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66E85E05-0E97-411F-87D3-7ACE6A7E218F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8000" y="1444151"/>
            <a:ext cx="8256000" cy="3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6000" y="4898567"/>
            <a:ext cx="48400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165400" y="3169135"/>
            <a:ext cx="3337672" cy="3688875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" y="-750946"/>
            <a:ext cx="2696969" cy="425901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;p2"/>
          <p:cNvGrpSpPr/>
          <p:nvPr/>
        </p:nvGrpSpPr>
        <p:grpSpPr>
          <a:xfrm>
            <a:off x="8207018" y="4125960"/>
            <a:ext cx="4174972" cy="3064827"/>
            <a:chOff x="5847100" y="3240200"/>
            <a:chExt cx="1949100" cy="1430825"/>
          </a:xfrm>
        </p:grpSpPr>
        <p:sp>
          <p:nvSpPr>
            <p:cNvPr id="14" name="Google Shape;14;p2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406918" y="-330361"/>
            <a:ext cx="1959577" cy="1976057"/>
            <a:chOff x="720000" y="559925"/>
            <a:chExt cx="1117800" cy="1127200"/>
          </a:xfrm>
        </p:grpSpPr>
        <p:sp>
          <p:nvSpPr>
            <p:cNvPr id="17" name="Google Shape;17;p2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7478867" y="-14559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" name="Google Shape;20;p2"/>
          <p:cNvGrpSpPr/>
          <p:nvPr/>
        </p:nvGrpSpPr>
        <p:grpSpPr>
          <a:xfrm>
            <a:off x="9614998" y="-461287"/>
            <a:ext cx="2888081" cy="2602568"/>
            <a:chOff x="6349975" y="583850"/>
            <a:chExt cx="1513775" cy="1364125"/>
          </a:xfrm>
        </p:grpSpPr>
        <p:sp>
          <p:nvSpPr>
            <p:cNvPr id="21" name="Google Shape;21;p2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670589" y="6264974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" name="Google Shape;24;p2"/>
          <p:cNvGrpSpPr/>
          <p:nvPr/>
        </p:nvGrpSpPr>
        <p:grpSpPr>
          <a:xfrm>
            <a:off x="-180691" y="5409647"/>
            <a:ext cx="1811221" cy="1711035"/>
            <a:chOff x="944925" y="3624200"/>
            <a:chExt cx="1175100" cy="1110100"/>
          </a:xfrm>
        </p:grpSpPr>
        <p:sp>
          <p:nvSpPr>
            <p:cNvPr id="25" name="Google Shape;25;p2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1697724" y="5890785"/>
            <a:ext cx="486445" cy="254436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10119101" y="4515767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>
            <a:off x="1211301" y="1724333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5533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598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2762833" y="2024767"/>
            <a:ext cx="311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2762833" y="2728359"/>
            <a:ext cx="31128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2"/>
          </p:nvPr>
        </p:nvSpPr>
        <p:spPr>
          <a:xfrm>
            <a:off x="7900500" y="2024767"/>
            <a:ext cx="311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7900503" y="2728359"/>
            <a:ext cx="31128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4"/>
          </p:nvPr>
        </p:nvSpPr>
        <p:spPr>
          <a:xfrm>
            <a:off x="2762833" y="3997428"/>
            <a:ext cx="311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2762833" y="4701035"/>
            <a:ext cx="31128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6"/>
          </p:nvPr>
        </p:nvSpPr>
        <p:spPr>
          <a:xfrm>
            <a:off x="7900500" y="3997428"/>
            <a:ext cx="311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7900503" y="4701035"/>
            <a:ext cx="3112800" cy="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8" hasCustomPrompt="1"/>
          </p:nvPr>
        </p:nvSpPr>
        <p:spPr>
          <a:xfrm>
            <a:off x="1178700" y="2381367"/>
            <a:ext cx="1397600" cy="6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9" hasCustomPrompt="1"/>
          </p:nvPr>
        </p:nvSpPr>
        <p:spPr>
          <a:xfrm>
            <a:off x="1178700" y="4358833"/>
            <a:ext cx="1397600" cy="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3" hasCustomPrompt="1"/>
          </p:nvPr>
        </p:nvSpPr>
        <p:spPr>
          <a:xfrm>
            <a:off x="6312267" y="2381367"/>
            <a:ext cx="1397600" cy="6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4" hasCustomPrompt="1"/>
          </p:nvPr>
        </p:nvSpPr>
        <p:spPr>
          <a:xfrm>
            <a:off x="6312267" y="4358833"/>
            <a:ext cx="1397600" cy="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9957435" y="4416737"/>
            <a:ext cx="2234685" cy="2469828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8" name="Google Shape;228;p13"/>
          <p:cNvGrpSpPr/>
          <p:nvPr/>
        </p:nvGrpSpPr>
        <p:grpSpPr>
          <a:xfrm>
            <a:off x="8314751" y="4698877"/>
            <a:ext cx="4174972" cy="3064827"/>
            <a:chOff x="5847100" y="3240200"/>
            <a:chExt cx="1949100" cy="1430825"/>
          </a:xfrm>
        </p:grpSpPr>
        <p:sp>
          <p:nvSpPr>
            <p:cNvPr id="229" name="Google Shape;229;p13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1" name="Google Shape;231;p13"/>
          <p:cNvSpPr/>
          <p:nvPr/>
        </p:nvSpPr>
        <p:spPr>
          <a:xfrm rot="-5400000">
            <a:off x="10106745" y="1499919"/>
            <a:ext cx="3513935" cy="1700821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2" name="Google Shape;232;p13"/>
          <p:cNvGrpSpPr/>
          <p:nvPr/>
        </p:nvGrpSpPr>
        <p:grpSpPr>
          <a:xfrm>
            <a:off x="9717861" y="-242908"/>
            <a:ext cx="2888081" cy="2602568"/>
            <a:chOff x="6349975" y="583850"/>
            <a:chExt cx="1513775" cy="1364125"/>
          </a:xfrm>
        </p:grpSpPr>
        <p:sp>
          <p:nvSpPr>
            <p:cNvPr id="233" name="Google Shape;233;p13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" name="Google Shape;235;p13"/>
          <p:cNvGrpSpPr/>
          <p:nvPr/>
        </p:nvGrpSpPr>
        <p:grpSpPr>
          <a:xfrm>
            <a:off x="-205693" y="5317677"/>
            <a:ext cx="1811221" cy="1711035"/>
            <a:chOff x="944925" y="3624200"/>
            <a:chExt cx="1175100" cy="1110100"/>
          </a:xfrm>
        </p:grpSpPr>
        <p:sp>
          <p:nvSpPr>
            <p:cNvPr id="236" name="Google Shape;236;p13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0" name="Google Shape;240;p13"/>
          <p:cNvSpPr/>
          <p:nvPr/>
        </p:nvSpPr>
        <p:spPr>
          <a:xfrm>
            <a:off x="2160651" y="602281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3"/>
          <p:cNvSpPr/>
          <p:nvPr/>
        </p:nvSpPr>
        <p:spPr>
          <a:xfrm>
            <a:off x="9367034" y="6022834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13"/>
          <p:cNvSpPr/>
          <p:nvPr/>
        </p:nvSpPr>
        <p:spPr>
          <a:xfrm>
            <a:off x="-204133" y="-98181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3" name="Google Shape;243;p13"/>
          <p:cNvGrpSpPr/>
          <p:nvPr/>
        </p:nvGrpSpPr>
        <p:grpSpPr>
          <a:xfrm>
            <a:off x="-584669" y="-698342"/>
            <a:ext cx="1959577" cy="1976057"/>
            <a:chOff x="720000" y="559925"/>
            <a:chExt cx="1117800" cy="1127200"/>
          </a:xfrm>
        </p:grpSpPr>
        <p:sp>
          <p:nvSpPr>
            <p:cNvPr id="244" name="Google Shape;244;p13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2581418" y="30028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3810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3875433" y="4446967"/>
            <a:ext cx="4441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subTitle" idx="1"/>
          </p:nvPr>
        </p:nvSpPr>
        <p:spPr>
          <a:xfrm>
            <a:off x="1855833" y="2000800"/>
            <a:ext cx="8480400" cy="20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50" name="Google Shape;250;p14"/>
          <p:cNvSpPr/>
          <p:nvPr/>
        </p:nvSpPr>
        <p:spPr>
          <a:xfrm rot="10800000" flipH="1">
            <a:off x="10043148" y="-108957"/>
            <a:ext cx="2148781" cy="2374885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4"/>
          <p:cNvSpPr/>
          <p:nvPr/>
        </p:nvSpPr>
        <p:spPr>
          <a:xfrm rot="10800000" flipH="1">
            <a:off x="0" y="4150277"/>
            <a:ext cx="2208907" cy="2859284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4"/>
          <p:cNvGrpSpPr/>
          <p:nvPr/>
        </p:nvGrpSpPr>
        <p:grpSpPr>
          <a:xfrm flipH="1">
            <a:off x="8613734" y="-611397"/>
            <a:ext cx="4174972" cy="3064827"/>
            <a:chOff x="5847100" y="3240200"/>
            <a:chExt cx="1949100" cy="1430825"/>
          </a:xfrm>
        </p:grpSpPr>
        <p:sp>
          <p:nvSpPr>
            <p:cNvPr id="253" name="Google Shape;253;p14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" name="Google Shape;255;p14"/>
          <p:cNvGrpSpPr/>
          <p:nvPr/>
        </p:nvGrpSpPr>
        <p:grpSpPr>
          <a:xfrm rot="10800000" flipH="1">
            <a:off x="-406918" y="5131749"/>
            <a:ext cx="1959577" cy="1976057"/>
            <a:chOff x="720000" y="559925"/>
            <a:chExt cx="1117800" cy="1127200"/>
          </a:xfrm>
        </p:grpSpPr>
        <p:sp>
          <p:nvSpPr>
            <p:cNvPr id="256" name="Google Shape;256;p14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" name="Google Shape;258;p14"/>
          <p:cNvSpPr/>
          <p:nvPr/>
        </p:nvSpPr>
        <p:spPr>
          <a:xfrm rot="10800000" flipH="1">
            <a:off x="10525801" y="1714962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4"/>
          <p:cNvSpPr/>
          <p:nvPr/>
        </p:nvSpPr>
        <p:spPr>
          <a:xfrm rot="10800000" flipH="1">
            <a:off x="1172467" y="3079620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4"/>
          <p:cNvSpPr/>
          <p:nvPr/>
        </p:nvSpPr>
        <p:spPr>
          <a:xfrm>
            <a:off x="775134" y="-31699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4"/>
          <p:cNvSpPr/>
          <p:nvPr/>
        </p:nvSpPr>
        <p:spPr>
          <a:xfrm>
            <a:off x="3944904" y="6061097"/>
            <a:ext cx="1959573" cy="948476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4"/>
          <p:cNvSpPr/>
          <p:nvPr/>
        </p:nvSpPr>
        <p:spPr>
          <a:xfrm>
            <a:off x="7866591" y="6048661"/>
            <a:ext cx="486445" cy="254436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" name="Google Shape;263;p14"/>
          <p:cNvGrpSpPr/>
          <p:nvPr/>
        </p:nvGrpSpPr>
        <p:grpSpPr>
          <a:xfrm rot="-3073808">
            <a:off x="-484016" y="-975998"/>
            <a:ext cx="2888013" cy="2602508"/>
            <a:chOff x="6349975" y="583850"/>
            <a:chExt cx="1513775" cy="1364125"/>
          </a:xfrm>
        </p:grpSpPr>
        <p:sp>
          <p:nvSpPr>
            <p:cNvPr id="264" name="Google Shape;264;p14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6" name="Google Shape;266;p14"/>
          <p:cNvSpPr/>
          <p:nvPr/>
        </p:nvSpPr>
        <p:spPr>
          <a:xfrm rot="5400000">
            <a:off x="9927115" y="5537862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3301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2655533" y="1378567"/>
            <a:ext cx="6911600" cy="23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33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209267" y="3786567"/>
            <a:ext cx="78044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 rot="10800000" flipH="1">
            <a:off x="8854367" y="-91928"/>
            <a:ext cx="3337672" cy="3688875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5"/>
          <p:cNvSpPr/>
          <p:nvPr/>
        </p:nvSpPr>
        <p:spPr>
          <a:xfrm rot="10800000" flipH="1">
            <a:off x="0" y="3096766"/>
            <a:ext cx="3111843" cy="4028169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2" name="Google Shape;272;p15"/>
          <p:cNvGrpSpPr/>
          <p:nvPr/>
        </p:nvGrpSpPr>
        <p:grpSpPr>
          <a:xfrm flipH="1">
            <a:off x="8613734" y="-594256"/>
            <a:ext cx="4174972" cy="3064827"/>
            <a:chOff x="5847100" y="3240200"/>
            <a:chExt cx="1949100" cy="1430825"/>
          </a:xfrm>
        </p:grpSpPr>
        <p:sp>
          <p:nvSpPr>
            <p:cNvPr id="273" name="Google Shape;273;p15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5" name="Google Shape;275;p15"/>
          <p:cNvGrpSpPr/>
          <p:nvPr/>
        </p:nvGrpSpPr>
        <p:grpSpPr>
          <a:xfrm rot="10800000" flipH="1">
            <a:off x="-406918" y="5148889"/>
            <a:ext cx="1959577" cy="1976057"/>
            <a:chOff x="720000" y="559925"/>
            <a:chExt cx="1117800" cy="1127200"/>
          </a:xfrm>
        </p:grpSpPr>
        <p:sp>
          <p:nvSpPr>
            <p:cNvPr id="276" name="Google Shape;276;p15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15"/>
          <p:cNvSpPr/>
          <p:nvPr/>
        </p:nvSpPr>
        <p:spPr>
          <a:xfrm rot="10800000" flipH="1">
            <a:off x="10881167" y="3982902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5"/>
          <p:cNvSpPr/>
          <p:nvPr/>
        </p:nvSpPr>
        <p:spPr>
          <a:xfrm rot="10800000" flipH="1">
            <a:off x="1172467" y="3096760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5"/>
          <p:cNvSpPr/>
          <p:nvPr/>
        </p:nvSpPr>
        <p:spPr>
          <a:xfrm>
            <a:off x="775134" y="-14559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5"/>
          <p:cNvSpPr/>
          <p:nvPr/>
        </p:nvSpPr>
        <p:spPr>
          <a:xfrm>
            <a:off x="7862171" y="6078237"/>
            <a:ext cx="1959573" cy="948476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5"/>
          <p:cNvSpPr/>
          <p:nvPr/>
        </p:nvSpPr>
        <p:spPr>
          <a:xfrm>
            <a:off x="7375724" y="6065801"/>
            <a:ext cx="486445" cy="254436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3" name="Google Shape;283;p15"/>
          <p:cNvGrpSpPr/>
          <p:nvPr/>
        </p:nvGrpSpPr>
        <p:grpSpPr>
          <a:xfrm rot="-3073808">
            <a:off x="-484016" y="-958858"/>
            <a:ext cx="2888013" cy="2602508"/>
            <a:chOff x="6349975" y="583850"/>
            <a:chExt cx="1513775" cy="1364125"/>
          </a:xfrm>
        </p:grpSpPr>
        <p:sp>
          <p:nvSpPr>
            <p:cNvPr id="284" name="Google Shape;284;p15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6" name="Google Shape;286;p15"/>
          <p:cNvSpPr/>
          <p:nvPr/>
        </p:nvSpPr>
        <p:spPr>
          <a:xfrm rot="5400000">
            <a:off x="9927115" y="5555003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77950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0" name="Google Shape;290;p16"/>
          <p:cNvSpPr/>
          <p:nvPr/>
        </p:nvSpPr>
        <p:spPr>
          <a:xfrm rot="10800000">
            <a:off x="10354638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1" name="Google Shape;291;p16"/>
          <p:cNvGrpSpPr/>
          <p:nvPr/>
        </p:nvGrpSpPr>
        <p:grpSpPr>
          <a:xfrm rot="10800000">
            <a:off x="10748362" y="5528977"/>
            <a:ext cx="1959577" cy="1976057"/>
            <a:chOff x="720000" y="559925"/>
            <a:chExt cx="1117800" cy="1127200"/>
          </a:xfrm>
        </p:grpSpPr>
        <p:sp>
          <p:nvSpPr>
            <p:cNvPr id="292" name="Google Shape;292;p16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4" name="Google Shape;294;p16"/>
          <p:cNvSpPr/>
          <p:nvPr/>
        </p:nvSpPr>
        <p:spPr>
          <a:xfrm rot="10800000">
            <a:off x="-1499402" y="5878986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5" name="Google Shape;295;p16"/>
          <p:cNvGrpSpPr/>
          <p:nvPr/>
        </p:nvGrpSpPr>
        <p:grpSpPr>
          <a:xfrm rot="5400000" flipH="1">
            <a:off x="10411073" y="-555587"/>
            <a:ext cx="2888081" cy="2602568"/>
            <a:chOff x="6349975" y="583850"/>
            <a:chExt cx="1513775" cy="1364125"/>
          </a:xfrm>
        </p:grpSpPr>
        <p:sp>
          <p:nvSpPr>
            <p:cNvPr id="296" name="Google Shape;296;p16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8" name="Google Shape;298;p16"/>
          <p:cNvSpPr/>
          <p:nvPr/>
        </p:nvSpPr>
        <p:spPr>
          <a:xfrm rot="5400000">
            <a:off x="-438778" y="3020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9" name="Google Shape;299;p16"/>
          <p:cNvGrpSpPr/>
          <p:nvPr/>
        </p:nvGrpSpPr>
        <p:grpSpPr>
          <a:xfrm rot="10800000" flipH="1">
            <a:off x="-77613" y="-222020"/>
            <a:ext cx="1811221" cy="1711035"/>
            <a:chOff x="944925" y="3624200"/>
            <a:chExt cx="1175100" cy="1110100"/>
          </a:xfrm>
        </p:grpSpPr>
        <p:sp>
          <p:nvSpPr>
            <p:cNvPr id="300" name="Google Shape;300;p16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6"/>
          <p:cNvSpPr/>
          <p:nvPr/>
        </p:nvSpPr>
        <p:spPr>
          <a:xfrm rot="10800000">
            <a:off x="11397523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6"/>
          <p:cNvSpPr/>
          <p:nvPr/>
        </p:nvSpPr>
        <p:spPr>
          <a:xfrm rot="10800000">
            <a:off x="409557" y="552896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14935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1140867" y="3837500"/>
            <a:ext cx="296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1"/>
          </p:nvPr>
        </p:nvSpPr>
        <p:spPr>
          <a:xfrm>
            <a:off x="1140867" y="4447667"/>
            <a:ext cx="29660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/>
          </p:nvPr>
        </p:nvSpPr>
        <p:spPr>
          <a:xfrm>
            <a:off x="4506867" y="3837500"/>
            <a:ext cx="317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4"/>
          </p:nvPr>
        </p:nvSpPr>
        <p:spPr>
          <a:xfrm>
            <a:off x="4506869" y="4447667"/>
            <a:ext cx="31784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/>
          </p:nvPr>
        </p:nvSpPr>
        <p:spPr>
          <a:xfrm>
            <a:off x="8085449" y="3837500"/>
            <a:ext cx="2966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6"/>
          </p:nvPr>
        </p:nvSpPr>
        <p:spPr>
          <a:xfrm>
            <a:off x="8085453" y="4447667"/>
            <a:ext cx="2966000" cy="11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-162386" y="-342332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5" name="Google Shape;315;p17"/>
          <p:cNvGrpSpPr/>
          <p:nvPr/>
        </p:nvGrpSpPr>
        <p:grpSpPr>
          <a:xfrm>
            <a:off x="-542921" y="-672691"/>
            <a:ext cx="1959577" cy="1976057"/>
            <a:chOff x="720000" y="559925"/>
            <a:chExt cx="1117800" cy="1127200"/>
          </a:xfrm>
        </p:grpSpPr>
        <p:sp>
          <p:nvSpPr>
            <p:cNvPr id="316" name="Google Shape;316;p17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8" name="Google Shape;318;p17"/>
          <p:cNvSpPr/>
          <p:nvPr/>
        </p:nvSpPr>
        <p:spPr>
          <a:xfrm>
            <a:off x="9883481" y="10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17"/>
          <p:cNvSpPr/>
          <p:nvPr/>
        </p:nvSpPr>
        <p:spPr>
          <a:xfrm>
            <a:off x="9593365" y="599038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0" name="Google Shape;320;p17"/>
          <p:cNvGrpSpPr/>
          <p:nvPr/>
        </p:nvGrpSpPr>
        <p:grpSpPr>
          <a:xfrm rot="-5400000" flipH="1">
            <a:off x="-1134134" y="4785359"/>
            <a:ext cx="2888081" cy="2602568"/>
            <a:chOff x="6349975" y="583850"/>
            <a:chExt cx="1513775" cy="1364125"/>
          </a:xfrm>
        </p:grpSpPr>
        <p:sp>
          <p:nvSpPr>
            <p:cNvPr id="321" name="Google Shape;321;p17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3" name="Google Shape;323;p17"/>
          <p:cNvGrpSpPr/>
          <p:nvPr/>
        </p:nvGrpSpPr>
        <p:grpSpPr>
          <a:xfrm flipH="1">
            <a:off x="10431411" y="5343328"/>
            <a:ext cx="1811221" cy="1711035"/>
            <a:chOff x="944925" y="3624200"/>
            <a:chExt cx="1175100" cy="1110100"/>
          </a:xfrm>
        </p:grpSpPr>
        <p:sp>
          <p:nvSpPr>
            <p:cNvPr id="324" name="Google Shape;324;p17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" name="Google Shape;328;p17"/>
          <p:cNvSpPr/>
          <p:nvPr/>
        </p:nvSpPr>
        <p:spPr>
          <a:xfrm>
            <a:off x="193647" y="3499352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7"/>
          <p:cNvSpPr/>
          <p:nvPr/>
        </p:nvSpPr>
        <p:spPr>
          <a:xfrm rot="-5400000">
            <a:off x="11203840" y="3134226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3237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 idx="2"/>
          </p:nvPr>
        </p:nvSpPr>
        <p:spPr>
          <a:xfrm>
            <a:off x="1120067" y="3957800"/>
            <a:ext cx="259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1"/>
          </p:nvPr>
        </p:nvSpPr>
        <p:spPr>
          <a:xfrm>
            <a:off x="1120067" y="4661400"/>
            <a:ext cx="25952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3"/>
          </p:nvPr>
        </p:nvSpPr>
        <p:spPr>
          <a:xfrm>
            <a:off x="4798667" y="3957800"/>
            <a:ext cx="259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4"/>
          </p:nvPr>
        </p:nvSpPr>
        <p:spPr>
          <a:xfrm>
            <a:off x="4798648" y="4661400"/>
            <a:ext cx="25952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 idx="5"/>
          </p:nvPr>
        </p:nvSpPr>
        <p:spPr>
          <a:xfrm>
            <a:off x="8477233" y="3957800"/>
            <a:ext cx="259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6"/>
          </p:nvPr>
        </p:nvSpPr>
        <p:spPr>
          <a:xfrm>
            <a:off x="8477267" y="4661400"/>
            <a:ext cx="25952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 rot="10800000" flipH="1">
            <a:off x="-190475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8"/>
          <p:cNvGrpSpPr/>
          <p:nvPr/>
        </p:nvGrpSpPr>
        <p:grpSpPr>
          <a:xfrm rot="10800000" flipH="1">
            <a:off x="-571011" y="5528977"/>
            <a:ext cx="1959577" cy="1976057"/>
            <a:chOff x="720000" y="559925"/>
            <a:chExt cx="1117800" cy="1127200"/>
          </a:xfrm>
        </p:grpSpPr>
        <p:sp>
          <p:nvSpPr>
            <p:cNvPr id="340" name="Google Shape;340;p18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2" name="Google Shape;342;p18"/>
          <p:cNvSpPr/>
          <p:nvPr/>
        </p:nvSpPr>
        <p:spPr>
          <a:xfrm rot="10800000" flipH="1">
            <a:off x="10115125" y="5878986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3" name="Google Shape;343;p18"/>
          <p:cNvGrpSpPr/>
          <p:nvPr/>
        </p:nvGrpSpPr>
        <p:grpSpPr>
          <a:xfrm rot="-5400000">
            <a:off x="-1162225" y="-555587"/>
            <a:ext cx="2888081" cy="2602568"/>
            <a:chOff x="6349975" y="583850"/>
            <a:chExt cx="1513775" cy="1364125"/>
          </a:xfrm>
        </p:grpSpPr>
        <p:sp>
          <p:nvSpPr>
            <p:cNvPr id="344" name="Google Shape;344;p18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6" name="Google Shape;346;p18"/>
          <p:cNvSpPr/>
          <p:nvPr/>
        </p:nvSpPr>
        <p:spPr>
          <a:xfrm rot="-5400000" flipH="1">
            <a:off x="11175751" y="3020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7" name="Google Shape;347;p18"/>
          <p:cNvGrpSpPr/>
          <p:nvPr/>
        </p:nvGrpSpPr>
        <p:grpSpPr>
          <a:xfrm rot="10800000">
            <a:off x="10403322" y="-222020"/>
            <a:ext cx="1811221" cy="1711035"/>
            <a:chOff x="944925" y="3624200"/>
            <a:chExt cx="1175100" cy="1110100"/>
          </a:xfrm>
        </p:grpSpPr>
        <p:sp>
          <p:nvSpPr>
            <p:cNvPr id="348" name="Google Shape;348;p18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2" name="Google Shape;352;p18"/>
          <p:cNvSpPr/>
          <p:nvPr/>
        </p:nvSpPr>
        <p:spPr>
          <a:xfrm rot="10800000" flipH="1">
            <a:off x="252975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47329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title" idx="2"/>
          </p:nvPr>
        </p:nvSpPr>
        <p:spPr>
          <a:xfrm>
            <a:off x="2780333" y="2220600"/>
            <a:ext cx="32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1"/>
          </p:nvPr>
        </p:nvSpPr>
        <p:spPr>
          <a:xfrm>
            <a:off x="2780333" y="2813460"/>
            <a:ext cx="32480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3"/>
          </p:nvPr>
        </p:nvSpPr>
        <p:spPr>
          <a:xfrm>
            <a:off x="6148011" y="2220600"/>
            <a:ext cx="32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subTitle" idx="4"/>
          </p:nvPr>
        </p:nvSpPr>
        <p:spPr>
          <a:xfrm>
            <a:off x="6148003" y="2813460"/>
            <a:ext cx="32480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title" idx="5"/>
          </p:nvPr>
        </p:nvSpPr>
        <p:spPr>
          <a:xfrm>
            <a:off x="2780333" y="4131807"/>
            <a:ext cx="32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6"/>
          </p:nvPr>
        </p:nvSpPr>
        <p:spPr>
          <a:xfrm>
            <a:off x="2780333" y="4724667"/>
            <a:ext cx="32480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 idx="7"/>
          </p:nvPr>
        </p:nvSpPr>
        <p:spPr>
          <a:xfrm>
            <a:off x="6148011" y="4131807"/>
            <a:ext cx="32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62" name="Google Shape;362;p19"/>
          <p:cNvSpPr txBox="1">
            <a:spLocks noGrp="1"/>
          </p:cNvSpPr>
          <p:nvPr>
            <p:ph type="subTitle" idx="8"/>
          </p:nvPr>
        </p:nvSpPr>
        <p:spPr>
          <a:xfrm>
            <a:off x="6148003" y="4724667"/>
            <a:ext cx="32480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 rot="10800000" flipH="1">
            <a:off x="-176442" y="4460323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4" name="Google Shape;364;p19"/>
          <p:cNvGrpSpPr/>
          <p:nvPr/>
        </p:nvGrpSpPr>
        <p:grpSpPr>
          <a:xfrm rot="10800000" flipH="1">
            <a:off x="-556978" y="5528977"/>
            <a:ext cx="1959577" cy="1976057"/>
            <a:chOff x="720000" y="559925"/>
            <a:chExt cx="1117800" cy="1127200"/>
          </a:xfrm>
        </p:grpSpPr>
        <p:sp>
          <p:nvSpPr>
            <p:cNvPr id="365" name="Google Shape;365;p19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7" name="Google Shape;367;p19"/>
          <p:cNvSpPr/>
          <p:nvPr/>
        </p:nvSpPr>
        <p:spPr>
          <a:xfrm rot="-5400000" flipH="1">
            <a:off x="11189784" y="2661874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8" name="Google Shape;368;p19"/>
          <p:cNvGrpSpPr/>
          <p:nvPr/>
        </p:nvGrpSpPr>
        <p:grpSpPr>
          <a:xfrm rot="10800000">
            <a:off x="10417355" y="-222020"/>
            <a:ext cx="1811221" cy="1711035"/>
            <a:chOff x="944925" y="3624200"/>
            <a:chExt cx="1175100" cy="1110100"/>
          </a:xfrm>
        </p:grpSpPr>
        <p:sp>
          <p:nvSpPr>
            <p:cNvPr id="369" name="Google Shape;369;p19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3" name="Google Shape;373;p19"/>
          <p:cNvSpPr/>
          <p:nvPr/>
        </p:nvSpPr>
        <p:spPr>
          <a:xfrm>
            <a:off x="10490300" y="2644795"/>
            <a:ext cx="4033445" cy="4457860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19"/>
          <p:cNvSpPr/>
          <p:nvPr/>
        </p:nvSpPr>
        <p:spPr>
          <a:xfrm>
            <a:off x="6163531" y="615868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5" name="Google Shape;375;p19"/>
          <p:cNvGrpSpPr/>
          <p:nvPr/>
        </p:nvGrpSpPr>
        <p:grpSpPr>
          <a:xfrm rot="-5400000">
            <a:off x="-484041" y="-794020"/>
            <a:ext cx="2888081" cy="2602568"/>
            <a:chOff x="6349975" y="583850"/>
            <a:chExt cx="1513775" cy="1364125"/>
          </a:xfrm>
        </p:grpSpPr>
        <p:sp>
          <p:nvSpPr>
            <p:cNvPr id="376" name="Google Shape;376;p19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5407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 idx="2"/>
          </p:nvPr>
        </p:nvSpPr>
        <p:spPr>
          <a:xfrm>
            <a:off x="8005931" y="2220600"/>
            <a:ext cx="3213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>
            <a:off x="8005931" y="2813460"/>
            <a:ext cx="3213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title" idx="3"/>
          </p:nvPr>
        </p:nvSpPr>
        <p:spPr>
          <a:xfrm>
            <a:off x="972340" y="2220600"/>
            <a:ext cx="3213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4"/>
          </p:nvPr>
        </p:nvSpPr>
        <p:spPr>
          <a:xfrm>
            <a:off x="972333" y="2813460"/>
            <a:ext cx="3213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 idx="5"/>
          </p:nvPr>
        </p:nvSpPr>
        <p:spPr>
          <a:xfrm>
            <a:off x="8005931" y="4131807"/>
            <a:ext cx="3213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6"/>
          </p:nvPr>
        </p:nvSpPr>
        <p:spPr>
          <a:xfrm>
            <a:off x="8005931" y="4724667"/>
            <a:ext cx="3213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title" idx="7"/>
          </p:nvPr>
        </p:nvSpPr>
        <p:spPr>
          <a:xfrm>
            <a:off x="972340" y="4131807"/>
            <a:ext cx="3213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8"/>
          </p:nvPr>
        </p:nvSpPr>
        <p:spPr>
          <a:xfrm>
            <a:off x="972333" y="4724667"/>
            <a:ext cx="3213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 rot="-5400000" flipH="1">
            <a:off x="11189784" y="2661874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9" name="Google Shape;389;p20"/>
          <p:cNvGrpSpPr/>
          <p:nvPr/>
        </p:nvGrpSpPr>
        <p:grpSpPr>
          <a:xfrm rot="10800000">
            <a:off x="10417355" y="-222020"/>
            <a:ext cx="1811221" cy="1711035"/>
            <a:chOff x="944925" y="3624200"/>
            <a:chExt cx="1175100" cy="1110100"/>
          </a:xfrm>
        </p:grpSpPr>
        <p:sp>
          <p:nvSpPr>
            <p:cNvPr id="390" name="Google Shape;390;p20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4" name="Google Shape;394;p20"/>
          <p:cNvSpPr/>
          <p:nvPr/>
        </p:nvSpPr>
        <p:spPr>
          <a:xfrm>
            <a:off x="10490300" y="2644795"/>
            <a:ext cx="4033445" cy="4457860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20"/>
          <p:cNvSpPr/>
          <p:nvPr/>
        </p:nvSpPr>
        <p:spPr>
          <a:xfrm rot="10800000" flipH="1">
            <a:off x="-176442" y="4460323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6" name="Google Shape;396;p20"/>
          <p:cNvGrpSpPr/>
          <p:nvPr/>
        </p:nvGrpSpPr>
        <p:grpSpPr>
          <a:xfrm rot="10800000" flipH="1">
            <a:off x="-556978" y="5528977"/>
            <a:ext cx="1959577" cy="1976057"/>
            <a:chOff x="720000" y="559925"/>
            <a:chExt cx="1117800" cy="1127200"/>
          </a:xfrm>
        </p:grpSpPr>
        <p:sp>
          <p:nvSpPr>
            <p:cNvPr id="397" name="Google Shape;397;p20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20"/>
          <p:cNvGrpSpPr/>
          <p:nvPr/>
        </p:nvGrpSpPr>
        <p:grpSpPr>
          <a:xfrm rot="-5400000">
            <a:off x="-484041" y="-794020"/>
            <a:ext cx="2888081" cy="2602568"/>
            <a:chOff x="6349975" y="583850"/>
            <a:chExt cx="1513775" cy="1364125"/>
          </a:xfrm>
        </p:grpSpPr>
        <p:sp>
          <p:nvSpPr>
            <p:cNvPr id="400" name="Google Shape;400;p20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0810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4" name="Google Shape;404;p21"/>
          <p:cNvSpPr txBox="1">
            <a:spLocks noGrp="1"/>
          </p:cNvSpPr>
          <p:nvPr>
            <p:ph type="title" idx="2"/>
          </p:nvPr>
        </p:nvSpPr>
        <p:spPr>
          <a:xfrm>
            <a:off x="1302733" y="2548608"/>
            <a:ext cx="2742800" cy="5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5" name="Google Shape;405;p21"/>
          <p:cNvSpPr txBox="1">
            <a:spLocks noGrp="1"/>
          </p:cNvSpPr>
          <p:nvPr>
            <p:ph type="subTitle" idx="1"/>
          </p:nvPr>
        </p:nvSpPr>
        <p:spPr>
          <a:xfrm>
            <a:off x="1302733" y="3116920"/>
            <a:ext cx="274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 idx="3"/>
          </p:nvPr>
        </p:nvSpPr>
        <p:spPr>
          <a:xfrm>
            <a:off x="4724467" y="2548601"/>
            <a:ext cx="2738000" cy="5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7" name="Google Shape;407;p21"/>
          <p:cNvSpPr txBox="1">
            <a:spLocks noGrp="1"/>
          </p:cNvSpPr>
          <p:nvPr>
            <p:ph type="subTitle" idx="4"/>
          </p:nvPr>
        </p:nvSpPr>
        <p:spPr>
          <a:xfrm>
            <a:off x="4724467" y="3116908"/>
            <a:ext cx="273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title" idx="5"/>
          </p:nvPr>
        </p:nvSpPr>
        <p:spPr>
          <a:xfrm>
            <a:off x="1302733" y="4803335"/>
            <a:ext cx="2742800" cy="5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09" name="Google Shape;409;p21"/>
          <p:cNvSpPr txBox="1">
            <a:spLocks noGrp="1"/>
          </p:cNvSpPr>
          <p:nvPr>
            <p:ph type="subTitle" idx="6"/>
          </p:nvPr>
        </p:nvSpPr>
        <p:spPr>
          <a:xfrm>
            <a:off x="1302733" y="5371587"/>
            <a:ext cx="274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0" name="Google Shape;410;p21"/>
          <p:cNvSpPr txBox="1">
            <a:spLocks noGrp="1"/>
          </p:cNvSpPr>
          <p:nvPr>
            <p:ph type="title" idx="7"/>
          </p:nvPr>
        </p:nvSpPr>
        <p:spPr>
          <a:xfrm>
            <a:off x="4724467" y="4803341"/>
            <a:ext cx="2738000" cy="5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11" name="Google Shape;411;p21"/>
          <p:cNvSpPr txBox="1">
            <a:spLocks noGrp="1"/>
          </p:cNvSpPr>
          <p:nvPr>
            <p:ph type="subTitle" idx="8"/>
          </p:nvPr>
        </p:nvSpPr>
        <p:spPr>
          <a:xfrm>
            <a:off x="4724467" y="5371599"/>
            <a:ext cx="273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title" idx="9"/>
          </p:nvPr>
        </p:nvSpPr>
        <p:spPr>
          <a:xfrm>
            <a:off x="8141433" y="2548608"/>
            <a:ext cx="2742800" cy="5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13"/>
          </p:nvPr>
        </p:nvSpPr>
        <p:spPr>
          <a:xfrm>
            <a:off x="8141433" y="3116920"/>
            <a:ext cx="274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title" idx="14"/>
          </p:nvPr>
        </p:nvSpPr>
        <p:spPr>
          <a:xfrm>
            <a:off x="8141433" y="4803335"/>
            <a:ext cx="2742800" cy="5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subTitle" idx="15"/>
          </p:nvPr>
        </p:nvSpPr>
        <p:spPr>
          <a:xfrm>
            <a:off x="8141433" y="5371587"/>
            <a:ext cx="274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 rot="10800000">
            <a:off x="10287638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7" name="Google Shape;417;p21"/>
          <p:cNvGrpSpPr/>
          <p:nvPr/>
        </p:nvGrpSpPr>
        <p:grpSpPr>
          <a:xfrm rot="10800000">
            <a:off x="10681362" y="5528977"/>
            <a:ext cx="1959577" cy="1976057"/>
            <a:chOff x="720000" y="559925"/>
            <a:chExt cx="1117800" cy="1127200"/>
          </a:xfrm>
        </p:grpSpPr>
        <p:sp>
          <p:nvSpPr>
            <p:cNvPr id="418" name="Google Shape;418;p21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0" name="Google Shape;420;p21"/>
          <p:cNvSpPr/>
          <p:nvPr/>
        </p:nvSpPr>
        <p:spPr>
          <a:xfrm rot="10800000">
            <a:off x="-1566402" y="5878986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1" name="Google Shape;421;p21"/>
          <p:cNvGrpSpPr/>
          <p:nvPr/>
        </p:nvGrpSpPr>
        <p:grpSpPr>
          <a:xfrm rot="5400000" flipH="1">
            <a:off x="10344073" y="-555587"/>
            <a:ext cx="2888081" cy="2602568"/>
            <a:chOff x="6349975" y="583850"/>
            <a:chExt cx="1513775" cy="1364125"/>
          </a:xfrm>
        </p:grpSpPr>
        <p:sp>
          <p:nvSpPr>
            <p:cNvPr id="422" name="Google Shape;422;p21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4" name="Google Shape;424;p21"/>
          <p:cNvSpPr/>
          <p:nvPr/>
        </p:nvSpPr>
        <p:spPr>
          <a:xfrm rot="5400000">
            <a:off x="-505778" y="3020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5" name="Google Shape;425;p21"/>
          <p:cNvGrpSpPr/>
          <p:nvPr/>
        </p:nvGrpSpPr>
        <p:grpSpPr>
          <a:xfrm rot="10800000" flipH="1">
            <a:off x="-144613" y="-222020"/>
            <a:ext cx="1811221" cy="1711035"/>
            <a:chOff x="944925" y="3624200"/>
            <a:chExt cx="1175100" cy="1110100"/>
          </a:xfrm>
        </p:grpSpPr>
        <p:sp>
          <p:nvSpPr>
            <p:cNvPr id="426" name="Google Shape;426;p21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0" name="Google Shape;430;p21"/>
          <p:cNvSpPr/>
          <p:nvPr/>
        </p:nvSpPr>
        <p:spPr>
          <a:xfrm rot="10800000">
            <a:off x="11330523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17170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959933" y="1519400"/>
            <a:ext cx="10272000" cy="4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ork Sans Medium"/>
              <a:buAutoNum type="arabicPeriod"/>
              <a:defRPr sz="1400">
                <a:solidFill>
                  <a:srgbClr val="434343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0" name="Google Shape;60;p4"/>
          <p:cNvSpPr/>
          <p:nvPr/>
        </p:nvSpPr>
        <p:spPr>
          <a:xfrm rot="10800000">
            <a:off x="10287638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" name="Google Shape;61;p4"/>
          <p:cNvGrpSpPr/>
          <p:nvPr/>
        </p:nvGrpSpPr>
        <p:grpSpPr>
          <a:xfrm rot="10800000">
            <a:off x="10681362" y="5528977"/>
            <a:ext cx="1959577" cy="1976057"/>
            <a:chOff x="720000" y="559925"/>
            <a:chExt cx="1117800" cy="1127200"/>
          </a:xfrm>
        </p:grpSpPr>
        <p:sp>
          <p:nvSpPr>
            <p:cNvPr id="62" name="Google Shape;62;p4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" name="Google Shape;64;p4"/>
          <p:cNvSpPr/>
          <p:nvPr/>
        </p:nvSpPr>
        <p:spPr>
          <a:xfrm rot="10800000">
            <a:off x="-1566402" y="5878986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 rot="10800000">
            <a:off x="8988423" y="608946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4"/>
          <p:cNvGrpSpPr/>
          <p:nvPr/>
        </p:nvGrpSpPr>
        <p:grpSpPr>
          <a:xfrm rot="-5400000">
            <a:off x="-1114802" y="-555587"/>
            <a:ext cx="2888081" cy="2602568"/>
            <a:chOff x="6349975" y="583850"/>
            <a:chExt cx="1513775" cy="1364125"/>
          </a:xfrm>
        </p:grpSpPr>
        <p:sp>
          <p:nvSpPr>
            <p:cNvPr id="67" name="Google Shape;67;p4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" name="Google Shape;69;p4"/>
          <p:cNvSpPr/>
          <p:nvPr/>
        </p:nvSpPr>
        <p:spPr>
          <a:xfrm rot="5400000">
            <a:off x="-505778" y="4273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" name="Google Shape;70;p4"/>
          <p:cNvGrpSpPr/>
          <p:nvPr/>
        </p:nvGrpSpPr>
        <p:grpSpPr>
          <a:xfrm rot="10800000">
            <a:off x="10450743" y="-222020"/>
            <a:ext cx="1811221" cy="1711035"/>
            <a:chOff x="944925" y="3624200"/>
            <a:chExt cx="1175100" cy="1110100"/>
          </a:xfrm>
        </p:grpSpPr>
        <p:sp>
          <p:nvSpPr>
            <p:cNvPr id="71" name="Google Shape;71;p4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" name="Google Shape;75;p4"/>
          <p:cNvSpPr/>
          <p:nvPr/>
        </p:nvSpPr>
        <p:spPr>
          <a:xfrm rot="10800000">
            <a:off x="11330523" y="1713832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3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>
            <a:spLocks noGrp="1"/>
          </p:cNvSpPr>
          <p:nvPr>
            <p:ph type="title" hasCustomPrompt="1"/>
          </p:nvPr>
        </p:nvSpPr>
        <p:spPr>
          <a:xfrm>
            <a:off x="2964800" y="977311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3" name="Google Shape;433;p22"/>
          <p:cNvSpPr txBox="1">
            <a:spLocks noGrp="1"/>
          </p:cNvSpPr>
          <p:nvPr>
            <p:ph type="subTitle" idx="1"/>
          </p:nvPr>
        </p:nvSpPr>
        <p:spPr>
          <a:xfrm>
            <a:off x="2964800" y="1934331"/>
            <a:ext cx="62624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19285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5" name="Google Shape;435;p22"/>
          <p:cNvSpPr txBox="1">
            <a:spLocks noGrp="1"/>
          </p:cNvSpPr>
          <p:nvPr>
            <p:ph type="subTitle" idx="3"/>
          </p:nvPr>
        </p:nvSpPr>
        <p:spPr>
          <a:xfrm>
            <a:off x="2964800" y="3674911"/>
            <a:ext cx="62624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467721"/>
            <a:ext cx="6262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7" name="Google Shape;437;p22"/>
          <p:cNvSpPr txBox="1">
            <a:spLocks noGrp="1"/>
          </p:cNvSpPr>
          <p:nvPr>
            <p:ph type="subTitle" idx="5"/>
          </p:nvPr>
        </p:nvSpPr>
        <p:spPr>
          <a:xfrm>
            <a:off x="2964800" y="5420689"/>
            <a:ext cx="6262400" cy="4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 rot="10800000">
            <a:off x="9677021" y="3083117"/>
            <a:ext cx="2531652" cy="3997951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9" name="Google Shape;439;p22"/>
          <p:cNvGrpSpPr/>
          <p:nvPr/>
        </p:nvGrpSpPr>
        <p:grpSpPr>
          <a:xfrm rot="10800000">
            <a:off x="10322553" y="4969169"/>
            <a:ext cx="2514752" cy="2535900"/>
            <a:chOff x="720000" y="559925"/>
            <a:chExt cx="1117800" cy="1127200"/>
          </a:xfrm>
        </p:grpSpPr>
        <p:sp>
          <p:nvSpPr>
            <p:cNvPr id="440" name="Google Shape;440;p22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2" name="Google Shape;442;p22"/>
          <p:cNvGrpSpPr/>
          <p:nvPr/>
        </p:nvGrpSpPr>
        <p:grpSpPr>
          <a:xfrm rot="5400000" flipH="1">
            <a:off x="10344073" y="-555587"/>
            <a:ext cx="2888081" cy="2602568"/>
            <a:chOff x="6349975" y="583850"/>
            <a:chExt cx="1513775" cy="1364125"/>
          </a:xfrm>
        </p:grpSpPr>
        <p:sp>
          <p:nvSpPr>
            <p:cNvPr id="443" name="Google Shape;443;p22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5" name="Google Shape;445;p22"/>
          <p:cNvSpPr/>
          <p:nvPr/>
        </p:nvSpPr>
        <p:spPr>
          <a:xfrm rot="10800000">
            <a:off x="10745557" y="1918832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22"/>
          <p:cNvSpPr/>
          <p:nvPr/>
        </p:nvSpPr>
        <p:spPr>
          <a:xfrm rot="10800000">
            <a:off x="1302957" y="1376848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22"/>
          <p:cNvSpPr/>
          <p:nvPr/>
        </p:nvSpPr>
        <p:spPr>
          <a:xfrm rot="5400000">
            <a:off x="-637576" y="2641528"/>
            <a:ext cx="1910768" cy="924853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8" name="Google Shape;448;p22"/>
          <p:cNvGrpSpPr/>
          <p:nvPr/>
        </p:nvGrpSpPr>
        <p:grpSpPr>
          <a:xfrm rot="10800000" flipH="1">
            <a:off x="-144613" y="-222020"/>
            <a:ext cx="1811221" cy="1711035"/>
            <a:chOff x="944925" y="3624200"/>
            <a:chExt cx="1175100" cy="1110100"/>
          </a:xfrm>
        </p:grpSpPr>
        <p:sp>
          <p:nvSpPr>
            <p:cNvPr id="449" name="Google Shape;449;p22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3" name="Google Shape;453;p22"/>
          <p:cNvSpPr/>
          <p:nvPr/>
        </p:nvSpPr>
        <p:spPr>
          <a:xfrm>
            <a:off x="-1251892" y="5817042"/>
            <a:ext cx="2892189" cy="1399941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22"/>
          <p:cNvSpPr/>
          <p:nvPr/>
        </p:nvSpPr>
        <p:spPr>
          <a:xfrm rot="10800000">
            <a:off x="1789390" y="4873615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1893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 txBox="1">
            <a:spLocks noGrp="1"/>
          </p:cNvSpPr>
          <p:nvPr>
            <p:ph type="subTitle" idx="1"/>
          </p:nvPr>
        </p:nvSpPr>
        <p:spPr>
          <a:xfrm>
            <a:off x="960200" y="4890133"/>
            <a:ext cx="318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7" name="Google Shape;457;p23"/>
          <p:cNvSpPr txBox="1">
            <a:spLocks noGrp="1"/>
          </p:cNvSpPr>
          <p:nvPr>
            <p:ph type="subTitle" idx="2"/>
          </p:nvPr>
        </p:nvSpPr>
        <p:spPr>
          <a:xfrm>
            <a:off x="4503600" y="4890133"/>
            <a:ext cx="318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subTitle" idx="3"/>
          </p:nvPr>
        </p:nvSpPr>
        <p:spPr>
          <a:xfrm>
            <a:off x="8047200" y="4890133"/>
            <a:ext cx="318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59" name="Google Shape;459;p23"/>
          <p:cNvSpPr txBox="1">
            <a:spLocks noGrp="1"/>
          </p:cNvSpPr>
          <p:nvPr>
            <p:ph type="title" hasCustomPrompt="1"/>
          </p:nvPr>
        </p:nvSpPr>
        <p:spPr>
          <a:xfrm>
            <a:off x="960000" y="3818267"/>
            <a:ext cx="3184800" cy="107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460" name="Google Shape;460;p23"/>
          <p:cNvSpPr txBox="1">
            <a:spLocks noGrp="1"/>
          </p:cNvSpPr>
          <p:nvPr>
            <p:ph type="title" idx="4" hasCustomPrompt="1"/>
          </p:nvPr>
        </p:nvSpPr>
        <p:spPr>
          <a:xfrm>
            <a:off x="4503600" y="3818267"/>
            <a:ext cx="3184800" cy="107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461" name="Google Shape;461;p23"/>
          <p:cNvSpPr txBox="1">
            <a:spLocks noGrp="1"/>
          </p:cNvSpPr>
          <p:nvPr>
            <p:ph type="title" idx="5" hasCustomPrompt="1"/>
          </p:nvPr>
        </p:nvSpPr>
        <p:spPr>
          <a:xfrm>
            <a:off x="8047200" y="3818267"/>
            <a:ext cx="3184800" cy="107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3" name="Google Shape;463;p23"/>
          <p:cNvSpPr/>
          <p:nvPr/>
        </p:nvSpPr>
        <p:spPr>
          <a:xfrm>
            <a:off x="-170431" y="-367981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4" name="Google Shape;464;p23"/>
          <p:cNvGrpSpPr/>
          <p:nvPr/>
        </p:nvGrpSpPr>
        <p:grpSpPr>
          <a:xfrm>
            <a:off x="-550967" y="-698342"/>
            <a:ext cx="1959577" cy="1976057"/>
            <a:chOff x="720000" y="559925"/>
            <a:chExt cx="1117800" cy="1127200"/>
          </a:xfrm>
        </p:grpSpPr>
        <p:sp>
          <p:nvSpPr>
            <p:cNvPr id="465" name="Google Shape;465;p23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7" name="Google Shape;467;p23"/>
          <p:cNvGrpSpPr/>
          <p:nvPr/>
        </p:nvGrpSpPr>
        <p:grpSpPr>
          <a:xfrm rot="-5400000" flipH="1">
            <a:off x="-1142181" y="4759708"/>
            <a:ext cx="2888081" cy="2602568"/>
            <a:chOff x="6349975" y="583850"/>
            <a:chExt cx="1513775" cy="1364125"/>
          </a:xfrm>
        </p:grpSpPr>
        <p:sp>
          <p:nvSpPr>
            <p:cNvPr id="468" name="Google Shape;468;p23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0" name="Google Shape;470;p23"/>
          <p:cNvSpPr/>
          <p:nvPr/>
        </p:nvSpPr>
        <p:spPr>
          <a:xfrm rot="-5400000">
            <a:off x="11195795" y="3108577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23"/>
          <p:cNvSpPr/>
          <p:nvPr/>
        </p:nvSpPr>
        <p:spPr>
          <a:xfrm>
            <a:off x="371218" y="2738852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23"/>
          <p:cNvSpPr/>
          <p:nvPr/>
        </p:nvSpPr>
        <p:spPr>
          <a:xfrm rot="10800000">
            <a:off x="10449674" y="-410292"/>
            <a:ext cx="2892189" cy="1399941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23"/>
          <p:cNvSpPr/>
          <p:nvPr/>
        </p:nvSpPr>
        <p:spPr>
          <a:xfrm>
            <a:off x="9585318" y="5964735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23"/>
          <p:cNvGrpSpPr/>
          <p:nvPr/>
        </p:nvGrpSpPr>
        <p:grpSpPr>
          <a:xfrm flipH="1">
            <a:off x="10423366" y="5317677"/>
            <a:ext cx="1811221" cy="1711035"/>
            <a:chOff x="944925" y="3624200"/>
            <a:chExt cx="1175100" cy="1110100"/>
          </a:xfrm>
        </p:grpSpPr>
        <p:sp>
          <p:nvSpPr>
            <p:cNvPr id="475" name="Google Shape;475;p23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83566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>
            <a:spLocks noGrp="1"/>
          </p:cNvSpPr>
          <p:nvPr>
            <p:ph type="title"/>
          </p:nvPr>
        </p:nvSpPr>
        <p:spPr>
          <a:xfrm>
            <a:off x="5658267" y="1832733"/>
            <a:ext cx="5140800" cy="2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81" name="Google Shape;481;p24"/>
          <p:cNvSpPr txBox="1">
            <a:spLocks noGrp="1"/>
          </p:cNvSpPr>
          <p:nvPr>
            <p:ph type="subTitle" idx="1"/>
          </p:nvPr>
        </p:nvSpPr>
        <p:spPr>
          <a:xfrm>
            <a:off x="5658267" y="4193667"/>
            <a:ext cx="51408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 rot="10800000">
            <a:off x="9634867" y="3814856"/>
            <a:ext cx="2557100" cy="331007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3" name="Google Shape;483;p24"/>
          <p:cNvGrpSpPr/>
          <p:nvPr/>
        </p:nvGrpSpPr>
        <p:grpSpPr>
          <a:xfrm rot="10800000">
            <a:off x="9919949" y="4908804"/>
            <a:ext cx="3117768" cy="3143987"/>
            <a:chOff x="720000" y="559925"/>
            <a:chExt cx="1117800" cy="1127200"/>
          </a:xfrm>
        </p:grpSpPr>
        <p:sp>
          <p:nvSpPr>
            <p:cNvPr id="484" name="Google Shape;484;p24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6" name="Google Shape;486;p24"/>
          <p:cNvSpPr/>
          <p:nvPr/>
        </p:nvSpPr>
        <p:spPr>
          <a:xfrm rot="10800000">
            <a:off x="5498307" y="561443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24"/>
          <p:cNvSpPr/>
          <p:nvPr/>
        </p:nvSpPr>
        <p:spPr>
          <a:xfrm rot="10800000">
            <a:off x="-1082052" y="4962550"/>
            <a:ext cx="5145603" cy="1864684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4"/>
          <p:cNvGrpSpPr/>
          <p:nvPr/>
        </p:nvGrpSpPr>
        <p:grpSpPr>
          <a:xfrm rot="3073808" flipH="1">
            <a:off x="9492606" y="-1028991"/>
            <a:ext cx="2888013" cy="2602508"/>
            <a:chOff x="6349975" y="583850"/>
            <a:chExt cx="1513775" cy="1364125"/>
          </a:xfrm>
        </p:grpSpPr>
        <p:sp>
          <p:nvSpPr>
            <p:cNvPr id="489" name="Google Shape;489;p24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1" name="Google Shape;491;p24"/>
          <p:cNvSpPr/>
          <p:nvPr/>
        </p:nvSpPr>
        <p:spPr>
          <a:xfrm rot="10800000">
            <a:off x="42" y="-108957"/>
            <a:ext cx="2148781" cy="2374885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2" name="Google Shape;492;p24"/>
          <p:cNvGrpSpPr/>
          <p:nvPr/>
        </p:nvGrpSpPr>
        <p:grpSpPr>
          <a:xfrm>
            <a:off x="-596735" y="-611397"/>
            <a:ext cx="4174972" cy="3064827"/>
            <a:chOff x="5847100" y="3240200"/>
            <a:chExt cx="1949100" cy="1430825"/>
          </a:xfrm>
        </p:grpSpPr>
        <p:sp>
          <p:nvSpPr>
            <p:cNvPr id="493" name="Google Shape;493;p24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5" name="Google Shape;495;p24"/>
          <p:cNvSpPr/>
          <p:nvPr/>
        </p:nvSpPr>
        <p:spPr>
          <a:xfrm rot="10800000">
            <a:off x="11056586" y="2036045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24"/>
          <p:cNvSpPr/>
          <p:nvPr/>
        </p:nvSpPr>
        <p:spPr>
          <a:xfrm rot="10800000">
            <a:off x="1797986" y="5744529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68839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 txBox="1">
            <a:spLocks noGrp="1"/>
          </p:cNvSpPr>
          <p:nvPr>
            <p:ph type="title"/>
          </p:nvPr>
        </p:nvSpPr>
        <p:spPr>
          <a:xfrm>
            <a:off x="1319801" y="3200100"/>
            <a:ext cx="5927600" cy="1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99" name="Google Shape;499;p25"/>
          <p:cNvSpPr txBox="1">
            <a:spLocks noGrp="1"/>
          </p:cNvSpPr>
          <p:nvPr>
            <p:ph type="title" idx="2" hasCustomPrompt="1"/>
          </p:nvPr>
        </p:nvSpPr>
        <p:spPr>
          <a:xfrm>
            <a:off x="1319801" y="1166539"/>
            <a:ext cx="18112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0" name="Google Shape;500;p25"/>
          <p:cNvSpPr txBox="1">
            <a:spLocks noGrp="1"/>
          </p:cNvSpPr>
          <p:nvPr>
            <p:ph type="subTitle" idx="1"/>
          </p:nvPr>
        </p:nvSpPr>
        <p:spPr>
          <a:xfrm>
            <a:off x="1319801" y="4636488"/>
            <a:ext cx="410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966501" y="-14559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5"/>
          <p:cNvSpPr/>
          <p:nvPr/>
        </p:nvSpPr>
        <p:spPr>
          <a:xfrm>
            <a:off x="7768248" y="1827312"/>
            <a:ext cx="4959640" cy="5481512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3" name="Google Shape;503;p25"/>
          <p:cNvGrpSpPr/>
          <p:nvPr/>
        </p:nvGrpSpPr>
        <p:grpSpPr>
          <a:xfrm>
            <a:off x="8207018" y="4125960"/>
            <a:ext cx="4174972" cy="3064827"/>
            <a:chOff x="5847100" y="3240200"/>
            <a:chExt cx="1949100" cy="1430825"/>
          </a:xfrm>
        </p:grpSpPr>
        <p:sp>
          <p:nvSpPr>
            <p:cNvPr id="504" name="Google Shape;504;p25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5"/>
          <p:cNvSpPr/>
          <p:nvPr/>
        </p:nvSpPr>
        <p:spPr>
          <a:xfrm>
            <a:off x="3616566" y="5794504"/>
            <a:ext cx="2371929" cy="1148067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7" name="Google Shape;507;p25"/>
          <p:cNvGrpSpPr/>
          <p:nvPr/>
        </p:nvGrpSpPr>
        <p:grpSpPr>
          <a:xfrm>
            <a:off x="-180691" y="5409647"/>
            <a:ext cx="1811221" cy="1711035"/>
            <a:chOff x="944925" y="3624200"/>
            <a:chExt cx="1175100" cy="1110100"/>
          </a:xfrm>
        </p:grpSpPr>
        <p:sp>
          <p:nvSpPr>
            <p:cNvPr id="508" name="Google Shape;508;p25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2" name="Google Shape;512;p25"/>
          <p:cNvSpPr/>
          <p:nvPr/>
        </p:nvSpPr>
        <p:spPr>
          <a:xfrm rot="-4499977">
            <a:off x="6715593" y="5279388"/>
            <a:ext cx="486441" cy="254433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25"/>
          <p:cNvSpPr/>
          <p:nvPr/>
        </p:nvSpPr>
        <p:spPr>
          <a:xfrm>
            <a:off x="8440901" y="4102818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4" name="Google Shape;514;p25"/>
          <p:cNvGrpSpPr/>
          <p:nvPr/>
        </p:nvGrpSpPr>
        <p:grpSpPr>
          <a:xfrm>
            <a:off x="5988505" y="-489333"/>
            <a:ext cx="5610315" cy="3503060"/>
            <a:chOff x="3050500" y="617225"/>
            <a:chExt cx="1780600" cy="1111800"/>
          </a:xfrm>
        </p:grpSpPr>
        <p:sp>
          <p:nvSpPr>
            <p:cNvPr id="515" name="Google Shape;515;p25"/>
            <p:cNvSpPr/>
            <p:nvPr/>
          </p:nvSpPr>
          <p:spPr>
            <a:xfrm>
              <a:off x="3518300" y="671950"/>
              <a:ext cx="620925" cy="366925"/>
            </a:xfrm>
            <a:custGeom>
              <a:avLst/>
              <a:gdLst/>
              <a:ahLst/>
              <a:cxnLst/>
              <a:rect l="l" t="t" r="r" b="b"/>
              <a:pathLst>
                <a:path w="24837" h="14677" extrusionOk="0">
                  <a:moveTo>
                    <a:pt x="23092" y="0"/>
                  </a:moveTo>
                  <a:lnTo>
                    <a:pt x="22921" y="69"/>
                  </a:lnTo>
                  <a:lnTo>
                    <a:pt x="22818" y="171"/>
                  </a:lnTo>
                  <a:lnTo>
                    <a:pt x="22716" y="411"/>
                  </a:lnTo>
                  <a:lnTo>
                    <a:pt x="22681" y="719"/>
                  </a:lnTo>
                  <a:lnTo>
                    <a:pt x="22613" y="1266"/>
                  </a:lnTo>
                  <a:lnTo>
                    <a:pt x="22510" y="1779"/>
                  </a:lnTo>
                  <a:lnTo>
                    <a:pt x="22374" y="2258"/>
                  </a:lnTo>
                  <a:lnTo>
                    <a:pt x="22203" y="2703"/>
                  </a:lnTo>
                  <a:lnTo>
                    <a:pt x="21963" y="3148"/>
                  </a:lnTo>
                  <a:lnTo>
                    <a:pt x="21724" y="3524"/>
                  </a:lnTo>
                  <a:lnTo>
                    <a:pt x="21450" y="3900"/>
                  </a:lnTo>
                  <a:lnTo>
                    <a:pt x="21176" y="4277"/>
                  </a:lnTo>
                  <a:lnTo>
                    <a:pt x="20834" y="4619"/>
                  </a:lnTo>
                  <a:lnTo>
                    <a:pt x="20492" y="4927"/>
                  </a:lnTo>
                  <a:lnTo>
                    <a:pt x="19774" y="5542"/>
                  </a:lnTo>
                  <a:lnTo>
                    <a:pt x="18987" y="6158"/>
                  </a:lnTo>
                  <a:lnTo>
                    <a:pt x="18166" y="6774"/>
                  </a:lnTo>
                  <a:lnTo>
                    <a:pt x="14813" y="9237"/>
                  </a:lnTo>
                  <a:lnTo>
                    <a:pt x="13137" y="10468"/>
                  </a:lnTo>
                  <a:lnTo>
                    <a:pt x="11461" y="11632"/>
                  </a:lnTo>
                  <a:lnTo>
                    <a:pt x="11358" y="11700"/>
                  </a:lnTo>
                  <a:lnTo>
                    <a:pt x="11119" y="11700"/>
                  </a:lnTo>
                  <a:lnTo>
                    <a:pt x="11016" y="11666"/>
                  </a:lnTo>
                  <a:lnTo>
                    <a:pt x="10742" y="11529"/>
                  </a:lnTo>
                  <a:lnTo>
                    <a:pt x="10469" y="11289"/>
                  </a:lnTo>
                  <a:lnTo>
                    <a:pt x="10161" y="10982"/>
                  </a:lnTo>
                  <a:lnTo>
                    <a:pt x="9853" y="10639"/>
                  </a:lnTo>
                  <a:lnTo>
                    <a:pt x="9237" y="9818"/>
                  </a:lnTo>
                  <a:lnTo>
                    <a:pt x="8621" y="8929"/>
                  </a:lnTo>
                  <a:lnTo>
                    <a:pt x="8074" y="8074"/>
                  </a:lnTo>
                  <a:lnTo>
                    <a:pt x="7664" y="7390"/>
                  </a:lnTo>
                  <a:lnTo>
                    <a:pt x="7390" y="6979"/>
                  </a:lnTo>
                  <a:lnTo>
                    <a:pt x="7048" y="6534"/>
                  </a:lnTo>
                  <a:lnTo>
                    <a:pt x="6706" y="6124"/>
                  </a:lnTo>
                  <a:lnTo>
                    <a:pt x="5987" y="5371"/>
                  </a:lnTo>
                  <a:lnTo>
                    <a:pt x="5303" y="4653"/>
                  </a:lnTo>
                  <a:lnTo>
                    <a:pt x="4619" y="3969"/>
                  </a:lnTo>
                  <a:lnTo>
                    <a:pt x="4311" y="3592"/>
                  </a:lnTo>
                  <a:lnTo>
                    <a:pt x="4003" y="3216"/>
                  </a:lnTo>
                  <a:lnTo>
                    <a:pt x="3730" y="2806"/>
                  </a:lnTo>
                  <a:lnTo>
                    <a:pt x="3490" y="2395"/>
                  </a:lnTo>
                  <a:lnTo>
                    <a:pt x="3285" y="1916"/>
                  </a:lnTo>
                  <a:lnTo>
                    <a:pt x="3080" y="1437"/>
                  </a:lnTo>
                  <a:lnTo>
                    <a:pt x="2943" y="924"/>
                  </a:lnTo>
                  <a:lnTo>
                    <a:pt x="2840" y="342"/>
                  </a:lnTo>
                  <a:lnTo>
                    <a:pt x="2122" y="479"/>
                  </a:lnTo>
                  <a:lnTo>
                    <a:pt x="1438" y="582"/>
                  </a:lnTo>
                  <a:lnTo>
                    <a:pt x="753" y="650"/>
                  </a:lnTo>
                  <a:lnTo>
                    <a:pt x="35" y="685"/>
                  </a:lnTo>
                  <a:lnTo>
                    <a:pt x="1" y="719"/>
                  </a:lnTo>
                  <a:lnTo>
                    <a:pt x="35" y="821"/>
                  </a:lnTo>
                  <a:lnTo>
                    <a:pt x="103" y="1164"/>
                  </a:lnTo>
                  <a:lnTo>
                    <a:pt x="274" y="1642"/>
                  </a:lnTo>
                  <a:lnTo>
                    <a:pt x="480" y="2190"/>
                  </a:lnTo>
                  <a:lnTo>
                    <a:pt x="924" y="3284"/>
                  </a:lnTo>
                  <a:lnTo>
                    <a:pt x="1198" y="3900"/>
                  </a:lnTo>
                  <a:lnTo>
                    <a:pt x="1438" y="4242"/>
                  </a:lnTo>
                  <a:lnTo>
                    <a:pt x="1711" y="4550"/>
                  </a:lnTo>
                  <a:lnTo>
                    <a:pt x="1951" y="4824"/>
                  </a:lnTo>
                  <a:lnTo>
                    <a:pt x="2224" y="5098"/>
                  </a:lnTo>
                  <a:lnTo>
                    <a:pt x="2806" y="5577"/>
                  </a:lnTo>
                  <a:lnTo>
                    <a:pt x="3456" y="6021"/>
                  </a:lnTo>
                  <a:lnTo>
                    <a:pt x="4072" y="6466"/>
                  </a:lnTo>
                  <a:lnTo>
                    <a:pt x="4482" y="6774"/>
                  </a:lnTo>
                  <a:lnTo>
                    <a:pt x="4893" y="7116"/>
                  </a:lnTo>
                  <a:lnTo>
                    <a:pt x="5269" y="7492"/>
                  </a:lnTo>
                  <a:lnTo>
                    <a:pt x="5645" y="7869"/>
                  </a:lnTo>
                  <a:lnTo>
                    <a:pt x="5987" y="8279"/>
                  </a:lnTo>
                  <a:lnTo>
                    <a:pt x="6329" y="8690"/>
                  </a:lnTo>
                  <a:lnTo>
                    <a:pt x="6979" y="9579"/>
                  </a:lnTo>
                  <a:lnTo>
                    <a:pt x="7561" y="10468"/>
                  </a:lnTo>
                  <a:lnTo>
                    <a:pt x="8143" y="11392"/>
                  </a:lnTo>
                  <a:lnTo>
                    <a:pt x="8758" y="12281"/>
                  </a:lnTo>
                  <a:lnTo>
                    <a:pt x="9340" y="13171"/>
                  </a:lnTo>
                  <a:lnTo>
                    <a:pt x="9716" y="13616"/>
                  </a:lnTo>
                  <a:lnTo>
                    <a:pt x="10092" y="13992"/>
                  </a:lnTo>
                  <a:lnTo>
                    <a:pt x="10537" y="14266"/>
                  </a:lnTo>
                  <a:lnTo>
                    <a:pt x="10742" y="14402"/>
                  </a:lnTo>
                  <a:lnTo>
                    <a:pt x="10982" y="14505"/>
                  </a:lnTo>
                  <a:lnTo>
                    <a:pt x="11187" y="14574"/>
                  </a:lnTo>
                  <a:lnTo>
                    <a:pt x="11427" y="14642"/>
                  </a:lnTo>
                  <a:lnTo>
                    <a:pt x="11666" y="14676"/>
                  </a:lnTo>
                  <a:lnTo>
                    <a:pt x="12179" y="14676"/>
                  </a:lnTo>
                  <a:lnTo>
                    <a:pt x="12453" y="14642"/>
                  </a:lnTo>
                  <a:lnTo>
                    <a:pt x="12727" y="14574"/>
                  </a:lnTo>
                  <a:lnTo>
                    <a:pt x="13000" y="14471"/>
                  </a:lnTo>
                  <a:lnTo>
                    <a:pt x="13445" y="14231"/>
                  </a:lnTo>
                  <a:lnTo>
                    <a:pt x="13924" y="13958"/>
                  </a:lnTo>
                  <a:lnTo>
                    <a:pt x="14403" y="13616"/>
                  </a:lnTo>
                  <a:lnTo>
                    <a:pt x="14848" y="13274"/>
                  </a:lnTo>
                  <a:lnTo>
                    <a:pt x="15771" y="12521"/>
                  </a:lnTo>
                  <a:lnTo>
                    <a:pt x="16182" y="12179"/>
                  </a:lnTo>
                  <a:lnTo>
                    <a:pt x="16626" y="11837"/>
                  </a:lnTo>
                  <a:lnTo>
                    <a:pt x="21416" y="8313"/>
                  </a:lnTo>
                  <a:lnTo>
                    <a:pt x="21792" y="8040"/>
                  </a:lnTo>
                  <a:lnTo>
                    <a:pt x="22168" y="7697"/>
                  </a:lnTo>
                  <a:lnTo>
                    <a:pt x="22510" y="7390"/>
                  </a:lnTo>
                  <a:lnTo>
                    <a:pt x="22818" y="7047"/>
                  </a:lnTo>
                  <a:lnTo>
                    <a:pt x="23092" y="6705"/>
                  </a:lnTo>
                  <a:lnTo>
                    <a:pt x="23366" y="6363"/>
                  </a:lnTo>
                  <a:lnTo>
                    <a:pt x="23639" y="5987"/>
                  </a:lnTo>
                  <a:lnTo>
                    <a:pt x="23845" y="5611"/>
                  </a:lnTo>
                  <a:lnTo>
                    <a:pt x="24050" y="5234"/>
                  </a:lnTo>
                  <a:lnTo>
                    <a:pt x="24221" y="4824"/>
                  </a:lnTo>
                  <a:lnTo>
                    <a:pt x="24392" y="4413"/>
                  </a:lnTo>
                  <a:lnTo>
                    <a:pt x="24529" y="3969"/>
                  </a:lnTo>
                  <a:lnTo>
                    <a:pt x="24631" y="3524"/>
                  </a:lnTo>
                  <a:lnTo>
                    <a:pt x="24734" y="3079"/>
                  </a:lnTo>
                  <a:lnTo>
                    <a:pt x="24802" y="2600"/>
                  </a:lnTo>
                  <a:lnTo>
                    <a:pt x="24837" y="2121"/>
                  </a:lnTo>
                  <a:lnTo>
                    <a:pt x="24837" y="1882"/>
                  </a:lnTo>
                  <a:lnTo>
                    <a:pt x="24768" y="1677"/>
                  </a:lnTo>
                  <a:lnTo>
                    <a:pt x="24666" y="1403"/>
                  </a:lnTo>
                  <a:lnTo>
                    <a:pt x="24563" y="1164"/>
                  </a:lnTo>
                  <a:lnTo>
                    <a:pt x="24392" y="924"/>
                  </a:lnTo>
                  <a:lnTo>
                    <a:pt x="24221" y="685"/>
                  </a:lnTo>
                  <a:lnTo>
                    <a:pt x="24050" y="479"/>
                  </a:lnTo>
                  <a:lnTo>
                    <a:pt x="23845" y="308"/>
                  </a:lnTo>
                  <a:lnTo>
                    <a:pt x="23639" y="137"/>
                  </a:lnTo>
                  <a:lnTo>
                    <a:pt x="23434" y="35"/>
                  </a:lnTo>
                  <a:lnTo>
                    <a:pt x="23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3332725" y="617225"/>
              <a:ext cx="1041700" cy="639725"/>
            </a:xfrm>
            <a:custGeom>
              <a:avLst/>
              <a:gdLst/>
              <a:ahLst/>
              <a:cxnLst/>
              <a:rect l="l" t="t" r="r" b="b"/>
              <a:pathLst>
                <a:path w="41668" h="25589" extrusionOk="0">
                  <a:moveTo>
                    <a:pt x="40641" y="0"/>
                  </a:moveTo>
                  <a:lnTo>
                    <a:pt x="40436" y="68"/>
                  </a:lnTo>
                  <a:lnTo>
                    <a:pt x="40230" y="171"/>
                  </a:lnTo>
                  <a:lnTo>
                    <a:pt x="40025" y="342"/>
                  </a:lnTo>
                  <a:lnTo>
                    <a:pt x="39854" y="513"/>
                  </a:lnTo>
                  <a:lnTo>
                    <a:pt x="39649" y="753"/>
                  </a:lnTo>
                  <a:lnTo>
                    <a:pt x="39512" y="992"/>
                  </a:lnTo>
                  <a:lnTo>
                    <a:pt x="39375" y="1232"/>
                  </a:lnTo>
                  <a:lnTo>
                    <a:pt x="39273" y="1505"/>
                  </a:lnTo>
                  <a:lnTo>
                    <a:pt x="39238" y="1779"/>
                  </a:lnTo>
                  <a:lnTo>
                    <a:pt x="39204" y="2018"/>
                  </a:lnTo>
                  <a:lnTo>
                    <a:pt x="39273" y="2258"/>
                  </a:lnTo>
                  <a:lnTo>
                    <a:pt x="39341" y="2703"/>
                  </a:lnTo>
                  <a:lnTo>
                    <a:pt x="39341" y="3113"/>
                  </a:lnTo>
                  <a:lnTo>
                    <a:pt x="39307" y="3592"/>
                  </a:lnTo>
                  <a:lnTo>
                    <a:pt x="39238" y="4037"/>
                  </a:lnTo>
                  <a:lnTo>
                    <a:pt x="39102" y="4516"/>
                  </a:lnTo>
                  <a:lnTo>
                    <a:pt x="38930" y="5029"/>
                  </a:lnTo>
                  <a:lnTo>
                    <a:pt x="38759" y="5508"/>
                  </a:lnTo>
                  <a:lnTo>
                    <a:pt x="38520" y="5987"/>
                  </a:lnTo>
                  <a:lnTo>
                    <a:pt x="38041" y="6944"/>
                  </a:lnTo>
                  <a:lnTo>
                    <a:pt x="37562" y="7868"/>
                  </a:lnTo>
                  <a:lnTo>
                    <a:pt x="37083" y="8723"/>
                  </a:lnTo>
                  <a:lnTo>
                    <a:pt x="36673" y="9510"/>
                  </a:lnTo>
                  <a:lnTo>
                    <a:pt x="35852" y="11221"/>
                  </a:lnTo>
                  <a:lnTo>
                    <a:pt x="35031" y="12931"/>
                  </a:lnTo>
                  <a:lnTo>
                    <a:pt x="34141" y="14642"/>
                  </a:lnTo>
                  <a:lnTo>
                    <a:pt x="33662" y="15497"/>
                  </a:lnTo>
                  <a:lnTo>
                    <a:pt x="33183" y="16318"/>
                  </a:lnTo>
                  <a:lnTo>
                    <a:pt x="32875" y="16728"/>
                  </a:lnTo>
                  <a:lnTo>
                    <a:pt x="32533" y="17139"/>
                  </a:lnTo>
                  <a:lnTo>
                    <a:pt x="32191" y="17515"/>
                  </a:lnTo>
                  <a:lnTo>
                    <a:pt x="31815" y="17823"/>
                  </a:lnTo>
                  <a:lnTo>
                    <a:pt x="31404" y="18131"/>
                  </a:lnTo>
                  <a:lnTo>
                    <a:pt x="30994" y="18405"/>
                  </a:lnTo>
                  <a:lnTo>
                    <a:pt x="30549" y="18644"/>
                  </a:lnTo>
                  <a:lnTo>
                    <a:pt x="30104" y="18883"/>
                  </a:lnTo>
                  <a:lnTo>
                    <a:pt x="29181" y="19260"/>
                  </a:lnTo>
                  <a:lnTo>
                    <a:pt x="28223" y="19602"/>
                  </a:lnTo>
                  <a:lnTo>
                    <a:pt x="26273" y="20252"/>
                  </a:lnTo>
                  <a:lnTo>
                    <a:pt x="24494" y="20902"/>
                  </a:lnTo>
                  <a:lnTo>
                    <a:pt x="22715" y="21552"/>
                  </a:lnTo>
                  <a:lnTo>
                    <a:pt x="21826" y="21860"/>
                  </a:lnTo>
                  <a:lnTo>
                    <a:pt x="20902" y="22133"/>
                  </a:lnTo>
                  <a:lnTo>
                    <a:pt x="19979" y="22339"/>
                  </a:lnTo>
                  <a:lnTo>
                    <a:pt x="19055" y="22510"/>
                  </a:lnTo>
                  <a:lnTo>
                    <a:pt x="18644" y="22544"/>
                  </a:lnTo>
                  <a:lnTo>
                    <a:pt x="18234" y="22544"/>
                  </a:lnTo>
                  <a:lnTo>
                    <a:pt x="17823" y="22510"/>
                  </a:lnTo>
                  <a:lnTo>
                    <a:pt x="17413" y="22441"/>
                  </a:lnTo>
                  <a:lnTo>
                    <a:pt x="17037" y="22339"/>
                  </a:lnTo>
                  <a:lnTo>
                    <a:pt x="16626" y="22202"/>
                  </a:lnTo>
                  <a:lnTo>
                    <a:pt x="16250" y="22031"/>
                  </a:lnTo>
                  <a:lnTo>
                    <a:pt x="15873" y="21825"/>
                  </a:lnTo>
                  <a:lnTo>
                    <a:pt x="15531" y="21620"/>
                  </a:lnTo>
                  <a:lnTo>
                    <a:pt x="15155" y="21381"/>
                  </a:lnTo>
                  <a:lnTo>
                    <a:pt x="14813" y="21107"/>
                  </a:lnTo>
                  <a:lnTo>
                    <a:pt x="14471" y="20799"/>
                  </a:lnTo>
                  <a:lnTo>
                    <a:pt x="13821" y="20149"/>
                  </a:lnTo>
                  <a:lnTo>
                    <a:pt x="13205" y="19465"/>
                  </a:lnTo>
                  <a:lnTo>
                    <a:pt x="12624" y="18712"/>
                  </a:lnTo>
                  <a:lnTo>
                    <a:pt x="12076" y="17926"/>
                  </a:lnTo>
                  <a:lnTo>
                    <a:pt x="11563" y="17139"/>
                  </a:lnTo>
                  <a:lnTo>
                    <a:pt x="11084" y="16352"/>
                  </a:lnTo>
                  <a:lnTo>
                    <a:pt x="10263" y="14813"/>
                  </a:lnTo>
                  <a:lnTo>
                    <a:pt x="9545" y="13513"/>
                  </a:lnTo>
                  <a:lnTo>
                    <a:pt x="7766" y="9989"/>
                  </a:lnTo>
                  <a:lnTo>
                    <a:pt x="6842" y="8244"/>
                  </a:lnTo>
                  <a:lnTo>
                    <a:pt x="6329" y="7389"/>
                  </a:lnTo>
                  <a:lnTo>
                    <a:pt x="5816" y="6568"/>
                  </a:lnTo>
                  <a:lnTo>
                    <a:pt x="5337" y="5816"/>
                  </a:lnTo>
                  <a:lnTo>
                    <a:pt x="4790" y="5097"/>
                  </a:lnTo>
                  <a:lnTo>
                    <a:pt x="4311" y="4345"/>
                  </a:lnTo>
                  <a:lnTo>
                    <a:pt x="4071" y="3968"/>
                  </a:lnTo>
                  <a:lnTo>
                    <a:pt x="3866" y="3592"/>
                  </a:lnTo>
                  <a:lnTo>
                    <a:pt x="3729" y="3250"/>
                  </a:lnTo>
                  <a:lnTo>
                    <a:pt x="3661" y="2976"/>
                  </a:lnTo>
                  <a:lnTo>
                    <a:pt x="3592" y="2703"/>
                  </a:lnTo>
                  <a:lnTo>
                    <a:pt x="3490" y="2497"/>
                  </a:lnTo>
                  <a:lnTo>
                    <a:pt x="3353" y="2292"/>
                  </a:lnTo>
                  <a:lnTo>
                    <a:pt x="3148" y="2155"/>
                  </a:lnTo>
                  <a:lnTo>
                    <a:pt x="2840" y="2018"/>
                  </a:lnTo>
                  <a:lnTo>
                    <a:pt x="2395" y="1916"/>
                  </a:lnTo>
                  <a:lnTo>
                    <a:pt x="0" y="1471"/>
                  </a:lnTo>
                  <a:lnTo>
                    <a:pt x="240" y="2600"/>
                  </a:lnTo>
                  <a:lnTo>
                    <a:pt x="377" y="3147"/>
                  </a:lnTo>
                  <a:lnTo>
                    <a:pt x="548" y="3660"/>
                  </a:lnTo>
                  <a:lnTo>
                    <a:pt x="719" y="4208"/>
                  </a:lnTo>
                  <a:lnTo>
                    <a:pt x="958" y="4721"/>
                  </a:lnTo>
                  <a:lnTo>
                    <a:pt x="1232" y="5200"/>
                  </a:lnTo>
                  <a:lnTo>
                    <a:pt x="1540" y="5645"/>
                  </a:lnTo>
                  <a:lnTo>
                    <a:pt x="1779" y="5952"/>
                  </a:lnTo>
                  <a:lnTo>
                    <a:pt x="2429" y="6808"/>
                  </a:lnTo>
                  <a:lnTo>
                    <a:pt x="3011" y="7663"/>
                  </a:lnTo>
                  <a:lnTo>
                    <a:pt x="3592" y="8552"/>
                  </a:lnTo>
                  <a:lnTo>
                    <a:pt x="4140" y="9442"/>
                  </a:lnTo>
                  <a:lnTo>
                    <a:pt x="5200" y="11289"/>
                  </a:lnTo>
                  <a:lnTo>
                    <a:pt x="6192" y="13171"/>
                  </a:lnTo>
                  <a:lnTo>
                    <a:pt x="7184" y="15018"/>
                  </a:lnTo>
                  <a:lnTo>
                    <a:pt x="8176" y="16899"/>
                  </a:lnTo>
                  <a:lnTo>
                    <a:pt x="8724" y="17823"/>
                  </a:lnTo>
                  <a:lnTo>
                    <a:pt x="9237" y="18747"/>
                  </a:lnTo>
                  <a:lnTo>
                    <a:pt x="9818" y="19636"/>
                  </a:lnTo>
                  <a:lnTo>
                    <a:pt x="10400" y="20526"/>
                  </a:lnTo>
                  <a:lnTo>
                    <a:pt x="10913" y="21244"/>
                  </a:lnTo>
                  <a:lnTo>
                    <a:pt x="11460" y="21928"/>
                  </a:lnTo>
                  <a:lnTo>
                    <a:pt x="12076" y="22578"/>
                  </a:lnTo>
                  <a:lnTo>
                    <a:pt x="12692" y="23160"/>
                  </a:lnTo>
                  <a:lnTo>
                    <a:pt x="13376" y="23707"/>
                  </a:lnTo>
                  <a:lnTo>
                    <a:pt x="14095" y="24220"/>
                  </a:lnTo>
                  <a:lnTo>
                    <a:pt x="14813" y="24699"/>
                  </a:lnTo>
                  <a:lnTo>
                    <a:pt x="15600" y="25110"/>
                  </a:lnTo>
                  <a:lnTo>
                    <a:pt x="16044" y="25281"/>
                  </a:lnTo>
                  <a:lnTo>
                    <a:pt x="16455" y="25417"/>
                  </a:lnTo>
                  <a:lnTo>
                    <a:pt x="16900" y="25520"/>
                  </a:lnTo>
                  <a:lnTo>
                    <a:pt x="17344" y="25554"/>
                  </a:lnTo>
                  <a:lnTo>
                    <a:pt x="17789" y="25588"/>
                  </a:lnTo>
                  <a:lnTo>
                    <a:pt x="18234" y="25554"/>
                  </a:lnTo>
                  <a:lnTo>
                    <a:pt x="18644" y="25520"/>
                  </a:lnTo>
                  <a:lnTo>
                    <a:pt x="19089" y="25452"/>
                  </a:lnTo>
                  <a:lnTo>
                    <a:pt x="19979" y="25281"/>
                  </a:lnTo>
                  <a:lnTo>
                    <a:pt x="20834" y="25007"/>
                  </a:lnTo>
                  <a:lnTo>
                    <a:pt x="22544" y="24425"/>
                  </a:lnTo>
                  <a:lnTo>
                    <a:pt x="24699" y="23741"/>
                  </a:lnTo>
                  <a:lnTo>
                    <a:pt x="26889" y="23023"/>
                  </a:lnTo>
                  <a:lnTo>
                    <a:pt x="27983" y="22646"/>
                  </a:lnTo>
                  <a:lnTo>
                    <a:pt x="29044" y="22236"/>
                  </a:lnTo>
                  <a:lnTo>
                    <a:pt x="30104" y="21791"/>
                  </a:lnTo>
                  <a:lnTo>
                    <a:pt x="31131" y="21312"/>
                  </a:lnTo>
                  <a:lnTo>
                    <a:pt x="31507" y="21073"/>
                  </a:lnTo>
                  <a:lnTo>
                    <a:pt x="31883" y="20833"/>
                  </a:lnTo>
                  <a:lnTo>
                    <a:pt x="32260" y="20594"/>
                  </a:lnTo>
                  <a:lnTo>
                    <a:pt x="32602" y="20286"/>
                  </a:lnTo>
                  <a:lnTo>
                    <a:pt x="32910" y="20012"/>
                  </a:lnTo>
                  <a:lnTo>
                    <a:pt x="33218" y="19705"/>
                  </a:lnTo>
                  <a:lnTo>
                    <a:pt x="33799" y="19020"/>
                  </a:lnTo>
                  <a:lnTo>
                    <a:pt x="34346" y="18302"/>
                  </a:lnTo>
                  <a:lnTo>
                    <a:pt x="34825" y="17549"/>
                  </a:lnTo>
                  <a:lnTo>
                    <a:pt x="35304" y="16797"/>
                  </a:lnTo>
                  <a:lnTo>
                    <a:pt x="35715" y="16044"/>
                  </a:lnTo>
                  <a:lnTo>
                    <a:pt x="36262" y="15052"/>
                  </a:lnTo>
                  <a:lnTo>
                    <a:pt x="36775" y="14060"/>
                  </a:lnTo>
                  <a:lnTo>
                    <a:pt x="37767" y="12042"/>
                  </a:lnTo>
                  <a:lnTo>
                    <a:pt x="39683" y="7971"/>
                  </a:lnTo>
                  <a:lnTo>
                    <a:pt x="40538" y="6260"/>
                  </a:lnTo>
                  <a:lnTo>
                    <a:pt x="40915" y="5371"/>
                  </a:lnTo>
                  <a:lnTo>
                    <a:pt x="41257" y="4481"/>
                  </a:lnTo>
                  <a:lnTo>
                    <a:pt x="41394" y="4037"/>
                  </a:lnTo>
                  <a:lnTo>
                    <a:pt x="41530" y="3592"/>
                  </a:lnTo>
                  <a:lnTo>
                    <a:pt x="41599" y="3113"/>
                  </a:lnTo>
                  <a:lnTo>
                    <a:pt x="41667" y="2668"/>
                  </a:lnTo>
                  <a:lnTo>
                    <a:pt x="41667" y="2189"/>
                  </a:lnTo>
                  <a:lnTo>
                    <a:pt x="41633" y="1710"/>
                  </a:lnTo>
                  <a:lnTo>
                    <a:pt x="41599" y="1232"/>
                  </a:lnTo>
                  <a:lnTo>
                    <a:pt x="41462" y="753"/>
                  </a:lnTo>
                  <a:lnTo>
                    <a:pt x="41359" y="445"/>
                  </a:lnTo>
                  <a:lnTo>
                    <a:pt x="41222" y="205"/>
                  </a:lnTo>
                  <a:lnTo>
                    <a:pt x="41051" y="68"/>
                  </a:lnTo>
                  <a:lnTo>
                    <a:pt x="40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179625" y="662550"/>
              <a:ext cx="1404325" cy="778275"/>
            </a:xfrm>
            <a:custGeom>
              <a:avLst/>
              <a:gdLst/>
              <a:ahLst/>
              <a:cxnLst/>
              <a:rect l="l" t="t" r="r" b="b"/>
              <a:pathLst>
                <a:path w="56173" h="31131" extrusionOk="0">
                  <a:moveTo>
                    <a:pt x="56172" y="0"/>
                  </a:moveTo>
                  <a:lnTo>
                    <a:pt x="54804" y="205"/>
                  </a:lnTo>
                  <a:lnTo>
                    <a:pt x="53436" y="376"/>
                  </a:lnTo>
                  <a:lnTo>
                    <a:pt x="52067" y="513"/>
                  </a:lnTo>
                  <a:lnTo>
                    <a:pt x="50699" y="616"/>
                  </a:lnTo>
                  <a:lnTo>
                    <a:pt x="49365" y="5508"/>
                  </a:lnTo>
                  <a:lnTo>
                    <a:pt x="48407" y="9100"/>
                  </a:lnTo>
                  <a:lnTo>
                    <a:pt x="47791" y="11221"/>
                  </a:lnTo>
                  <a:lnTo>
                    <a:pt x="46902" y="14060"/>
                  </a:lnTo>
                  <a:lnTo>
                    <a:pt x="46423" y="15463"/>
                  </a:lnTo>
                  <a:lnTo>
                    <a:pt x="45910" y="16831"/>
                  </a:lnTo>
                  <a:lnTo>
                    <a:pt x="45602" y="17515"/>
                  </a:lnTo>
                  <a:lnTo>
                    <a:pt x="45294" y="18165"/>
                  </a:lnTo>
                  <a:lnTo>
                    <a:pt x="44952" y="18815"/>
                  </a:lnTo>
                  <a:lnTo>
                    <a:pt x="44576" y="19431"/>
                  </a:lnTo>
                  <a:lnTo>
                    <a:pt x="44165" y="20047"/>
                  </a:lnTo>
                  <a:lnTo>
                    <a:pt x="43755" y="20662"/>
                  </a:lnTo>
                  <a:lnTo>
                    <a:pt x="43276" y="21244"/>
                  </a:lnTo>
                  <a:lnTo>
                    <a:pt x="42762" y="21791"/>
                  </a:lnTo>
                  <a:lnTo>
                    <a:pt x="42352" y="22202"/>
                  </a:lnTo>
                  <a:lnTo>
                    <a:pt x="41907" y="22612"/>
                  </a:lnTo>
                  <a:lnTo>
                    <a:pt x="41462" y="22989"/>
                  </a:lnTo>
                  <a:lnTo>
                    <a:pt x="40984" y="23331"/>
                  </a:lnTo>
                  <a:lnTo>
                    <a:pt x="40026" y="24015"/>
                  </a:lnTo>
                  <a:lnTo>
                    <a:pt x="39034" y="24631"/>
                  </a:lnTo>
                  <a:lnTo>
                    <a:pt x="38007" y="25212"/>
                  </a:lnTo>
                  <a:lnTo>
                    <a:pt x="36947" y="25760"/>
                  </a:lnTo>
                  <a:lnTo>
                    <a:pt x="35886" y="26273"/>
                  </a:lnTo>
                  <a:lnTo>
                    <a:pt x="34826" y="26752"/>
                  </a:lnTo>
                  <a:lnTo>
                    <a:pt x="33492" y="27367"/>
                  </a:lnTo>
                  <a:lnTo>
                    <a:pt x="32123" y="27915"/>
                  </a:lnTo>
                  <a:lnTo>
                    <a:pt x="31405" y="28154"/>
                  </a:lnTo>
                  <a:lnTo>
                    <a:pt x="30721" y="28394"/>
                  </a:lnTo>
                  <a:lnTo>
                    <a:pt x="30002" y="28565"/>
                  </a:lnTo>
                  <a:lnTo>
                    <a:pt x="29284" y="28736"/>
                  </a:lnTo>
                  <a:lnTo>
                    <a:pt x="28839" y="28770"/>
                  </a:lnTo>
                  <a:lnTo>
                    <a:pt x="28429" y="28804"/>
                  </a:lnTo>
                  <a:lnTo>
                    <a:pt x="27984" y="28804"/>
                  </a:lnTo>
                  <a:lnTo>
                    <a:pt x="27539" y="28770"/>
                  </a:lnTo>
                  <a:lnTo>
                    <a:pt x="26650" y="28667"/>
                  </a:lnTo>
                  <a:lnTo>
                    <a:pt x="25760" y="28496"/>
                  </a:lnTo>
                  <a:lnTo>
                    <a:pt x="23982" y="28120"/>
                  </a:lnTo>
                  <a:lnTo>
                    <a:pt x="23092" y="27983"/>
                  </a:lnTo>
                  <a:lnTo>
                    <a:pt x="22237" y="27846"/>
                  </a:lnTo>
                  <a:lnTo>
                    <a:pt x="20971" y="27778"/>
                  </a:lnTo>
                  <a:lnTo>
                    <a:pt x="19740" y="27710"/>
                  </a:lnTo>
                  <a:lnTo>
                    <a:pt x="18542" y="27607"/>
                  </a:lnTo>
                  <a:lnTo>
                    <a:pt x="17961" y="27504"/>
                  </a:lnTo>
                  <a:lnTo>
                    <a:pt x="17413" y="27402"/>
                  </a:lnTo>
                  <a:lnTo>
                    <a:pt x="16832" y="27265"/>
                  </a:lnTo>
                  <a:lnTo>
                    <a:pt x="16284" y="27094"/>
                  </a:lnTo>
                  <a:lnTo>
                    <a:pt x="15771" y="26889"/>
                  </a:lnTo>
                  <a:lnTo>
                    <a:pt x="15258" y="26649"/>
                  </a:lnTo>
                  <a:lnTo>
                    <a:pt x="14745" y="26307"/>
                  </a:lnTo>
                  <a:lnTo>
                    <a:pt x="14232" y="25931"/>
                  </a:lnTo>
                  <a:lnTo>
                    <a:pt x="13787" y="25486"/>
                  </a:lnTo>
                  <a:lnTo>
                    <a:pt x="13308" y="24973"/>
                  </a:lnTo>
                  <a:lnTo>
                    <a:pt x="13000" y="24562"/>
                  </a:lnTo>
                  <a:lnTo>
                    <a:pt x="12727" y="24152"/>
                  </a:lnTo>
                  <a:lnTo>
                    <a:pt x="12453" y="23707"/>
                  </a:lnTo>
                  <a:lnTo>
                    <a:pt x="12214" y="23228"/>
                  </a:lnTo>
                  <a:lnTo>
                    <a:pt x="11974" y="22749"/>
                  </a:lnTo>
                  <a:lnTo>
                    <a:pt x="11769" y="22270"/>
                  </a:lnTo>
                  <a:lnTo>
                    <a:pt x="11393" y="21278"/>
                  </a:lnTo>
                  <a:lnTo>
                    <a:pt x="11085" y="20252"/>
                  </a:lnTo>
                  <a:lnTo>
                    <a:pt x="10811" y="19191"/>
                  </a:lnTo>
                  <a:lnTo>
                    <a:pt x="10332" y="17173"/>
                  </a:lnTo>
                  <a:lnTo>
                    <a:pt x="9785" y="14881"/>
                  </a:lnTo>
                  <a:lnTo>
                    <a:pt x="9237" y="12692"/>
                  </a:lnTo>
                  <a:lnTo>
                    <a:pt x="8929" y="11597"/>
                  </a:lnTo>
                  <a:lnTo>
                    <a:pt x="8622" y="10537"/>
                  </a:lnTo>
                  <a:lnTo>
                    <a:pt x="8279" y="9510"/>
                  </a:lnTo>
                  <a:lnTo>
                    <a:pt x="7937" y="8450"/>
                  </a:lnTo>
                  <a:lnTo>
                    <a:pt x="7527" y="7458"/>
                  </a:lnTo>
                  <a:lnTo>
                    <a:pt x="7116" y="6431"/>
                  </a:lnTo>
                  <a:lnTo>
                    <a:pt x="6637" y="5439"/>
                  </a:lnTo>
                  <a:lnTo>
                    <a:pt x="6090" y="4482"/>
                  </a:lnTo>
                  <a:lnTo>
                    <a:pt x="5543" y="3524"/>
                  </a:lnTo>
                  <a:lnTo>
                    <a:pt x="4893" y="2566"/>
                  </a:lnTo>
                  <a:lnTo>
                    <a:pt x="4209" y="1608"/>
                  </a:lnTo>
                  <a:lnTo>
                    <a:pt x="3456" y="684"/>
                  </a:lnTo>
                  <a:lnTo>
                    <a:pt x="2567" y="650"/>
                  </a:lnTo>
                  <a:lnTo>
                    <a:pt x="1711" y="684"/>
                  </a:lnTo>
                  <a:lnTo>
                    <a:pt x="856" y="753"/>
                  </a:lnTo>
                  <a:lnTo>
                    <a:pt x="1" y="855"/>
                  </a:lnTo>
                  <a:lnTo>
                    <a:pt x="1609" y="3660"/>
                  </a:lnTo>
                  <a:lnTo>
                    <a:pt x="2567" y="5234"/>
                  </a:lnTo>
                  <a:lnTo>
                    <a:pt x="3695" y="7013"/>
                  </a:lnTo>
                  <a:lnTo>
                    <a:pt x="4243" y="7902"/>
                  </a:lnTo>
                  <a:lnTo>
                    <a:pt x="4756" y="8826"/>
                  </a:lnTo>
                  <a:lnTo>
                    <a:pt x="5235" y="9750"/>
                  </a:lnTo>
                  <a:lnTo>
                    <a:pt x="5645" y="10708"/>
                  </a:lnTo>
                  <a:lnTo>
                    <a:pt x="6056" y="11734"/>
                  </a:lnTo>
                  <a:lnTo>
                    <a:pt x="6364" y="12794"/>
                  </a:lnTo>
                  <a:lnTo>
                    <a:pt x="6706" y="14094"/>
                  </a:lnTo>
                  <a:lnTo>
                    <a:pt x="6980" y="15360"/>
                  </a:lnTo>
                  <a:lnTo>
                    <a:pt x="7493" y="17926"/>
                  </a:lnTo>
                  <a:lnTo>
                    <a:pt x="7732" y="19226"/>
                  </a:lnTo>
                  <a:lnTo>
                    <a:pt x="8040" y="20491"/>
                  </a:lnTo>
                  <a:lnTo>
                    <a:pt x="8382" y="21757"/>
                  </a:lnTo>
                  <a:lnTo>
                    <a:pt x="8758" y="23023"/>
                  </a:lnTo>
                  <a:lnTo>
                    <a:pt x="9101" y="23912"/>
                  </a:lnTo>
                  <a:lnTo>
                    <a:pt x="9477" y="24768"/>
                  </a:lnTo>
                  <a:lnTo>
                    <a:pt x="9922" y="25589"/>
                  </a:lnTo>
                  <a:lnTo>
                    <a:pt x="10400" y="26375"/>
                  </a:lnTo>
                  <a:lnTo>
                    <a:pt x="10982" y="27094"/>
                  </a:lnTo>
                  <a:lnTo>
                    <a:pt x="11256" y="27436"/>
                  </a:lnTo>
                  <a:lnTo>
                    <a:pt x="11598" y="27778"/>
                  </a:lnTo>
                  <a:lnTo>
                    <a:pt x="11906" y="28086"/>
                  </a:lnTo>
                  <a:lnTo>
                    <a:pt x="12282" y="28394"/>
                  </a:lnTo>
                  <a:lnTo>
                    <a:pt x="12658" y="28702"/>
                  </a:lnTo>
                  <a:lnTo>
                    <a:pt x="13035" y="28975"/>
                  </a:lnTo>
                  <a:lnTo>
                    <a:pt x="13308" y="29146"/>
                  </a:lnTo>
                  <a:lnTo>
                    <a:pt x="13548" y="29283"/>
                  </a:lnTo>
                  <a:lnTo>
                    <a:pt x="14129" y="29557"/>
                  </a:lnTo>
                  <a:lnTo>
                    <a:pt x="14711" y="29728"/>
                  </a:lnTo>
                  <a:lnTo>
                    <a:pt x="15327" y="29865"/>
                  </a:lnTo>
                  <a:lnTo>
                    <a:pt x="15942" y="30002"/>
                  </a:lnTo>
                  <a:lnTo>
                    <a:pt x="16558" y="30070"/>
                  </a:lnTo>
                  <a:lnTo>
                    <a:pt x="17755" y="30173"/>
                  </a:lnTo>
                  <a:lnTo>
                    <a:pt x="19534" y="30309"/>
                  </a:lnTo>
                  <a:lnTo>
                    <a:pt x="21245" y="30446"/>
                  </a:lnTo>
                  <a:lnTo>
                    <a:pt x="22989" y="30652"/>
                  </a:lnTo>
                  <a:lnTo>
                    <a:pt x="23845" y="30788"/>
                  </a:lnTo>
                  <a:lnTo>
                    <a:pt x="24700" y="30925"/>
                  </a:lnTo>
                  <a:lnTo>
                    <a:pt x="25316" y="31028"/>
                  </a:lnTo>
                  <a:lnTo>
                    <a:pt x="25931" y="31096"/>
                  </a:lnTo>
                  <a:lnTo>
                    <a:pt x="26513" y="31130"/>
                  </a:lnTo>
                  <a:lnTo>
                    <a:pt x="27163" y="31130"/>
                  </a:lnTo>
                  <a:lnTo>
                    <a:pt x="27779" y="31096"/>
                  </a:lnTo>
                  <a:lnTo>
                    <a:pt x="28395" y="31062"/>
                  </a:lnTo>
                  <a:lnTo>
                    <a:pt x="29045" y="30994"/>
                  </a:lnTo>
                  <a:lnTo>
                    <a:pt x="29660" y="30891"/>
                  </a:lnTo>
                  <a:lnTo>
                    <a:pt x="30310" y="30754"/>
                  </a:lnTo>
                  <a:lnTo>
                    <a:pt x="30960" y="30583"/>
                  </a:lnTo>
                  <a:lnTo>
                    <a:pt x="31576" y="30412"/>
                  </a:lnTo>
                  <a:lnTo>
                    <a:pt x="32226" y="30241"/>
                  </a:lnTo>
                  <a:lnTo>
                    <a:pt x="33492" y="29762"/>
                  </a:lnTo>
                  <a:lnTo>
                    <a:pt x="34757" y="29249"/>
                  </a:lnTo>
                  <a:lnTo>
                    <a:pt x="36023" y="28667"/>
                  </a:lnTo>
                  <a:lnTo>
                    <a:pt x="37221" y="28052"/>
                  </a:lnTo>
                  <a:lnTo>
                    <a:pt x="38418" y="27367"/>
                  </a:lnTo>
                  <a:lnTo>
                    <a:pt x="39547" y="26649"/>
                  </a:lnTo>
                  <a:lnTo>
                    <a:pt x="40641" y="25931"/>
                  </a:lnTo>
                  <a:lnTo>
                    <a:pt x="41702" y="25178"/>
                  </a:lnTo>
                  <a:lnTo>
                    <a:pt x="42660" y="24425"/>
                  </a:lnTo>
                  <a:lnTo>
                    <a:pt x="43583" y="23673"/>
                  </a:lnTo>
                  <a:lnTo>
                    <a:pt x="44473" y="22852"/>
                  </a:lnTo>
                  <a:lnTo>
                    <a:pt x="45294" y="21997"/>
                  </a:lnTo>
                  <a:lnTo>
                    <a:pt x="46047" y="21107"/>
                  </a:lnTo>
                  <a:lnTo>
                    <a:pt x="46765" y="20149"/>
                  </a:lnTo>
                  <a:lnTo>
                    <a:pt x="47415" y="19157"/>
                  </a:lnTo>
                  <a:lnTo>
                    <a:pt x="47996" y="18165"/>
                  </a:lnTo>
                  <a:lnTo>
                    <a:pt x="48578" y="17105"/>
                  </a:lnTo>
                  <a:lnTo>
                    <a:pt x="49057" y="16010"/>
                  </a:lnTo>
                  <a:lnTo>
                    <a:pt x="49433" y="15018"/>
                  </a:lnTo>
                  <a:lnTo>
                    <a:pt x="49775" y="14026"/>
                  </a:lnTo>
                  <a:lnTo>
                    <a:pt x="50083" y="13034"/>
                  </a:lnTo>
                  <a:lnTo>
                    <a:pt x="50357" y="12008"/>
                  </a:lnTo>
                  <a:lnTo>
                    <a:pt x="50904" y="9989"/>
                  </a:lnTo>
                  <a:lnTo>
                    <a:pt x="51212" y="8997"/>
                  </a:lnTo>
                  <a:lnTo>
                    <a:pt x="51554" y="8005"/>
                  </a:lnTo>
                  <a:lnTo>
                    <a:pt x="51931" y="7013"/>
                  </a:lnTo>
                  <a:lnTo>
                    <a:pt x="52409" y="6055"/>
                  </a:lnTo>
                  <a:lnTo>
                    <a:pt x="52888" y="5097"/>
                  </a:lnTo>
                  <a:lnTo>
                    <a:pt x="53436" y="4139"/>
                  </a:lnTo>
                  <a:lnTo>
                    <a:pt x="54017" y="3216"/>
                  </a:lnTo>
                  <a:lnTo>
                    <a:pt x="54599" y="2326"/>
                  </a:lnTo>
                  <a:lnTo>
                    <a:pt x="55249" y="1471"/>
                  </a:lnTo>
                  <a:lnTo>
                    <a:pt x="55865" y="616"/>
                  </a:lnTo>
                  <a:lnTo>
                    <a:pt x="56001" y="479"/>
                  </a:lnTo>
                  <a:lnTo>
                    <a:pt x="56070" y="342"/>
                  </a:lnTo>
                  <a:lnTo>
                    <a:pt x="56138" y="171"/>
                  </a:lnTo>
                  <a:lnTo>
                    <a:pt x="561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3050500" y="678800"/>
              <a:ext cx="1780600" cy="1050225"/>
            </a:xfrm>
            <a:custGeom>
              <a:avLst/>
              <a:gdLst/>
              <a:ahLst/>
              <a:cxnLst/>
              <a:rect l="l" t="t" r="r" b="b"/>
              <a:pathLst>
                <a:path w="71224" h="42009" extrusionOk="0">
                  <a:moveTo>
                    <a:pt x="67666" y="0"/>
                  </a:moveTo>
                  <a:lnTo>
                    <a:pt x="67700" y="274"/>
                  </a:lnTo>
                  <a:lnTo>
                    <a:pt x="67735" y="582"/>
                  </a:lnTo>
                  <a:lnTo>
                    <a:pt x="67700" y="855"/>
                  </a:lnTo>
                  <a:lnTo>
                    <a:pt x="67666" y="1163"/>
                  </a:lnTo>
                  <a:lnTo>
                    <a:pt x="67564" y="1745"/>
                  </a:lnTo>
                  <a:lnTo>
                    <a:pt x="67393" y="2292"/>
                  </a:lnTo>
                  <a:lnTo>
                    <a:pt x="67016" y="3797"/>
                  </a:lnTo>
                  <a:lnTo>
                    <a:pt x="66845" y="4516"/>
                  </a:lnTo>
                  <a:lnTo>
                    <a:pt x="66640" y="5234"/>
                  </a:lnTo>
                  <a:lnTo>
                    <a:pt x="66400" y="5952"/>
                  </a:lnTo>
                  <a:lnTo>
                    <a:pt x="66093" y="6637"/>
                  </a:lnTo>
                  <a:lnTo>
                    <a:pt x="65887" y="6945"/>
                  </a:lnTo>
                  <a:lnTo>
                    <a:pt x="65716" y="7287"/>
                  </a:lnTo>
                  <a:lnTo>
                    <a:pt x="65477" y="7595"/>
                  </a:lnTo>
                  <a:lnTo>
                    <a:pt x="65237" y="7902"/>
                  </a:lnTo>
                  <a:lnTo>
                    <a:pt x="64724" y="8450"/>
                  </a:lnTo>
                  <a:lnTo>
                    <a:pt x="64211" y="8997"/>
                  </a:lnTo>
                  <a:lnTo>
                    <a:pt x="63151" y="10092"/>
                  </a:lnTo>
                  <a:lnTo>
                    <a:pt x="62672" y="10673"/>
                  </a:lnTo>
                  <a:lnTo>
                    <a:pt x="62193" y="11255"/>
                  </a:lnTo>
                  <a:lnTo>
                    <a:pt x="61748" y="11871"/>
                  </a:lnTo>
                  <a:lnTo>
                    <a:pt x="61372" y="12521"/>
                  </a:lnTo>
                  <a:lnTo>
                    <a:pt x="60687" y="13923"/>
                  </a:lnTo>
                  <a:lnTo>
                    <a:pt x="60072" y="15326"/>
                  </a:lnTo>
                  <a:lnTo>
                    <a:pt x="58909" y="18131"/>
                  </a:lnTo>
                  <a:lnTo>
                    <a:pt x="58293" y="19534"/>
                  </a:lnTo>
                  <a:lnTo>
                    <a:pt x="57643" y="20902"/>
                  </a:lnTo>
                  <a:lnTo>
                    <a:pt x="57301" y="21586"/>
                  </a:lnTo>
                  <a:lnTo>
                    <a:pt x="56924" y="22270"/>
                  </a:lnTo>
                  <a:lnTo>
                    <a:pt x="56514" y="22954"/>
                  </a:lnTo>
                  <a:lnTo>
                    <a:pt x="56103" y="23604"/>
                  </a:lnTo>
                  <a:lnTo>
                    <a:pt x="55111" y="25007"/>
                  </a:lnTo>
                  <a:lnTo>
                    <a:pt x="54085" y="26375"/>
                  </a:lnTo>
                  <a:lnTo>
                    <a:pt x="52990" y="27710"/>
                  </a:lnTo>
                  <a:lnTo>
                    <a:pt x="51827" y="29044"/>
                  </a:lnTo>
                  <a:lnTo>
                    <a:pt x="50630" y="30309"/>
                  </a:lnTo>
                  <a:lnTo>
                    <a:pt x="49398" y="31575"/>
                  </a:lnTo>
                  <a:lnTo>
                    <a:pt x="48167" y="32738"/>
                  </a:lnTo>
                  <a:lnTo>
                    <a:pt x="46901" y="33867"/>
                  </a:lnTo>
                  <a:lnTo>
                    <a:pt x="46285" y="34380"/>
                  </a:lnTo>
                  <a:lnTo>
                    <a:pt x="45601" y="34859"/>
                  </a:lnTo>
                  <a:lnTo>
                    <a:pt x="44917" y="35338"/>
                  </a:lnTo>
                  <a:lnTo>
                    <a:pt x="44164" y="35749"/>
                  </a:lnTo>
                  <a:lnTo>
                    <a:pt x="43412" y="36125"/>
                  </a:lnTo>
                  <a:lnTo>
                    <a:pt x="42625" y="36501"/>
                  </a:lnTo>
                  <a:lnTo>
                    <a:pt x="41838" y="36843"/>
                  </a:lnTo>
                  <a:lnTo>
                    <a:pt x="41017" y="37185"/>
                  </a:lnTo>
                  <a:lnTo>
                    <a:pt x="40196" y="37459"/>
                  </a:lnTo>
                  <a:lnTo>
                    <a:pt x="39375" y="37767"/>
                  </a:lnTo>
                  <a:lnTo>
                    <a:pt x="37733" y="38246"/>
                  </a:lnTo>
                  <a:lnTo>
                    <a:pt x="36091" y="38691"/>
                  </a:lnTo>
                  <a:lnTo>
                    <a:pt x="34517" y="39033"/>
                  </a:lnTo>
                  <a:lnTo>
                    <a:pt x="34004" y="39135"/>
                  </a:lnTo>
                  <a:lnTo>
                    <a:pt x="33491" y="39238"/>
                  </a:lnTo>
                  <a:lnTo>
                    <a:pt x="32978" y="39272"/>
                  </a:lnTo>
                  <a:lnTo>
                    <a:pt x="32499" y="39306"/>
                  </a:lnTo>
                  <a:lnTo>
                    <a:pt x="31986" y="39341"/>
                  </a:lnTo>
                  <a:lnTo>
                    <a:pt x="31473" y="39306"/>
                  </a:lnTo>
                  <a:lnTo>
                    <a:pt x="30994" y="39272"/>
                  </a:lnTo>
                  <a:lnTo>
                    <a:pt x="30515" y="39204"/>
                  </a:lnTo>
                  <a:lnTo>
                    <a:pt x="30002" y="39135"/>
                  </a:lnTo>
                  <a:lnTo>
                    <a:pt x="29523" y="39033"/>
                  </a:lnTo>
                  <a:lnTo>
                    <a:pt x="29044" y="38896"/>
                  </a:lnTo>
                  <a:lnTo>
                    <a:pt x="28565" y="38725"/>
                  </a:lnTo>
                  <a:lnTo>
                    <a:pt x="28086" y="38554"/>
                  </a:lnTo>
                  <a:lnTo>
                    <a:pt x="27641" y="38349"/>
                  </a:lnTo>
                  <a:lnTo>
                    <a:pt x="27197" y="38109"/>
                  </a:lnTo>
                  <a:lnTo>
                    <a:pt x="26718" y="37835"/>
                  </a:lnTo>
                  <a:lnTo>
                    <a:pt x="25623" y="37117"/>
                  </a:lnTo>
                  <a:lnTo>
                    <a:pt x="24563" y="36433"/>
                  </a:lnTo>
                  <a:lnTo>
                    <a:pt x="24015" y="36125"/>
                  </a:lnTo>
                  <a:lnTo>
                    <a:pt x="23434" y="35851"/>
                  </a:lnTo>
                  <a:lnTo>
                    <a:pt x="22852" y="35612"/>
                  </a:lnTo>
                  <a:lnTo>
                    <a:pt x="22202" y="35407"/>
                  </a:lnTo>
                  <a:lnTo>
                    <a:pt x="21586" y="35270"/>
                  </a:lnTo>
                  <a:lnTo>
                    <a:pt x="20936" y="35201"/>
                  </a:lnTo>
                  <a:lnTo>
                    <a:pt x="20252" y="35167"/>
                  </a:lnTo>
                  <a:lnTo>
                    <a:pt x="19568" y="35167"/>
                  </a:lnTo>
                  <a:lnTo>
                    <a:pt x="18234" y="35236"/>
                  </a:lnTo>
                  <a:lnTo>
                    <a:pt x="17584" y="35270"/>
                  </a:lnTo>
                  <a:lnTo>
                    <a:pt x="16934" y="35270"/>
                  </a:lnTo>
                  <a:lnTo>
                    <a:pt x="16558" y="35236"/>
                  </a:lnTo>
                  <a:lnTo>
                    <a:pt x="16215" y="35201"/>
                  </a:lnTo>
                  <a:lnTo>
                    <a:pt x="15873" y="35133"/>
                  </a:lnTo>
                  <a:lnTo>
                    <a:pt x="15565" y="35064"/>
                  </a:lnTo>
                  <a:lnTo>
                    <a:pt x="15258" y="34962"/>
                  </a:lnTo>
                  <a:lnTo>
                    <a:pt x="14984" y="34825"/>
                  </a:lnTo>
                  <a:lnTo>
                    <a:pt x="14676" y="34688"/>
                  </a:lnTo>
                  <a:lnTo>
                    <a:pt x="14402" y="34517"/>
                  </a:lnTo>
                  <a:lnTo>
                    <a:pt x="13923" y="34141"/>
                  </a:lnTo>
                  <a:lnTo>
                    <a:pt x="13444" y="33696"/>
                  </a:lnTo>
                  <a:lnTo>
                    <a:pt x="13034" y="33217"/>
                  </a:lnTo>
                  <a:lnTo>
                    <a:pt x="12658" y="32704"/>
                  </a:lnTo>
                  <a:lnTo>
                    <a:pt x="12316" y="32122"/>
                  </a:lnTo>
                  <a:lnTo>
                    <a:pt x="12008" y="31541"/>
                  </a:lnTo>
                  <a:lnTo>
                    <a:pt x="11700" y="30925"/>
                  </a:lnTo>
                  <a:lnTo>
                    <a:pt x="11460" y="30309"/>
                  </a:lnTo>
                  <a:lnTo>
                    <a:pt x="11221" y="29694"/>
                  </a:lnTo>
                  <a:lnTo>
                    <a:pt x="11016" y="29044"/>
                  </a:lnTo>
                  <a:lnTo>
                    <a:pt x="10639" y="27846"/>
                  </a:lnTo>
                  <a:lnTo>
                    <a:pt x="10160" y="26170"/>
                  </a:lnTo>
                  <a:lnTo>
                    <a:pt x="9750" y="24528"/>
                  </a:lnTo>
                  <a:lnTo>
                    <a:pt x="9032" y="21141"/>
                  </a:lnTo>
                  <a:lnTo>
                    <a:pt x="8655" y="19465"/>
                  </a:lnTo>
                  <a:lnTo>
                    <a:pt x="8245" y="17789"/>
                  </a:lnTo>
                  <a:lnTo>
                    <a:pt x="7834" y="16113"/>
                  </a:lnTo>
                  <a:lnTo>
                    <a:pt x="7355" y="14471"/>
                  </a:lnTo>
                  <a:lnTo>
                    <a:pt x="6739" y="12555"/>
                  </a:lnTo>
                  <a:lnTo>
                    <a:pt x="6055" y="10708"/>
                  </a:lnTo>
                  <a:lnTo>
                    <a:pt x="5303" y="8826"/>
                  </a:lnTo>
                  <a:lnTo>
                    <a:pt x="4516" y="7013"/>
                  </a:lnTo>
                  <a:lnTo>
                    <a:pt x="4174" y="6192"/>
                  </a:lnTo>
                  <a:lnTo>
                    <a:pt x="3900" y="5337"/>
                  </a:lnTo>
                  <a:lnTo>
                    <a:pt x="3353" y="3626"/>
                  </a:lnTo>
                  <a:lnTo>
                    <a:pt x="3079" y="2771"/>
                  </a:lnTo>
                  <a:lnTo>
                    <a:pt x="2737" y="1950"/>
                  </a:lnTo>
                  <a:lnTo>
                    <a:pt x="2532" y="1574"/>
                  </a:lnTo>
                  <a:lnTo>
                    <a:pt x="2326" y="1197"/>
                  </a:lnTo>
                  <a:lnTo>
                    <a:pt x="2087" y="821"/>
                  </a:lnTo>
                  <a:lnTo>
                    <a:pt x="1813" y="445"/>
                  </a:lnTo>
                  <a:lnTo>
                    <a:pt x="1642" y="274"/>
                  </a:lnTo>
                  <a:lnTo>
                    <a:pt x="1540" y="205"/>
                  </a:lnTo>
                  <a:lnTo>
                    <a:pt x="1403" y="137"/>
                  </a:lnTo>
                  <a:lnTo>
                    <a:pt x="1198" y="137"/>
                  </a:lnTo>
                  <a:lnTo>
                    <a:pt x="958" y="171"/>
                  </a:lnTo>
                  <a:lnTo>
                    <a:pt x="0" y="411"/>
                  </a:lnTo>
                  <a:lnTo>
                    <a:pt x="1369" y="3353"/>
                  </a:lnTo>
                  <a:lnTo>
                    <a:pt x="2190" y="5234"/>
                  </a:lnTo>
                  <a:lnTo>
                    <a:pt x="2976" y="7116"/>
                  </a:lnTo>
                  <a:lnTo>
                    <a:pt x="3729" y="8997"/>
                  </a:lnTo>
                  <a:lnTo>
                    <a:pt x="4447" y="10879"/>
                  </a:lnTo>
                  <a:lnTo>
                    <a:pt x="5132" y="12794"/>
                  </a:lnTo>
                  <a:lnTo>
                    <a:pt x="5782" y="14744"/>
                  </a:lnTo>
                  <a:lnTo>
                    <a:pt x="6363" y="16694"/>
                  </a:lnTo>
                  <a:lnTo>
                    <a:pt x="6876" y="18678"/>
                  </a:lnTo>
                  <a:lnTo>
                    <a:pt x="7287" y="20389"/>
                  </a:lnTo>
                  <a:lnTo>
                    <a:pt x="7663" y="22065"/>
                  </a:lnTo>
                  <a:lnTo>
                    <a:pt x="8039" y="23775"/>
                  </a:lnTo>
                  <a:lnTo>
                    <a:pt x="8416" y="25452"/>
                  </a:lnTo>
                  <a:lnTo>
                    <a:pt x="8895" y="27094"/>
                  </a:lnTo>
                  <a:lnTo>
                    <a:pt x="9134" y="27915"/>
                  </a:lnTo>
                  <a:lnTo>
                    <a:pt x="9408" y="28736"/>
                  </a:lnTo>
                  <a:lnTo>
                    <a:pt x="9716" y="29557"/>
                  </a:lnTo>
                  <a:lnTo>
                    <a:pt x="10024" y="30344"/>
                  </a:lnTo>
                  <a:lnTo>
                    <a:pt x="10366" y="31165"/>
                  </a:lnTo>
                  <a:lnTo>
                    <a:pt x="10776" y="31951"/>
                  </a:lnTo>
                  <a:lnTo>
                    <a:pt x="11289" y="32909"/>
                  </a:lnTo>
                  <a:lnTo>
                    <a:pt x="11597" y="33388"/>
                  </a:lnTo>
                  <a:lnTo>
                    <a:pt x="11905" y="33867"/>
                  </a:lnTo>
                  <a:lnTo>
                    <a:pt x="12247" y="34346"/>
                  </a:lnTo>
                  <a:lnTo>
                    <a:pt x="12623" y="34825"/>
                  </a:lnTo>
                  <a:lnTo>
                    <a:pt x="13034" y="35270"/>
                  </a:lnTo>
                  <a:lnTo>
                    <a:pt x="13444" y="35714"/>
                  </a:lnTo>
                  <a:lnTo>
                    <a:pt x="13889" y="36125"/>
                  </a:lnTo>
                  <a:lnTo>
                    <a:pt x="14334" y="36501"/>
                  </a:lnTo>
                  <a:lnTo>
                    <a:pt x="14813" y="36843"/>
                  </a:lnTo>
                  <a:lnTo>
                    <a:pt x="15292" y="37151"/>
                  </a:lnTo>
                  <a:lnTo>
                    <a:pt x="15805" y="37425"/>
                  </a:lnTo>
                  <a:lnTo>
                    <a:pt x="16318" y="37630"/>
                  </a:lnTo>
                  <a:lnTo>
                    <a:pt x="16865" y="37801"/>
                  </a:lnTo>
                  <a:lnTo>
                    <a:pt x="17413" y="37904"/>
                  </a:lnTo>
                  <a:lnTo>
                    <a:pt x="17926" y="37938"/>
                  </a:lnTo>
                  <a:lnTo>
                    <a:pt x="18473" y="37972"/>
                  </a:lnTo>
                  <a:lnTo>
                    <a:pt x="19534" y="38006"/>
                  </a:lnTo>
                  <a:lnTo>
                    <a:pt x="21621" y="38006"/>
                  </a:lnTo>
                  <a:lnTo>
                    <a:pt x="22134" y="38041"/>
                  </a:lnTo>
                  <a:lnTo>
                    <a:pt x="22647" y="38109"/>
                  </a:lnTo>
                  <a:lnTo>
                    <a:pt x="23160" y="38178"/>
                  </a:lnTo>
                  <a:lnTo>
                    <a:pt x="23673" y="38280"/>
                  </a:lnTo>
                  <a:lnTo>
                    <a:pt x="24186" y="38417"/>
                  </a:lnTo>
                  <a:lnTo>
                    <a:pt x="24665" y="38588"/>
                  </a:lnTo>
                  <a:lnTo>
                    <a:pt x="25178" y="38827"/>
                  </a:lnTo>
                  <a:lnTo>
                    <a:pt x="25657" y="39101"/>
                  </a:lnTo>
                  <a:lnTo>
                    <a:pt x="26273" y="39477"/>
                  </a:lnTo>
                  <a:lnTo>
                    <a:pt x="26855" y="39854"/>
                  </a:lnTo>
                  <a:lnTo>
                    <a:pt x="27436" y="40264"/>
                  </a:lnTo>
                  <a:lnTo>
                    <a:pt x="28018" y="40641"/>
                  </a:lnTo>
                  <a:lnTo>
                    <a:pt x="28633" y="40983"/>
                  </a:lnTo>
                  <a:lnTo>
                    <a:pt x="29249" y="41291"/>
                  </a:lnTo>
                  <a:lnTo>
                    <a:pt x="29933" y="41564"/>
                  </a:lnTo>
                  <a:lnTo>
                    <a:pt x="30275" y="41667"/>
                  </a:lnTo>
                  <a:lnTo>
                    <a:pt x="30618" y="41735"/>
                  </a:lnTo>
                  <a:lnTo>
                    <a:pt x="31507" y="41906"/>
                  </a:lnTo>
                  <a:lnTo>
                    <a:pt x="32396" y="41975"/>
                  </a:lnTo>
                  <a:lnTo>
                    <a:pt x="33252" y="42009"/>
                  </a:lnTo>
                  <a:lnTo>
                    <a:pt x="34141" y="41975"/>
                  </a:lnTo>
                  <a:lnTo>
                    <a:pt x="34996" y="41906"/>
                  </a:lnTo>
                  <a:lnTo>
                    <a:pt x="35886" y="41804"/>
                  </a:lnTo>
                  <a:lnTo>
                    <a:pt x="36741" y="41633"/>
                  </a:lnTo>
                  <a:lnTo>
                    <a:pt x="37596" y="41427"/>
                  </a:lnTo>
                  <a:lnTo>
                    <a:pt x="38451" y="41222"/>
                  </a:lnTo>
                  <a:lnTo>
                    <a:pt x="39307" y="40948"/>
                  </a:lnTo>
                  <a:lnTo>
                    <a:pt x="40162" y="40675"/>
                  </a:lnTo>
                  <a:lnTo>
                    <a:pt x="41017" y="40367"/>
                  </a:lnTo>
                  <a:lnTo>
                    <a:pt x="42659" y="39751"/>
                  </a:lnTo>
                  <a:lnTo>
                    <a:pt x="44301" y="39101"/>
                  </a:lnTo>
                  <a:lnTo>
                    <a:pt x="45156" y="38725"/>
                  </a:lnTo>
                  <a:lnTo>
                    <a:pt x="45978" y="38314"/>
                  </a:lnTo>
                  <a:lnTo>
                    <a:pt x="46799" y="37835"/>
                  </a:lnTo>
                  <a:lnTo>
                    <a:pt x="47551" y="37322"/>
                  </a:lnTo>
                  <a:lnTo>
                    <a:pt x="48304" y="36809"/>
                  </a:lnTo>
                  <a:lnTo>
                    <a:pt x="49022" y="36228"/>
                  </a:lnTo>
                  <a:lnTo>
                    <a:pt x="49741" y="35612"/>
                  </a:lnTo>
                  <a:lnTo>
                    <a:pt x="50391" y="34996"/>
                  </a:lnTo>
                  <a:lnTo>
                    <a:pt x="51075" y="34346"/>
                  </a:lnTo>
                  <a:lnTo>
                    <a:pt x="51725" y="33662"/>
                  </a:lnTo>
                  <a:lnTo>
                    <a:pt x="52990" y="32294"/>
                  </a:lnTo>
                  <a:lnTo>
                    <a:pt x="54188" y="30891"/>
                  </a:lnTo>
                  <a:lnTo>
                    <a:pt x="55385" y="29488"/>
                  </a:lnTo>
                  <a:lnTo>
                    <a:pt x="55967" y="28804"/>
                  </a:lnTo>
                  <a:lnTo>
                    <a:pt x="56514" y="28120"/>
                  </a:lnTo>
                  <a:lnTo>
                    <a:pt x="57027" y="27436"/>
                  </a:lnTo>
                  <a:lnTo>
                    <a:pt x="57540" y="26717"/>
                  </a:lnTo>
                  <a:lnTo>
                    <a:pt x="58019" y="26033"/>
                  </a:lnTo>
                  <a:lnTo>
                    <a:pt x="58498" y="25281"/>
                  </a:lnTo>
                  <a:lnTo>
                    <a:pt x="59353" y="23844"/>
                  </a:lnTo>
                  <a:lnTo>
                    <a:pt x="60174" y="22339"/>
                  </a:lnTo>
                  <a:lnTo>
                    <a:pt x="60927" y="20765"/>
                  </a:lnTo>
                  <a:lnTo>
                    <a:pt x="61611" y="19191"/>
                  </a:lnTo>
                  <a:lnTo>
                    <a:pt x="62261" y="17549"/>
                  </a:lnTo>
                  <a:lnTo>
                    <a:pt x="62569" y="16728"/>
                  </a:lnTo>
                  <a:lnTo>
                    <a:pt x="62911" y="15907"/>
                  </a:lnTo>
                  <a:lnTo>
                    <a:pt x="63287" y="15086"/>
                  </a:lnTo>
                  <a:lnTo>
                    <a:pt x="63698" y="14334"/>
                  </a:lnTo>
                  <a:lnTo>
                    <a:pt x="64143" y="13581"/>
                  </a:lnTo>
                  <a:lnTo>
                    <a:pt x="64656" y="12863"/>
                  </a:lnTo>
                  <a:lnTo>
                    <a:pt x="65203" y="12179"/>
                  </a:lnTo>
                  <a:lnTo>
                    <a:pt x="65511" y="11836"/>
                  </a:lnTo>
                  <a:lnTo>
                    <a:pt x="65819" y="11529"/>
                  </a:lnTo>
                  <a:lnTo>
                    <a:pt x="66640" y="10708"/>
                  </a:lnTo>
                  <a:lnTo>
                    <a:pt x="67358" y="9921"/>
                  </a:lnTo>
                  <a:lnTo>
                    <a:pt x="68008" y="9100"/>
                  </a:lnTo>
                  <a:lnTo>
                    <a:pt x="68590" y="8244"/>
                  </a:lnTo>
                  <a:lnTo>
                    <a:pt x="68864" y="7800"/>
                  </a:lnTo>
                  <a:lnTo>
                    <a:pt x="69103" y="7355"/>
                  </a:lnTo>
                  <a:lnTo>
                    <a:pt x="69342" y="6876"/>
                  </a:lnTo>
                  <a:lnTo>
                    <a:pt x="69548" y="6397"/>
                  </a:lnTo>
                  <a:lnTo>
                    <a:pt x="69924" y="5371"/>
                  </a:lnTo>
                  <a:lnTo>
                    <a:pt x="70266" y="4276"/>
                  </a:lnTo>
                  <a:lnTo>
                    <a:pt x="70779" y="2155"/>
                  </a:lnTo>
                  <a:lnTo>
                    <a:pt x="712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9" name="Google Shape;519;p25"/>
          <p:cNvSpPr/>
          <p:nvPr/>
        </p:nvSpPr>
        <p:spPr>
          <a:xfrm>
            <a:off x="5537801" y="1734601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8372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6"/>
          <p:cNvSpPr txBox="1">
            <a:spLocks noGrp="1"/>
          </p:cNvSpPr>
          <p:nvPr>
            <p:ph type="title"/>
          </p:nvPr>
        </p:nvSpPr>
        <p:spPr>
          <a:xfrm>
            <a:off x="2704584" y="3200100"/>
            <a:ext cx="8258800" cy="1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title" idx="2" hasCustomPrompt="1"/>
          </p:nvPr>
        </p:nvSpPr>
        <p:spPr>
          <a:xfrm>
            <a:off x="8889384" y="1166533"/>
            <a:ext cx="20740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23" name="Google Shape;523;p26"/>
          <p:cNvSpPr txBox="1">
            <a:spLocks noGrp="1"/>
          </p:cNvSpPr>
          <p:nvPr>
            <p:ph type="subTitle" idx="1"/>
          </p:nvPr>
        </p:nvSpPr>
        <p:spPr>
          <a:xfrm>
            <a:off x="6855384" y="4636488"/>
            <a:ext cx="410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524" name="Google Shape;524;p26"/>
          <p:cNvSpPr/>
          <p:nvPr/>
        </p:nvSpPr>
        <p:spPr>
          <a:xfrm flipH="1">
            <a:off x="8391061" y="-14575"/>
            <a:ext cx="7163240" cy="2595933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5" name="Google Shape;525;p26"/>
          <p:cNvGrpSpPr/>
          <p:nvPr/>
        </p:nvGrpSpPr>
        <p:grpSpPr>
          <a:xfrm rot="10800000">
            <a:off x="948377" y="5053099"/>
            <a:ext cx="5610315" cy="3503060"/>
            <a:chOff x="3050500" y="617225"/>
            <a:chExt cx="1780600" cy="1111800"/>
          </a:xfrm>
        </p:grpSpPr>
        <p:sp>
          <p:nvSpPr>
            <p:cNvPr id="526" name="Google Shape;526;p26"/>
            <p:cNvSpPr/>
            <p:nvPr/>
          </p:nvSpPr>
          <p:spPr>
            <a:xfrm>
              <a:off x="3518300" y="671950"/>
              <a:ext cx="620925" cy="366925"/>
            </a:xfrm>
            <a:custGeom>
              <a:avLst/>
              <a:gdLst/>
              <a:ahLst/>
              <a:cxnLst/>
              <a:rect l="l" t="t" r="r" b="b"/>
              <a:pathLst>
                <a:path w="24837" h="14677" extrusionOk="0">
                  <a:moveTo>
                    <a:pt x="23092" y="0"/>
                  </a:moveTo>
                  <a:lnTo>
                    <a:pt x="22921" y="69"/>
                  </a:lnTo>
                  <a:lnTo>
                    <a:pt x="22818" y="171"/>
                  </a:lnTo>
                  <a:lnTo>
                    <a:pt x="22716" y="411"/>
                  </a:lnTo>
                  <a:lnTo>
                    <a:pt x="22681" y="719"/>
                  </a:lnTo>
                  <a:lnTo>
                    <a:pt x="22613" y="1266"/>
                  </a:lnTo>
                  <a:lnTo>
                    <a:pt x="22510" y="1779"/>
                  </a:lnTo>
                  <a:lnTo>
                    <a:pt x="22374" y="2258"/>
                  </a:lnTo>
                  <a:lnTo>
                    <a:pt x="22203" y="2703"/>
                  </a:lnTo>
                  <a:lnTo>
                    <a:pt x="21963" y="3148"/>
                  </a:lnTo>
                  <a:lnTo>
                    <a:pt x="21724" y="3524"/>
                  </a:lnTo>
                  <a:lnTo>
                    <a:pt x="21450" y="3900"/>
                  </a:lnTo>
                  <a:lnTo>
                    <a:pt x="21176" y="4277"/>
                  </a:lnTo>
                  <a:lnTo>
                    <a:pt x="20834" y="4619"/>
                  </a:lnTo>
                  <a:lnTo>
                    <a:pt x="20492" y="4927"/>
                  </a:lnTo>
                  <a:lnTo>
                    <a:pt x="19774" y="5542"/>
                  </a:lnTo>
                  <a:lnTo>
                    <a:pt x="18987" y="6158"/>
                  </a:lnTo>
                  <a:lnTo>
                    <a:pt x="18166" y="6774"/>
                  </a:lnTo>
                  <a:lnTo>
                    <a:pt x="14813" y="9237"/>
                  </a:lnTo>
                  <a:lnTo>
                    <a:pt x="13137" y="10468"/>
                  </a:lnTo>
                  <a:lnTo>
                    <a:pt x="11461" y="11632"/>
                  </a:lnTo>
                  <a:lnTo>
                    <a:pt x="11358" y="11700"/>
                  </a:lnTo>
                  <a:lnTo>
                    <a:pt x="11119" y="11700"/>
                  </a:lnTo>
                  <a:lnTo>
                    <a:pt x="11016" y="11666"/>
                  </a:lnTo>
                  <a:lnTo>
                    <a:pt x="10742" y="11529"/>
                  </a:lnTo>
                  <a:lnTo>
                    <a:pt x="10469" y="11289"/>
                  </a:lnTo>
                  <a:lnTo>
                    <a:pt x="10161" y="10982"/>
                  </a:lnTo>
                  <a:lnTo>
                    <a:pt x="9853" y="10639"/>
                  </a:lnTo>
                  <a:lnTo>
                    <a:pt x="9237" y="9818"/>
                  </a:lnTo>
                  <a:lnTo>
                    <a:pt x="8621" y="8929"/>
                  </a:lnTo>
                  <a:lnTo>
                    <a:pt x="8074" y="8074"/>
                  </a:lnTo>
                  <a:lnTo>
                    <a:pt x="7664" y="7390"/>
                  </a:lnTo>
                  <a:lnTo>
                    <a:pt x="7390" y="6979"/>
                  </a:lnTo>
                  <a:lnTo>
                    <a:pt x="7048" y="6534"/>
                  </a:lnTo>
                  <a:lnTo>
                    <a:pt x="6706" y="6124"/>
                  </a:lnTo>
                  <a:lnTo>
                    <a:pt x="5987" y="5371"/>
                  </a:lnTo>
                  <a:lnTo>
                    <a:pt x="5303" y="4653"/>
                  </a:lnTo>
                  <a:lnTo>
                    <a:pt x="4619" y="3969"/>
                  </a:lnTo>
                  <a:lnTo>
                    <a:pt x="4311" y="3592"/>
                  </a:lnTo>
                  <a:lnTo>
                    <a:pt x="4003" y="3216"/>
                  </a:lnTo>
                  <a:lnTo>
                    <a:pt x="3730" y="2806"/>
                  </a:lnTo>
                  <a:lnTo>
                    <a:pt x="3490" y="2395"/>
                  </a:lnTo>
                  <a:lnTo>
                    <a:pt x="3285" y="1916"/>
                  </a:lnTo>
                  <a:lnTo>
                    <a:pt x="3080" y="1437"/>
                  </a:lnTo>
                  <a:lnTo>
                    <a:pt x="2943" y="924"/>
                  </a:lnTo>
                  <a:lnTo>
                    <a:pt x="2840" y="342"/>
                  </a:lnTo>
                  <a:lnTo>
                    <a:pt x="2122" y="479"/>
                  </a:lnTo>
                  <a:lnTo>
                    <a:pt x="1438" y="582"/>
                  </a:lnTo>
                  <a:lnTo>
                    <a:pt x="753" y="650"/>
                  </a:lnTo>
                  <a:lnTo>
                    <a:pt x="35" y="685"/>
                  </a:lnTo>
                  <a:lnTo>
                    <a:pt x="1" y="719"/>
                  </a:lnTo>
                  <a:lnTo>
                    <a:pt x="35" y="821"/>
                  </a:lnTo>
                  <a:lnTo>
                    <a:pt x="103" y="1164"/>
                  </a:lnTo>
                  <a:lnTo>
                    <a:pt x="274" y="1642"/>
                  </a:lnTo>
                  <a:lnTo>
                    <a:pt x="480" y="2190"/>
                  </a:lnTo>
                  <a:lnTo>
                    <a:pt x="924" y="3284"/>
                  </a:lnTo>
                  <a:lnTo>
                    <a:pt x="1198" y="3900"/>
                  </a:lnTo>
                  <a:lnTo>
                    <a:pt x="1438" y="4242"/>
                  </a:lnTo>
                  <a:lnTo>
                    <a:pt x="1711" y="4550"/>
                  </a:lnTo>
                  <a:lnTo>
                    <a:pt x="1951" y="4824"/>
                  </a:lnTo>
                  <a:lnTo>
                    <a:pt x="2224" y="5098"/>
                  </a:lnTo>
                  <a:lnTo>
                    <a:pt x="2806" y="5577"/>
                  </a:lnTo>
                  <a:lnTo>
                    <a:pt x="3456" y="6021"/>
                  </a:lnTo>
                  <a:lnTo>
                    <a:pt x="4072" y="6466"/>
                  </a:lnTo>
                  <a:lnTo>
                    <a:pt x="4482" y="6774"/>
                  </a:lnTo>
                  <a:lnTo>
                    <a:pt x="4893" y="7116"/>
                  </a:lnTo>
                  <a:lnTo>
                    <a:pt x="5269" y="7492"/>
                  </a:lnTo>
                  <a:lnTo>
                    <a:pt x="5645" y="7869"/>
                  </a:lnTo>
                  <a:lnTo>
                    <a:pt x="5987" y="8279"/>
                  </a:lnTo>
                  <a:lnTo>
                    <a:pt x="6329" y="8690"/>
                  </a:lnTo>
                  <a:lnTo>
                    <a:pt x="6979" y="9579"/>
                  </a:lnTo>
                  <a:lnTo>
                    <a:pt x="7561" y="10468"/>
                  </a:lnTo>
                  <a:lnTo>
                    <a:pt x="8143" y="11392"/>
                  </a:lnTo>
                  <a:lnTo>
                    <a:pt x="8758" y="12281"/>
                  </a:lnTo>
                  <a:lnTo>
                    <a:pt x="9340" y="13171"/>
                  </a:lnTo>
                  <a:lnTo>
                    <a:pt x="9716" y="13616"/>
                  </a:lnTo>
                  <a:lnTo>
                    <a:pt x="10092" y="13992"/>
                  </a:lnTo>
                  <a:lnTo>
                    <a:pt x="10537" y="14266"/>
                  </a:lnTo>
                  <a:lnTo>
                    <a:pt x="10742" y="14402"/>
                  </a:lnTo>
                  <a:lnTo>
                    <a:pt x="10982" y="14505"/>
                  </a:lnTo>
                  <a:lnTo>
                    <a:pt x="11187" y="14574"/>
                  </a:lnTo>
                  <a:lnTo>
                    <a:pt x="11427" y="14642"/>
                  </a:lnTo>
                  <a:lnTo>
                    <a:pt x="11666" y="14676"/>
                  </a:lnTo>
                  <a:lnTo>
                    <a:pt x="12179" y="14676"/>
                  </a:lnTo>
                  <a:lnTo>
                    <a:pt x="12453" y="14642"/>
                  </a:lnTo>
                  <a:lnTo>
                    <a:pt x="12727" y="14574"/>
                  </a:lnTo>
                  <a:lnTo>
                    <a:pt x="13000" y="14471"/>
                  </a:lnTo>
                  <a:lnTo>
                    <a:pt x="13445" y="14231"/>
                  </a:lnTo>
                  <a:lnTo>
                    <a:pt x="13924" y="13958"/>
                  </a:lnTo>
                  <a:lnTo>
                    <a:pt x="14403" y="13616"/>
                  </a:lnTo>
                  <a:lnTo>
                    <a:pt x="14848" y="13274"/>
                  </a:lnTo>
                  <a:lnTo>
                    <a:pt x="15771" y="12521"/>
                  </a:lnTo>
                  <a:lnTo>
                    <a:pt x="16182" y="12179"/>
                  </a:lnTo>
                  <a:lnTo>
                    <a:pt x="16626" y="11837"/>
                  </a:lnTo>
                  <a:lnTo>
                    <a:pt x="21416" y="8313"/>
                  </a:lnTo>
                  <a:lnTo>
                    <a:pt x="21792" y="8040"/>
                  </a:lnTo>
                  <a:lnTo>
                    <a:pt x="22168" y="7697"/>
                  </a:lnTo>
                  <a:lnTo>
                    <a:pt x="22510" y="7390"/>
                  </a:lnTo>
                  <a:lnTo>
                    <a:pt x="22818" y="7047"/>
                  </a:lnTo>
                  <a:lnTo>
                    <a:pt x="23092" y="6705"/>
                  </a:lnTo>
                  <a:lnTo>
                    <a:pt x="23366" y="6363"/>
                  </a:lnTo>
                  <a:lnTo>
                    <a:pt x="23639" y="5987"/>
                  </a:lnTo>
                  <a:lnTo>
                    <a:pt x="23845" y="5611"/>
                  </a:lnTo>
                  <a:lnTo>
                    <a:pt x="24050" y="5234"/>
                  </a:lnTo>
                  <a:lnTo>
                    <a:pt x="24221" y="4824"/>
                  </a:lnTo>
                  <a:lnTo>
                    <a:pt x="24392" y="4413"/>
                  </a:lnTo>
                  <a:lnTo>
                    <a:pt x="24529" y="3969"/>
                  </a:lnTo>
                  <a:lnTo>
                    <a:pt x="24631" y="3524"/>
                  </a:lnTo>
                  <a:lnTo>
                    <a:pt x="24734" y="3079"/>
                  </a:lnTo>
                  <a:lnTo>
                    <a:pt x="24802" y="2600"/>
                  </a:lnTo>
                  <a:lnTo>
                    <a:pt x="24837" y="2121"/>
                  </a:lnTo>
                  <a:lnTo>
                    <a:pt x="24837" y="1882"/>
                  </a:lnTo>
                  <a:lnTo>
                    <a:pt x="24768" y="1677"/>
                  </a:lnTo>
                  <a:lnTo>
                    <a:pt x="24666" y="1403"/>
                  </a:lnTo>
                  <a:lnTo>
                    <a:pt x="24563" y="1164"/>
                  </a:lnTo>
                  <a:lnTo>
                    <a:pt x="24392" y="924"/>
                  </a:lnTo>
                  <a:lnTo>
                    <a:pt x="24221" y="685"/>
                  </a:lnTo>
                  <a:lnTo>
                    <a:pt x="24050" y="479"/>
                  </a:lnTo>
                  <a:lnTo>
                    <a:pt x="23845" y="308"/>
                  </a:lnTo>
                  <a:lnTo>
                    <a:pt x="23639" y="137"/>
                  </a:lnTo>
                  <a:lnTo>
                    <a:pt x="23434" y="35"/>
                  </a:lnTo>
                  <a:lnTo>
                    <a:pt x="23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332725" y="617225"/>
              <a:ext cx="1041700" cy="639725"/>
            </a:xfrm>
            <a:custGeom>
              <a:avLst/>
              <a:gdLst/>
              <a:ahLst/>
              <a:cxnLst/>
              <a:rect l="l" t="t" r="r" b="b"/>
              <a:pathLst>
                <a:path w="41668" h="25589" extrusionOk="0">
                  <a:moveTo>
                    <a:pt x="40641" y="0"/>
                  </a:moveTo>
                  <a:lnTo>
                    <a:pt x="40436" y="68"/>
                  </a:lnTo>
                  <a:lnTo>
                    <a:pt x="40230" y="171"/>
                  </a:lnTo>
                  <a:lnTo>
                    <a:pt x="40025" y="342"/>
                  </a:lnTo>
                  <a:lnTo>
                    <a:pt x="39854" y="513"/>
                  </a:lnTo>
                  <a:lnTo>
                    <a:pt x="39649" y="753"/>
                  </a:lnTo>
                  <a:lnTo>
                    <a:pt x="39512" y="992"/>
                  </a:lnTo>
                  <a:lnTo>
                    <a:pt x="39375" y="1232"/>
                  </a:lnTo>
                  <a:lnTo>
                    <a:pt x="39273" y="1505"/>
                  </a:lnTo>
                  <a:lnTo>
                    <a:pt x="39238" y="1779"/>
                  </a:lnTo>
                  <a:lnTo>
                    <a:pt x="39204" y="2018"/>
                  </a:lnTo>
                  <a:lnTo>
                    <a:pt x="39273" y="2258"/>
                  </a:lnTo>
                  <a:lnTo>
                    <a:pt x="39341" y="2703"/>
                  </a:lnTo>
                  <a:lnTo>
                    <a:pt x="39341" y="3113"/>
                  </a:lnTo>
                  <a:lnTo>
                    <a:pt x="39307" y="3592"/>
                  </a:lnTo>
                  <a:lnTo>
                    <a:pt x="39238" y="4037"/>
                  </a:lnTo>
                  <a:lnTo>
                    <a:pt x="39102" y="4516"/>
                  </a:lnTo>
                  <a:lnTo>
                    <a:pt x="38930" y="5029"/>
                  </a:lnTo>
                  <a:lnTo>
                    <a:pt x="38759" y="5508"/>
                  </a:lnTo>
                  <a:lnTo>
                    <a:pt x="38520" y="5987"/>
                  </a:lnTo>
                  <a:lnTo>
                    <a:pt x="38041" y="6944"/>
                  </a:lnTo>
                  <a:lnTo>
                    <a:pt x="37562" y="7868"/>
                  </a:lnTo>
                  <a:lnTo>
                    <a:pt x="37083" y="8723"/>
                  </a:lnTo>
                  <a:lnTo>
                    <a:pt x="36673" y="9510"/>
                  </a:lnTo>
                  <a:lnTo>
                    <a:pt x="35852" y="11221"/>
                  </a:lnTo>
                  <a:lnTo>
                    <a:pt x="35031" y="12931"/>
                  </a:lnTo>
                  <a:lnTo>
                    <a:pt x="34141" y="14642"/>
                  </a:lnTo>
                  <a:lnTo>
                    <a:pt x="33662" y="15497"/>
                  </a:lnTo>
                  <a:lnTo>
                    <a:pt x="33183" y="16318"/>
                  </a:lnTo>
                  <a:lnTo>
                    <a:pt x="32875" y="16728"/>
                  </a:lnTo>
                  <a:lnTo>
                    <a:pt x="32533" y="17139"/>
                  </a:lnTo>
                  <a:lnTo>
                    <a:pt x="32191" y="17515"/>
                  </a:lnTo>
                  <a:lnTo>
                    <a:pt x="31815" y="17823"/>
                  </a:lnTo>
                  <a:lnTo>
                    <a:pt x="31404" y="18131"/>
                  </a:lnTo>
                  <a:lnTo>
                    <a:pt x="30994" y="18405"/>
                  </a:lnTo>
                  <a:lnTo>
                    <a:pt x="30549" y="18644"/>
                  </a:lnTo>
                  <a:lnTo>
                    <a:pt x="30104" y="18883"/>
                  </a:lnTo>
                  <a:lnTo>
                    <a:pt x="29181" y="19260"/>
                  </a:lnTo>
                  <a:lnTo>
                    <a:pt x="28223" y="19602"/>
                  </a:lnTo>
                  <a:lnTo>
                    <a:pt x="26273" y="20252"/>
                  </a:lnTo>
                  <a:lnTo>
                    <a:pt x="24494" y="20902"/>
                  </a:lnTo>
                  <a:lnTo>
                    <a:pt x="22715" y="21552"/>
                  </a:lnTo>
                  <a:lnTo>
                    <a:pt x="21826" y="21860"/>
                  </a:lnTo>
                  <a:lnTo>
                    <a:pt x="20902" y="22133"/>
                  </a:lnTo>
                  <a:lnTo>
                    <a:pt x="19979" y="22339"/>
                  </a:lnTo>
                  <a:lnTo>
                    <a:pt x="19055" y="22510"/>
                  </a:lnTo>
                  <a:lnTo>
                    <a:pt x="18644" y="22544"/>
                  </a:lnTo>
                  <a:lnTo>
                    <a:pt x="18234" y="22544"/>
                  </a:lnTo>
                  <a:lnTo>
                    <a:pt x="17823" y="22510"/>
                  </a:lnTo>
                  <a:lnTo>
                    <a:pt x="17413" y="22441"/>
                  </a:lnTo>
                  <a:lnTo>
                    <a:pt x="17037" y="22339"/>
                  </a:lnTo>
                  <a:lnTo>
                    <a:pt x="16626" y="22202"/>
                  </a:lnTo>
                  <a:lnTo>
                    <a:pt x="16250" y="22031"/>
                  </a:lnTo>
                  <a:lnTo>
                    <a:pt x="15873" y="21825"/>
                  </a:lnTo>
                  <a:lnTo>
                    <a:pt x="15531" y="21620"/>
                  </a:lnTo>
                  <a:lnTo>
                    <a:pt x="15155" y="21381"/>
                  </a:lnTo>
                  <a:lnTo>
                    <a:pt x="14813" y="21107"/>
                  </a:lnTo>
                  <a:lnTo>
                    <a:pt x="14471" y="20799"/>
                  </a:lnTo>
                  <a:lnTo>
                    <a:pt x="13821" y="20149"/>
                  </a:lnTo>
                  <a:lnTo>
                    <a:pt x="13205" y="19465"/>
                  </a:lnTo>
                  <a:lnTo>
                    <a:pt x="12624" y="18712"/>
                  </a:lnTo>
                  <a:lnTo>
                    <a:pt x="12076" y="17926"/>
                  </a:lnTo>
                  <a:lnTo>
                    <a:pt x="11563" y="17139"/>
                  </a:lnTo>
                  <a:lnTo>
                    <a:pt x="11084" y="16352"/>
                  </a:lnTo>
                  <a:lnTo>
                    <a:pt x="10263" y="14813"/>
                  </a:lnTo>
                  <a:lnTo>
                    <a:pt x="9545" y="13513"/>
                  </a:lnTo>
                  <a:lnTo>
                    <a:pt x="7766" y="9989"/>
                  </a:lnTo>
                  <a:lnTo>
                    <a:pt x="6842" y="8244"/>
                  </a:lnTo>
                  <a:lnTo>
                    <a:pt x="6329" y="7389"/>
                  </a:lnTo>
                  <a:lnTo>
                    <a:pt x="5816" y="6568"/>
                  </a:lnTo>
                  <a:lnTo>
                    <a:pt x="5337" y="5816"/>
                  </a:lnTo>
                  <a:lnTo>
                    <a:pt x="4790" y="5097"/>
                  </a:lnTo>
                  <a:lnTo>
                    <a:pt x="4311" y="4345"/>
                  </a:lnTo>
                  <a:lnTo>
                    <a:pt x="4071" y="3968"/>
                  </a:lnTo>
                  <a:lnTo>
                    <a:pt x="3866" y="3592"/>
                  </a:lnTo>
                  <a:lnTo>
                    <a:pt x="3729" y="3250"/>
                  </a:lnTo>
                  <a:lnTo>
                    <a:pt x="3661" y="2976"/>
                  </a:lnTo>
                  <a:lnTo>
                    <a:pt x="3592" y="2703"/>
                  </a:lnTo>
                  <a:lnTo>
                    <a:pt x="3490" y="2497"/>
                  </a:lnTo>
                  <a:lnTo>
                    <a:pt x="3353" y="2292"/>
                  </a:lnTo>
                  <a:lnTo>
                    <a:pt x="3148" y="2155"/>
                  </a:lnTo>
                  <a:lnTo>
                    <a:pt x="2840" y="2018"/>
                  </a:lnTo>
                  <a:lnTo>
                    <a:pt x="2395" y="1916"/>
                  </a:lnTo>
                  <a:lnTo>
                    <a:pt x="0" y="1471"/>
                  </a:lnTo>
                  <a:lnTo>
                    <a:pt x="240" y="2600"/>
                  </a:lnTo>
                  <a:lnTo>
                    <a:pt x="377" y="3147"/>
                  </a:lnTo>
                  <a:lnTo>
                    <a:pt x="548" y="3660"/>
                  </a:lnTo>
                  <a:lnTo>
                    <a:pt x="719" y="4208"/>
                  </a:lnTo>
                  <a:lnTo>
                    <a:pt x="958" y="4721"/>
                  </a:lnTo>
                  <a:lnTo>
                    <a:pt x="1232" y="5200"/>
                  </a:lnTo>
                  <a:lnTo>
                    <a:pt x="1540" y="5645"/>
                  </a:lnTo>
                  <a:lnTo>
                    <a:pt x="1779" y="5952"/>
                  </a:lnTo>
                  <a:lnTo>
                    <a:pt x="2429" y="6808"/>
                  </a:lnTo>
                  <a:lnTo>
                    <a:pt x="3011" y="7663"/>
                  </a:lnTo>
                  <a:lnTo>
                    <a:pt x="3592" y="8552"/>
                  </a:lnTo>
                  <a:lnTo>
                    <a:pt x="4140" y="9442"/>
                  </a:lnTo>
                  <a:lnTo>
                    <a:pt x="5200" y="11289"/>
                  </a:lnTo>
                  <a:lnTo>
                    <a:pt x="6192" y="13171"/>
                  </a:lnTo>
                  <a:lnTo>
                    <a:pt x="7184" y="15018"/>
                  </a:lnTo>
                  <a:lnTo>
                    <a:pt x="8176" y="16899"/>
                  </a:lnTo>
                  <a:lnTo>
                    <a:pt x="8724" y="17823"/>
                  </a:lnTo>
                  <a:lnTo>
                    <a:pt x="9237" y="18747"/>
                  </a:lnTo>
                  <a:lnTo>
                    <a:pt x="9818" y="19636"/>
                  </a:lnTo>
                  <a:lnTo>
                    <a:pt x="10400" y="20526"/>
                  </a:lnTo>
                  <a:lnTo>
                    <a:pt x="10913" y="21244"/>
                  </a:lnTo>
                  <a:lnTo>
                    <a:pt x="11460" y="21928"/>
                  </a:lnTo>
                  <a:lnTo>
                    <a:pt x="12076" y="22578"/>
                  </a:lnTo>
                  <a:lnTo>
                    <a:pt x="12692" y="23160"/>
                  </a:lnTo>
                  <a:lnTo>
                    <a:pt x="13376" y="23707"/>
                  </a:lnTo>
                  <a:lnTo>
                    <a:pt x="14095" y="24220"/>
                  </a:lnTo>
                  <a:lnTo>
                    <a:pt x="14813" y="24699"/>
                  </a:lnTo>
                  <a:lnTo>
                    <a:pt x="15600" y="25110"/>
                  </a:lnTo>
                  <a:lnTo>
                    <a:pt x="16044" y="25281"/>
                  </a:lnTo>
                  <a:lnTo>
                    <a:pt x="16455" y="25417"/>
                  </a:lnTo>
                  <a:lnTo>
                    <a:pt x="16900" y="25520"/>
                  </a:lnTo>
                  <a:lnTo>
                    <a:pt x="17344" y="25554"/>
                  </a:lnTo>
                  <a:lnTo>
                    <a:pt x="17789" y="25588"/>
                  </a:lnTo>
                  <a:lnTo>
                    <a:pt x="18234" y="25554"/>
                  </a:lnTo>
                  <a:lnTo>
                    <a:pt x="18644" y="25520"/>
                  </a:lnTo>
                  <a:lnTo>
                    <a:pt x="19089" y="25452"/>
                  </a:lnTo>
                  <a:lnTo>
                    <a:pt x="19979" y="25281"/>
                  </a:lnTo>
                  <a:lnTo>
                    <a:pt x="20834" y="25007"/>
                  </a:lnTo>
                  <a:lnTo>
                    <a:pt x="22544" y="24425"/>
                  </a:lnTo>
                  <a:lnTo>
                    <a:pt x="24699" y="23741"/>
                  </a:lnTo>
                  <a:lnTo>
                    <a:pt x="26889" y="23023"/>
                  </a:lnTo>
                  <a:lnTo>
                    <a:pt x="27983" y="22646"/>
                  </a:lnTo>
                  <a:lnTo>
                    <a:pt x="29044" y="22236"/>
                  </a:lnTo>
                  <a:lnTo>
                    <a:pt x="30104" y="21791"/>
                  </a:lnTo>
                  <a:lnTo>
                    <a:pt x="31131" y="21312"/>
                  </a:lnTo>
                  <a:lnTo>
                    <a:pt x="31507" y="21073"/>
                  </a:lnTo>
                  <a:lnTo>
                    <a:pt x="31883" y="20833"/>
                  </a:lnTo>
                  <a:lnTo>
                    <a:pt x="32260" y="20594"/>
                  </a:lnTo>
                  <a:lnTo>
                    <a:pt x="32602" y="20286"/>
                  </a:lnTo>
                  <a:lnTo>
                    <a:pt x="32910" y="20012"/>
                  </a:lnTo>
                  <a:lnTo>
                    <a:pt x="33218" y="19705"/>
                  </a:lnTo>
                  <a:lnTo>
                    <a:pt x="33799" y="19020"/>
                  </a:lnTo>
                  <a:lnTo>
                    <a:pt x="34346" y="18302"/>
                  </a:lnTo>
                  <a:lnTo>
                    <a:pt x="34825" y="17549"/>
                  </a:lnTo>
                  <a:lnTo>
                    <a:pt x="35304" y="16797"/>
                  </a:lnTo>
                  <a:lnTo>
                    <a:pt x="35715" y="16044"/>
                  </a:lnTo>
                  <a:lnTo>
                    <a:pt x="36262" y="15052"/>
                  </a:lnTo>
                  <a:lnTo>
                    <a:pt x="36775" y="14060"/>
                  </a:lnTo>
                  <a:lnTo>
                    <a:pt x="37767" y="12042"/>
                  </a:lnTo>
                  <a:lnTo>
                    <a:pt x="39683" y="7971"/>
                  </a:lnTo>
                  <a:lnTo>
                    <a:pt x="40538" y="6260"/>
                  </a:lnTo>
                  <a:lnTo>
                    <a:pt x="40915" y="5371"/>
                  </a:lnTo>
                  <a:lnTo>
                    <a:pt x="41257" y="4481"/>
                  </a:lnTo>
                  <a:lnTo>
                    <a:pt x="41394" y="4037"/>
                  </a:lnTo>
                  <a:lnTo>
                    <a:pt x="41530" y="3592"/>
                  </a:lnTo>
                  <a:lnTo>
                    <a:pt x="41599" y="3113"/>
                  </a:lnTo>
                  <a:lnTo>
                    <a:pt x="41667" y="2668"/>
                  </a:lnTo>
                  <a:lnTo>
                    <a:pt x="41667" y="2189"/>
                  </a:lnTo>
                  <a:lnTo>
                    <a:pt x="41633" y="1710"/>
                  </a:lnTo>
                  <a:lnTo>
                    <a:pt x="41599" y="1232"/>
                  </a:lnTo>
                  <a:lnTo>
                    <a:pt x="41462" y="753"/>
                  </a:lnTo>
                  <a:lnTo>
                    <a:pt x="41359" y="445"/>
                  </a:lnTo>
                  <a:lnTo>
                    <a:pt x="41222" y="205"/>
                  </a:lnTo>
                  <a:lnTo>
                    <a:pt x="41051" y="68"/>
                  </a:lnTo>
                  <a:lnTo>
                    <a:pt x="40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179625" y="662550"/>
              <a:ext cx="1404325" cy="778275"/>
            </a:xfrm>
            <a:custGeom>
              <a:avLst/>
              <a:gdLst/>
              <a:ahLst/>
              <a:cxnLst/>
              <a:rect l="l" t="t" r="r" b="b"/>
              <a:pathLst>
                <a:path w="56173" h="31131" extrusionOk="0">
                  <a:moveTo>
                    <a:pt x="56172" y="0"/>
                  </a:moveTo>
                  <a:lnTo>
                    <a:pt x="54804" y="205"/>
                  </a:lnTo>
                  <a:lnTo>
                    <a:pt x="53436" y="376"/>
                  </a:lnTo>
                  <a:lnTo>
                    <a:pt x="52067" y="513"/>
                  </a:lnTo>
                  <a:lnTo>
                    <a:pt x="50699" y="616"/>
                  </a:lnTo>
                  <a:lnTo>
                    <a:pt x="49365" y="5508"/>
                  </a:lnTo>
                  <a:lnTo>
                    <a:pt x="48407" y="9100"/>
                  </a:lnTo>
                  <a:lnTo>
                    <a:pt x="47791" y="11221"/>
                  </a:lnTo>
                  <a:lnTo>
                    <a:pt x="46902" y="14060"/>
                  </a:lnTo>
                  <a:lnTo>
                    <a:pt x="46423" y="15463"/>
                  </a:lnTo>
                  <a:lnTo>
                    <a:pt x="45910" y="16831"/>
                  </a:lnTo>
                  <a:lnTo>
                    <a:pt x="45602" y="17515"/>
                  </a:lnTo>
                  <a:lnTo>
                    <a:pt x="45294" y="18165"/>
                  </a:lnTo>
                  <a:lnTo>
                    <a:pt x="44952" y="18815"/>
                  </a:lnTo>
                  <a:lnTo>
                    <a:pt x="44576" y="19431"/>
                  </a:lnTo>
                  <a:lnTo>
                    <a:pt x="44165" y="20047"/>
                  </a:lnTo>
                  <a:lnTo>
                    <a:pt x="43755" y="20662"/>
                  </a:lnTo>
                  <a:lnTo>
                    <a:pt x="43276" y="21244"/>
                  </a:lnTo>
                  <a:lnTo>
                    <a:pt x="42762" y="21791"/>
                  </a:lnTo>
                  <a:lnTo>
                    <a:pt x="42352" y="22202"/>
                  </a:lnTo>
                  <a:lnTo>
                    <a:pt x="41907" y="22612"/>
                  </a:lnTo>
                  <a:lnTo>
                    <a:pt x="41462" y="22989"/>
                  </a:lnTo>
                  <a:lnTo>
                    <a:pt x="40984" y="23331"/>
                  </a:lnTo>
                  <a:lnTo>
                    <a:pt x="40026" y="24015"/>
                  </a:lnTo>
                  <a:lnTo>
                    <a:pt x="39034" y="24631"/>
                  </a:lnTo>
                  <a:lnTo>
                    <a:pt x="38007" y="25212"/>
                  </a:lnTo>
                  <a:lnTo>
                    <a:pt x="36947" y="25760"/>
                  </a:lnTo>
                  <a:lnTo>
                    <a:pt x="35886" y="26273"/>
                  </a:lnTo>
                  <a:lnTo>
                    <a:pt x="34826" y="26752"/>
                  </a:lnTo>
                  <a:lnTo>
                    <a:pt x="33492" y="27367"/>
                  </a:lnTo>
                  <a:lnTo>
                    <a:pt x="32123" y="27915"/>
                  </a:lnTo>
                  <a:lnTo>
                    <a:pt x="31405" y="28154"/>
                  </a:lnTo>
                  <a:lnTo>
                    <a:pt x="30721" y="28394"/>
                  </a:lnTo>
                  <a:lnTo>
                    <a:pt x="30002" y="28565"/>
                  </a:lnTo>
                  <a:lnTo>
                    <a:pt x="29284" y="28736"/>
                  </a:lnTo>
                  <a:lnTo>
                    <a:pt x="28839" y="28770"/>
                  </a:lnTo>
                  <a:lnTo>
                    <a:pt x="28429" y="28804"/>
                  </a:lnTo>
                  <a:lnTo>
                    <a:pt x="27984" y="28804"/>
                  </a:lnTo>
                  <a:lnTo>
                    <a:pt x="27539" y="28770"/>
                  </a:lnTo>
                  <a:lnTo>
                    <a:pt x="26650" y="28667"/>
                  </a:lnTo>
                  <a:lnTo>
                    <a:pt x="25760" y="28496"/>
                  </a:lnTo>
                  <a:lnTo>
                    <a:pt x="23982" y="28120"/>
                  </a:lnTo>
                  <a:lnTo>
                    <a:pt x="23092" y="27983"/>
                  </a:lnTo>
                  <a:lnTo>
                    <a:pt x="22237" y="27846"/>
                  </a:lnTo>
                  <a:lnTo>
                    <a:pt x="20971" y="27778"/>
                  </a:lnTo>
                  <a:lnTo>
                    <a:pt x="19740" y="27710"/>
                  </a:lnTo>
                  <a:lnTo>
                    <a:pt x="18542" y="27607"/>
                  </a:lnTo>
                  <a:lnTo>
                    <a:pt x="17961" y="27504"/>
                  </a:lnTo>
                  <a:lnTo>
                    <a:pt x="17413" y="27402"/>
                  </a:lnTo>
                  <a:lnTo>
                    <a:pt x="16832" y="27265"/>
                  </a:lnTo>
                  <a:lnTo>
                    <a:pt x="16284" y="27094"/>
                  </a:lnTo>
                  <a:lnTo>
                    <a:pt x="15771" y="26889"/>
                  </a:lnTo>
                  <a:lnTo>
                    <a:pt x="15258" y="26649"/>
                  </a:lnTo>
                  <a:lnTo>
                    <a:pt x="14745" y="26307"/>
                  </a:lnTo>
                  <a:lnTo>
                    <a:pt x="14232" y="25931"/>
                  </a:lnTo>
                  <a:lnTo>
                    <a:pt x="13787" y="25486"/>
                  </a:lnTo>
                  <a:lnTo>
                    <a:pt x="13308" y="24973"/>
                  </a:lnTo>
                  <a:lnTo>
                    <a:pt x="13000" y="24562"/>
                  </a:lnTo>
                  <a:lnTo>
                    <a:pt x="12727" y="24152"/>
                  </a:lnTo>
                  <a:lnTo>
                    <a:pt x="12453" y="23707"/>
                  </a:lnTo>
                  <a:lnTo>
                    <a:pt x="12214" y="23228"/>
                  </a:lnTo>
                  <a:lnTo>
                    <a:pt x="11974" y="22749"/>
                  </a:lnTo>
                  <a:lnTo>
                    <a:pt x="11769" y="22270"/>
                  </a:lnTo>
                  <a:lnTo>
                    <a:pt x="11393" y="21278"/>
                  </a:lnTo>
                  <a:lnTo>
                    <a:pt x="11085" y="20252"/>
                  </a:lnTo>
                  <a:lnTo>
                    <a:pt x="10811" y="19191"/>
                  </a:lnTo>
                  <a:lnTo>
                    <a:pt x="10332" y="17173"/>
                  </a:lnTo>
                  <a:lnTo>
                    <a:pt x="9785" y="14881"/>
                  </a:lnTo>
                  <a:lnTo>
                    <a:pt x="9237" y="12692"/>
                  </a:lnTo>
                  <a:lnTo>
                    <a:pt x="8929" y="11597"/>
                  </a:lnTo>
                  <a:lnTo>
                    <a:pt x="8622" y="10537"/>
                  </a:lnTo>
                  <a:lnTo>
                    <a:pt x="8279" y="9510"/>
                  </a:lnTo>
                  <a:lnTo>
                    <a:pt x="7937" y="8450"/>
                  </a:lnTo>
                  <a:lnTo>
                    <a:pt x="7527" y="7458"/>
                  </a:lnTo>
                  <a:lnTo>
                    <a:pt x="7116" y="6431"/>
                  </a:lnTo>
                  <a:lnTo>
                    <a:pt x="6637" y="5439"/>
                  </a:lnTo>
                  <a:lnTo>
                    <a:pt x="6090" y="4482"/>
                  </a:lnTo>
                  <a:lnTo>
                    <a:pt x="5543" y="3524"/>
                  </a:lnTo>
                  <a:lnTo>
                    <a:pt x="4893" y="2566"/>
                  </a:lnTo>
                  <a:lnTo>
                    <a:pt x="4209" y="1608"/>
                  </a:lnTo>
                  <a:lnTo>
                    <a:pt x="3456" y="684"/>
                  </a:lnTo>
                  <a:lnTo>
                    <a:pt x="2567" y="650"/>
                  </a:lnTo>
                  <a:lnTo>
                    <a:pt x="1711" y="684"/>
                  </a:lnTo>
                  <a:lnTo>
                    <a:pt x="856" y="753"/>
                  </a:lnTo>
                  <a:lnTo>
                    <a:pt x="1" y="855"/>
                  </a:lnTo>
                  <a:lnTo>
                    <a:pt x="1609" y="3660"/>
                  </a:lnTo>
                  <a:lnTo>
                    <a:pt x="2567" y="5234"/>
                  </a:lnTo>
                  <a:lnTo>
                    <a:pt x="3695" y="7013"/>
                  </a:lnTo>
                  <a:lnTo>
                    <a:pt x="4243" y="7902"/>
                  </a:lnTo>
                  <a:lnTo>
                    <a:pt x="4756" y="8826"/>
                  </a:lnTo>
                  <a:lnTo>
                    <a:pt x="5235" y="9750"/>
                  </a:lnTo>
                  <a:lnTo>
                    <a:pt x="5645" y="10708"/>
                  </a:lnTo>
                  <a:lnTo>
                    <a:pt x="6056" y="11734"/>
                  </a:lnTo>
                  <a:lnTo>
                    <a:pt x="6364" y="12794"/>
                  </a:lnTo>
                  <a:lnTo>
                    <a:pt x="6706" y="14094"/>
                  </a:lnTo>
                  <a:lnTo>
                    <a:pt x="6980" y="15360"/>
                  </a:lnTo>
                  <a:lnTo>
                    <a:pt x="7493" y="17926"/>
                  </a:lnTo>
                  <a:lnTo>
                    <a:pt x="7732" y="19226"/>
                  </a:lnTo>
                  <a:lnTo>
                    <a:pt x="8040" y="20491"/>
                  </a:lnTo>
                  <a:lnTo>
                    <a:pt x="8382" y="21757"/>
                  </a:lnTo>
                  <a:lnTo>
                    <a:pt x="8758" y="23023"/>
                  </a:lnTo>
                  <a:lnTo>
                    <a:pt x="9101" y="23912"/>
                  </a:lnTo>
                  <a:lnTo>
                    <a:pt x="9477" y="24768"/>
                  </a:lnTo>
                  <a:lnTo>
                    <a:pt x="9922" y="25589"/>
                  </a:lnTo>
                  <a:lnTo>
                    <a:pt x="10400" y="26375"/>
                  </a:lnTo>
                  <a:lnTo>
                    <a:pt x="10982" y="27094"/>
                  </a:lnTo>
                  <a:lnTo>
                    <a:pt x="11256" y="27436"/>
                  </a:lnTo>
                  <a:lnTo>
                    <a:pt x="11598" y="27778"/>
                  </a:lnTo>
                  <a:lnTo>
                    <a:pt x="11906" y="28086"/>
                  </a:lnTo>
                  <a:lnTo>
                    <a:pt x="12282" y="28394"/>
                  </a:lnTo>
                  <a:lnTo>
                    <a:pt x="12658" y="28702"/>
                  </a:lnTo>
                  <a:lnTo>
                    <a:pt x="13035" y="28975"/>
                  </a:lnTo>
                  <a:lnTo>
                    <a:pt x="13308" y="29146"/>
                  </a:lnTo>
                  <a:lnTo>
                    <a:pt x="13548" y="29283"/>
                  </a:lnTo>
                  <a:lnTo>
                    <a:pt x="14129" y="29557"/>
                  </a:lnTo>
                  <a:lnTo>
                    <a:pt x="14711" y="29728"/>
                  </a:lnTo>
                  <a:lnTo>
                    <a:pt x="15327" y="29865"/>
                  </a:lnTo>
                  <a:lnTo>
                    <a:pt x="15942" y="30002"/>
                  </a:lnTo>
                  <a:lnTo>
                    <a:pt x="16558" y="30070"/>
                  </a:lnTo>
                  <a:lnTo>
                    <a:pt x="17755" y="30173"/>
                  </a:lnTo>
                  <a:lnTo>
                    <a:pt x="19534" y="30309"/>
                  </a:lnTo>
                  <a:lnTo>
                    <a:pt x="21245" y="30446"/>
                  </a:lnTo>
                  <a:lnTo>
                    <a:pt x="22989" y="30652"/>
                  </a:lnTo>
                  <a:lnTo>
                    <a:pt x="23845" y="30788"/>
                  </a:lnTo>
                  <a:lnTo>
                    <a:pt x="24700" y="30925"/>
                  </a:lnTo>
                  <a:lnTo>
                    <a:pt x="25316" y="31028"/>
                  </a:lnTo>
                  <a:lnTo>
                    <a:pt x="25931" y="31096"/>
                  </a:lnTo>
                  <a:lnTo>
                    <a:pt x="26513" y="31130"/>
                  </a:lnTo>
                  <a:lnTo>
                    <a:pt x="27163" y="31130"/>
                  </a:lnTo>
                  <a:lnTo>
                    <a:pt x="27779" y="31096"/>
                  </a:lnTo>
                  <a:lnTo>
                    <a:pt x="28395" y="31062"/>
                  </a:lnTo>
                  <a:lnTo>
                    <a:pt x="29045" y="30994"/>
                  </a:lnTo>
                  <a:lnTo>
                    <a:pt x="29660" y="30891"/>
                  </a:lnTo>
                  <a:lnTo>
                    <a:pt x="30310" y="30754"/>
                  </a:lnTo>
                  <a:lnTo>
                    <a:pt x="30960" y="30583"/>
                  </a:lnTo>
                  <a:lnTo>
                    <a:pt x="31576" y="30412"/>
                  </a:lnTo>
                  <a:lnTo>
                    <a:pt x="32226" y="30241"/>
                  </a:lnTo>
                  <a:lnTo>
                    <a:pt x="33492" y="29762"/>
                  </a:lnTo>
                  <a:lnTo>
                    <a:pt x="34757" y="29249"/>
                  </a:lnTo>
                  <a:lnTo>
                    <a:pt x="36023" y="28667"/>
                  </a:lnTo>
                  <a:lnTo>
                    <a:pt x="37221" y="28052"/>
                  </a:lnTo>
                  <a:lnTo>
                    <a:pt x="38418" y="27367"/>
                  </a:lnTo>
                  <a:lnTo>
                    <a:pt x="39547" y="26649"/>
                  </a:lnTo>
                  <a:lnTo>
                    <a:pt x="40641" y="25931"/>
                  </a:lnTo>
                  <a:lnTo>
                    <a:pt x="41702" y="25178"/>
                  </a:lnTo>
                  <a:lnTo>
                    <a:pt x="42660" y="24425"/>
                  </a:lnTo>
                  <a:lnTo>
                    <a:pt x="43583" y="23673"/>
                  </a:lnTo>
                  <a:lnTo>
                    <a:pt x="44473" y="22852"/>
                  </a:lnTo>
                  <a:lnTo>
                    <a:pt x="45294" y="21997"/>
                  </a:lnTo>
                  <a:lnTo>
                    <a:pt x="46047" y="21107"/>
                  </a:lnTo>
                  <a:lnTo>
                    <a:pt x="46765" y="20149"/>
                  </a:lnTo>
                  <a:lnTo>
                    <a:pt x="47415" y="19157"/>
                  </a:lnTo>
                  <a:lnTo>
                    <a:pt x="47996" y="18165"/>
                  </a:lnTo>
                  <a:lnTo>
                    <a:pt x="48578" y="17105"/>
                  </a:lnTo>
                  <a:lnTo>
                    <a:pt x="49057" y="16010"/>
                  </a:lnTo>
                  <a:lnTo>
                    <a:pt x="49433" y="15018"/>
                  </a:lnTo>
                  <a:lnTo>
                    <a:pt x="49775" y="14026"/>
                  </a:lnTo>
                  <a:lnTo>
                    <a:pt x="50083" y="13034"/>
                  </a:lnTo>
                  <a:lnTo>
                    <a:pt x="50357" y="12008"/>
                  </a:lnTo>
                  <a:lnTo>
                    <a:pt x="50904" y="9989"/>
                  </a:lnTo>
                  <a:lnTo>
                    <a:pt x="51212" y="8997"/>
                  </a:lnTo>
                  <a:lnTo>
                    <a:pt x="51554" y="8005"/>
                  </a:lnTo>
                  <a:lnTo>
                    <a:pt x="51931" y="7013"/>
                  </a:lnTo>
                  <a:lnTo>
                    <a:pt x="52409" y="6055"/>
                  </a:lnTo>
                  <a:lnTo>
                    <a:pt x="52888" y="5097"/>
                  </a:lnTo>
                  <a:lnTo>
                    <a:pt x="53436" y="4139"/>
                  </a:lnTo>
                  <a:lnTo>
                    <a:pt x="54017" y="3216"/>
                  </a:lnTo>
                  <a:lnTo>
                    <a:pt x="54599" y="2326"/>
                  </a:lnTo>
                  <a:lnTo>
                    <a:pt x="55249" y="1471"/>
                  </a:lnTo>
                  <a:lnTo>
                    <a:pt x="55865" y="616"/>
                  </a:lnTo>
                  <a:lnTo>
                    <a:pt x="56001" y="479"/>
                  </a:lnTo>
                  <a:lnTo>
                    <a:pt x="56070" y="342"/>
                  </a:lnTo>
                  <a:lnTo>
                    <a:pt x="56138" y="171"/>
                  </a:lnTo>
                  <a:lnTo>
                    <a:pt x="561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050500" y="678800"/>
              <a:ext cx="1780600" cy="1050225"/>
            </a:xfrm>
            <a:custGeom>
              <a:avLst/>
              <a:gdLst/>
              <a:ahLst/>
              <a:cxnLst/>
              <a:rect l="l" t="t" r="r" b="b"/>
              <a:pathLst>
                <a:path w="71224" h="42009" extrusionOk="0">
                  <a:moveTo>
                    <a:pt x="67666" y="0"/>
                  </a:moveTo>
                  <a:lnTo>
                    <a:pt x="67700" y="274"/>
                  </a:lnTo>
                  <a:lnTo>
                    <a:pt x="67735" y="582"/>
                  </a:lnTo>
                  <a:lnTo>
                    <a:pt x="67700" y="855"/>
                  </a:lnTo>
                  <a:lnTo>
                    <a:pt x="67666" y="1163"/>
                  </a:lnTo>
                  <a:lnTo>
                    <a:pt x="67564" y="1745"/>
                  </a:lnTo>
                  <a:lnTo>
                    <a:pt x="67393" y="2292"/>
                  </a:lnTo>
                  <a:lnTo>
                    <a:pt x="67016" y="3797"/>
                  </a:lnTo>
                  <a:lnTo>
                    <a:pt x="66845" y="4516"/>
                  </a:lnTo>
                  <a:lnTo>
                    <a:pt x="66640" y="5234"/>
                  </a:lnTo>
                  <a:lnTo>
                    <a:pt x="66400" y="5952"/>
                  </a:lnTo>
                  <a:lnTo>
                    <a:pt x="66093" y="6637"/>
                  </a:lnTo>
                  <a:lnTo>
                    <a:pt x="65887" y="6945"/>
                  </a:lnTo>
                  <a:lnTo>
                    <a:pt x="65716" y="7287"/>
                  </a:lnTo>
                  <a:lnTo>
                    <a:pt x="65477" y="7595"/>
                  </a:lnTo>
                  <a:lnTo>
                    <a:pt x="65237" y="7902"/>
                  </a:lnTo>
                  <a:lnTo>
                    <a:pt x="64724" y="8450"/>
                  </a:lnTo>
                  <a:lnTo>
                    <a:pt x="64211" y="8997"/>
                  </a:lnTo>
                  <a:lnTo>
                    <a:pt x="63151" y="10092"/>
                  </a:lnTo>
                  <a:lnTo>
                    <a:pt x="62672" y="10673"/>
                  </a:lnTo>
                  <a:lnTo>
                    <a:pt x="62193" y="11255"/>
                  </a:lnTo>
                  <a:lnTo>
                    <a:pt x="61748" y="11871"/>
                  </a:lnTo>
                  <a:lnTo>
                    <a:pt x="61372" y="12521"/>
                  </a:lnTo>
                  <a:lnTo>
                    <a:pt x="60687" y="13923"/>
                  </a:lnTo>
                  <a:lnTo>
                    <a:pt x="60072" y="15326"/>
                  </a:lnTo>
                  <a:lnTo>
                    <a:pt x="58909" y="18131"/>
                  </a:lnTo>
                  <a:lnTo>
                    <a:pt x="58293" y="19534"/>
                  </a:lnTo>
                  <a:lnTo>
                    <a:pt x="57643" y="20902"/>
                  </a:lnTo>
                  <a:lnTo>
                    <a:pt x="57301" y="21586"/>
                  </a:lnTo>
                  <a:lnTo>
                    <a:pt x="56924" y="22270"/>
                  </a:lnTo>
                  <a:lnTo>
                    <a:pt x="56514" y="22954"/>
                  </a:lnTo>
                  <a:lnTo>
                    <a:pt x="56103" y="23604"/>
                  </a:lnTo>
                  <a:lnTo>
                    <a:pt x="55111" y="25007"/>
                  </a:lnTo>
                  <a:lnTo>
                    <a:pt x="54085" y="26375"/>
                  </a:lnTo>
                  <a:lnTo>
                    <a:pt x="52990" y="27710"/>
                  </a:lnTo>
                  <a:lnTo>
                    <a:pt x="51827" y="29044"/>
                  </a:lnTo>
                  <a:lnTo>
                    <a:pt x="50630" y="30309"/>
                  </a:lnTo>
                  <a:lnTo>
                    <a:pt x="49398" y="31575"/>
                  </a:lnTo>
                  <a:lnTo>
                    <a:pt x="48167" y="32738"/>
                  </a:lnTo>
                  <a:lnTo>
                    <a:pt x="46901" y="33867"/>
                  </a:lnTo>
                  <a:lnTo>
                    <a:pt x="46285" y="34380"/>
                  </a:lnTo>
                  <a:lnTo>
                    <a:pt x="45601" y="34859"/>
                  </a:lnTo>
                  <a:lnTo>
                    <a:pt x="44917" y="35338"/>
                  </a:lnTo>
                  <a:lnTo>
                    <a:pt x="44164" y="35749"/>
                  </a:lnTo>
                  <a:lnTo>
                    <a:pt x="43412" y="36125"/>
                  </a:lnTo>
                  <a:lnTo>
                    <a:pt x="42625" y="36501"/>
                  </a:lnTo>
                  <a:lnTo>
                    <a:pt x="41838" y="36843"/>
                  </a:lnTo>
                  <a:lnTo>
                    <a:pt x="41017" y="37185"/>
                  </a:lnTo>
                  <a:lnTo>
                    <a:pt x="40196" y="37459"/>
                  </a:lnTo>
                  <a:lnTo>
                    <a:pt x="39375" y="37767"/>
                  </a:lnTo>
                  <a:lnTo>
                    <a:pt x="37733" y="38246"/>
                  </a:lnTo>
                  <a:lnTo>
                    <a:pt x="36091" y="38691"/>
                  </a:lnTo>
                  <a:lnTo>
                    <a:pt x="34517" y="39033"/>
                  </a:lnTo>
                  <a:lnTo>
                    <a:pt x="34004" y="39135"/>
                  </a:lnTo>
                  <a:lnTo>
                    <a:pt x="33491" y="39238"/>
                  </a:lnTo>
                  <a:lnTo>
                    <a:pt x="32978" y="39272"/>
                  </a:lnTo>
                  <a:lnTo>
                    <a:pt x="32499" y="39306"/>
                  </a:lnTo>
                  <a:lnTo>
                    <a:pt x="31986" y="39341"/>
                  </a:lnTo>
                  <a:lnTo>
                    <a:pt x="31473" y="39306"/>
                  </a:lnTo>
                  <a:lnTo>
                    <a:pt x="30994" y="39272"/>
                  </a:lnTo>
                  <a:lnTo>
                    <a:pt x="30515" y="39204"/>
                  </a:lnTo>
                  <a:lnTo>
                    <a:pt x="30002" y="39135"/>
                  </a:lnTo>
                  <a:lnTo>
                    <a:pt x="29523" y="39033"/>
                  </a:lnTo>
                  <a:lnTo>
                    <a:pt x="29044" y="38896"/>
                  </a:lnTo>
                  <a:lnTo>
                    <a:pt x="28565" y="38725"/>
                  </a:lnTo>
                  <a:lnTo>
                    <a:pt x="28086" y="38554"/>
                  </a:lnTo>
                  <a:lnTo>
                    <a:pt x="27641" y="38349"/>
                  </a:lnTo>
                  <a:lnTo>
                    <a:pt x="27197" y="38109"/>
                  </a:lnTo>
                  <a:lnTo>
                    <a:pt x="26718" y="37835"/>
                  </a:lnTo>
                  <a:lnTo>
                    <a:pt x="25623" y="37117"/>
                  </a:lnTo>
                  <a:lnTo>
                    <a:pt x="24563" y="36433"/>
                  </a:lnTo>
                  <a:lnTo>
                    <a:pt x="24015" y="36125"/>
                  </a:lnTo>
                  <a:lnTo>
                    <a:pt x="23434" y="35851"/>
                  </a:lnTo>
                  <a:lnTo>
                    <a:pt x="22852" y="35612"/>
                  </a:lnTo>
                  <a:lnTo>
                    <a:pt x="22202" y="35407"/>
                  </a:lnTo>
                  <a:lnTo>
                    <a:pt x="21586" y="35270"/>
                  </a:lnTo>
                  <a:lnTo>
                    <a:pt x="20936" y="35201"/>
                  </a:lnTo>
                  <a:lnTo>
                    <a:pt x="20252" y="35167"/>
                  </a:lnTo>
                  <a:lnTo>
                    <a:pt x="19568" y="35167"/>
                  </a:lnTo>
                  <a:lnTo>
                    <a:pt x="18234" y="35236"/>
                  </a:lnTo>
                  <a:lnTo>
                    <a:pt x="17584" y="35270"/>
                  </a:lnTo>
                  <a:lnTo>
                    <a:pt x="16934" y="35270"/>
                  </a:lnTo>
                  <a:lnTo>
                    <a:pt x="16558" y="35236"/>
                  </a:lnTo>
                  <a:lnTo>
                    <a:pt x="16215" y="35201"/>
                  </a:lnTo>
                  <a:lnTo>
                    <a:pt x="15873" y="35133"/>
                  </a:lnTo>
                  <a:lnTo>
                    <a:pt x="15565" y="35064"/>
                  </a:lnTo>
                  <a:lnTo>
                    <a:pt x="15258" y="34962"/>
                  </a:lnTo>
                  <a:lnTo>
                    <a:pt x="14984" y="34825"/>
                  </a:lnTo>
                  <a:lnTo>
                    <a:pt x="14676" y="34688"/>
                  </a:lnTo>
                  <a:lnTo>
                    <a:pt x="14402" y="34517"/>
                  </a:lnTo>
                  <a:lnTo>
                    <a:pt x="13923" y="34141"/>
                  </a:lnTo>
                  <a:lnTo>
                    <a:pt x="13444" y="33696"/>
                  </a:lnTo>
                  <a:lnTo>
                    <a:pt x="13034" y="33217"/>
                  </a:lnTo>
                  <a:lnTo>
                    <a:pt x="12658" y="32704"/>
                  </a:lnTo>
                  <a:lnTo>
                    <a:pt x="12316" y="32122"/>
                  </a:lnTo>
                  <a:lnTo>
                    <a:pt x="12008" y="31541"/>
                  </a:lnTo>
                  <a:lnTo>
                    <a:pt x="11700" y="30925"/>
                  </a:lnTo>
                  <a:lnTo>
                    <a:pt x="11460" y="30309"/>
                  </a:lnTo>
                  <a:lnTo>
                    <a:pt x="11221" y="29694"/>
                  </a:lnTo>
                  <a:lnTo>
                    <a:pt x="11016" y="29044"/>
                  </a:lnTo>
                  <a:lnTo>
                    <a:pt x="10639" y="27846"/>
                  </a:lnTo>
                  <a:lnTo>
                    <a:pt x="10160" y="26170"/>
                  </a:lnTo>
                  <a:lnTo>
                    <a:pt x="9750" y="24528"/>
                  </a:lnTo>
                  <a:lnTo>
                    <a:pt x="9032" y="21141"/>
                  </a:lnTo>
                  <a:lnTo>
                    <a:pt x="8655" y="19465"/>
                  </a:lnTo>
                  <a:lnTo>
                    <a:pt x="8245" y="17789"/>
                  </a:lnTo>
                  <a:lnTo>
                    <a:pt x="7834" y="16113"/>
                  </a:lnTo>
                  <a:lnTo>
                    <a:pt x="7355" y="14471"/>
                  </a:lnTo>
                  <a:lnTo>
                    <a:pt x="6739" y="12555"/>
                  </a:lnTo>
                  <a:lnTo>
                    <a:pt x="6055" y="10708"/>
                  </a:lnTo>
                  <a:lnTo>
                    <a:pt x="5303" y="8826"/>
                  </a:lnTo>
                  <a:lnTo>
                    <a:pt x="4516" y="7013"/>
                  </a:lnTo>
                  <a:lnTo>
                    <a:pt x="4174" y="6192"/>
                  </a:lnTo>
                  <a:lnTo>
                    <a:pt x="3900" y="5337"/>
                  </a:lnTo>
                  <a:lnTo>
                    <a:pt x="3353" y="3626"/>
                  </a:lnTo>
                  <a:lnTo>
                    <a:pt x="3079" y="2771"/>
                  </a:lnTo>
                  <a:lnTo>
                    <a:pt x="2737" y="1950"/>
                  </a:lnTo>
                  <a:lnTo>
                    <a:pt x="2532" y="1574"/>
                  </a:lnTo>
                  <a:lnTo>
                    <a:pt x="2326" y="1197"/>
                  </a:lnTo>
                  <a:lnTo>
                    <a:pt x="2087" y="821"/>
                  </a:lnTo>
                  <a:lnTo>
                    <a:pt x="1813" y="445"/>
                  </a:lnTo>
                  <a:lnTo>
                    <a:pt x="1642" y="274"/>
                  </a:lnTo>
                  <a:lnTo>
                    <a:pt x="1540" y="205"/>
                  </a:lnTo>
                  <a:lnTo>
                    <a:pt x="1403" y="137"/>
                  </a:lnTo>
                  <a:lnTo>
                    <a:pt x="1198" y="137"/>
                  </a:lnTo>
                  <a:lnTo>
                    <a:pt x="958" y="171"/>
                  </a:lnTo>
                  <a:lnTo>
                    <a:pt x="0" y="411"/>
                  </a:lnTo>
                  <a:lnTo>
                    <a:pt x="1369" y="3353"/>
                  </a:lnTo>
                  <a:lnTo>
                    <a:pt x="2190" y="5234"/>
                  </a:lnTo>
                  <a:lnTo>
                    <a:pt x="2976" y="7116"/>
                  </a:lnTo>
                  <a:lnTo>
                    <a:pt x="3729" y="8997"/>
                  </a:lnTo>
                  <a:lnTo>
                    <a:pt x="4447" y="10879"/>
                  </a:lnTo>
                  <a:lnTo>
                    <a:pt x="5132" y="12794"/>
                  </a:lnTo>
                  <a:lnTo>
                    <a:pt x="5782" y="14744"/>
                  </a:lnTo>
                  <a:lnTo>
                    <a:pt x="6363" y="16694"/>
                  </a:lnTo>
                  <a:lnTo>
                    <a:pt x="6876" y="18678"/>
                  </a:lnTo>
                  <a:lnTo>
                    <a:pt x="7287" y="20389"/>
                  </a:lnTo>
                  <a:lnTo>
                    <a:pt x="7663" y="22065"/>
                  </a:lnTo>
                  <a:lnTo>
                    <a:pt x="8039" y="23775"/>
                  </a:lnTo>
                  <a:lnTo>
                    <a:pt x="8416" y="25452"/>
                  </a:lnTo>
                  <a:lnTo>
                    <a:pt x="8895" y="27094"/>
                  </a:lnTo>
                  <a:lnTo>
                    <a:pt x="9134" y="27915"/>
                  </a:lnTo>
                  <a:lnTo>
                    <a:pt x="9408" y="28736"/>
                  </a:lnTo>
                  <a:lnTo>
                    <a:pt x="9716" y="29557"/>
                  </a:lnTo>
                  <a:lnTo>
                    <a:pt x="10024" y="30344"/>
                  </a:lnTo>
                  <a:lnTo>
                    <a:pt x="10366" y="31165"/>
                  </a:lnTo>
                  <a:lnTo>
                    <a:pt x="10776" y="31951"/>
                  </a:lnTo>
                  <a:lnTo>
                    <a:pt x="11289" y="32909"/>
                  </a:lnTo>
                  <a:lnTo>
                    <a:pt x="11597" y="33388"/>
                  </a:lnTo>
                  <a:lnTo>
                    <a:pt x="11905" y="33867"/>
                  </a:lnTo>
                  <a:lnTo>
                    <a:pt x="12247" y="34346"/>
                  </a:lnTo>
                  <a:lnTo>
                    <a:pt x="12623" y="34825"/>
                  </a:lnTo>
                  <a:lnTo>
                    <a:pt x="13034" y="35270"/>
                  </a:lnTo>
                  <a:lnTo>
                    <a:pt x="13444" y="35714"/>
                  </a:lnTo>
                  <a:lnTo>
                    <a:pt x="13889" y="36125"/>
                  </a:lnTo>
                  <a:lnTo>
                    <a:pt x="14334" y="36501"/>
                  </a:lnTo>
                  <a:lnTo>
                    <a:pt x="14813" y="36843"/>
                  </a:lnTo>
                  <a:lnTo>
                    <a:pt x="15292" y="37151"/>
                  </a:lnTo>
                  <a:lnTo>
                    <a:pt x="15805" y="37425"/>
                  </a:lnTo>
                  <a:lnTo>
                    <a:pt x="16318" y="37630"/>
                  </a:lnTo>
                  <a:lnTo>
                    <a:pt x="16865" y="37801"/>
                  </a:lnTo>
                  <a:lnTo>
                    <a:pt x="17413" y="37904"/>
                  </a:lnTo>
                  <a:lnTo>
                    <a:pt x="17926" y="37938"/>
                  </a:lnTo>
                  <a:lnTo>
                    <a:pt x="18473" y="37972"/>
                  </a:lnTo>
                  <a:lnTo>
                    <a:pt x="19534" y="38006"/>
                  </a:lnTo>
                  <a:lnTo>
                    <a:pt x="21621" y="38006"/>
                  </a:lnTo>
                  <a:lnTo>
                    <a:pt x="22134" y="38041"/>
                  </a:lnTo>
                  <a:lnTo>
                    <a:pt x="22647" y="38109"/>
                  </a:lnTo>
                  <a:lnTo>
                    <a:pt x="23160" y="38178"/>
                  </a:lnTo>
                  <a:lnTo>
                    <a:pt x="23673" y="38280"/>
                  </a:lnTo>
                  <a:lnTo>
                    <a:pt x="24186" y="38417"/>
                  </a:lnTo>
                  <a:lnTo>
                    <a:pt x="24665" y="38588"/>
                  </a:lnTo>
                  <a:lnTo>
                    <a:pt x="25178" y="38827"/>
                  </a:lnTo>
                  <a:lnTo>
                    <a:pt x="25657" y="39101"/>
                  </a:lnTo>
                  <a:lnTo>
                    <a:pt x="26273" y="39477"/>
                  </a:lnTo>
                  <a:lnTo>
                    <a:pt x="26855" y="39854"/>
                  </a:lnTo>
                  <a:lnTo>
                    <a:pt x="27436" y="40264"/>
                  </a:lnTo>
                  <a:lnTo>
                    <a:pt x="28018" y="40641"/>
                  </a:lnTo>
                  <a:lnTo>
                    <a:pt x="28633" y="40983"/>
                  </a:lnTo>
                  <a:lnTo>
                    <a:pt x="29249" y="41291"/>
                  </a:lnTo>
                  <a:lnTo>
                    <a:pt x="29933" y="41564"/>
                  </a:lnTo>
                  <a:lnTo>
                    <a:pt x="30275" y="41667"/>
                  </a:lnTo>
                  <a:lnTo>
                    <a:pt x="30618" y="41735"/>
                  </a:lnTo>
                  <a:lnTo>
                    <a:pt x="31507" y="41906"/>
                  </a:lnTo>
                  <a:lnTo>
                    <a:pt x="32396" y="41975"/>
                  </a:lnTo>
                  <a:lnTo>
                    <a:pt x="33252" y="42009"/>
                  </a:lnTo>
                  <a:lnTo>
                    <a:pt x="34141" y="41975"/>
                  </a:lnTo>
                  <a:lnTo>
                    <a:pt x="34996" y="41906"/>
                  </a:lnTo>
                  <a:lnTo>
                    <a:pt x="35886" y="41804"/>
                  </a:lnTo>
                  <a:lnTo>
                    <a:pt x="36741" y="41633"/>
                  </a:lnTo>
                  <a:lnTo>
                    <a:pt x="37596" y="41427"/>
                  </a:lnTo>
                  <a:lnTo>
                    <a:pt x="38451" y="41222"/>
                  </a:lnTo>
                  <a:lnTo>
                    <a:pt x="39307" y="40948"/>
                  </a:lnTo>
                  <a:lnTo>
                    <a:pt x="40162" y="40675"/>
                  </a:lnTo>
                  <a:lnTo>
                    <a:pt x="41017" y="40367"/>
                  </a:lnTo>
                  <a:lnTo>
                    <a:pt x="42659" y="39751"/>
                  </a:lnTo>
                  <a:lnTo>
                    <a:pt x="44301" y="39101"/>
                  </a:lnTo>
                  <a:lnTo>
                    <a:pt x="45156" y="38725"/>
                  </a:lnTo>
                  <a:lnTo>
                    <a:pt x="45978" y="38314"/>
                  </a:lnTo>
                  <a:lnTo>
                    <a:pt x="46799" y="37835"/>
                  </a:lnTo>
                  <a:lnTo>
                    <a:pt x="47551" y="37322"/>
                  </a:lnTo>
                  <a:lnTo>
                    <a:pt x="48304" y="36809"/>
                  </a:lnTo>
                  <a:lnTo>
                    <a:pt x="49022" y="36228"/>
                  </a:lnTo>
                  <a:lnTo>
                    <a:pt x="49741" y="35612"/>
                  </a:lnTo>
                  <a:lnTo>
                    <a:pt x="50391" y="34996"/>
                  </a:lnTo>
                  <a:lnTo>
                    <a:pt x="51075" y="34346"/>
                  </a:lnTo>
                  <a:lnTo>
                    <a:pt x="51725" y="33662"/>
                  </a:lnTo>
                  <a:lnTo>
                    <a:pt x="52990" y="32294"/>
                  </a:lnTo>
                  <a:lnTo>
                    <a:pt x="54188" y="30891"/>
                  </a:lnTo>
                  <a:lnTo>
                    <a:pt x="55385" y="29488"/>
                  </a:lnTo>
                  <a:lnTo>
                    <a:pt x="55967" y="28804"/>
                  </a:lnTo>
                  <a:lnTo>
                    <a:pt x="56514" y="28120"/>
                  </a:lnTo>
                  <a:lnTo>
                    <a:pt x="57027" y="27436"/>
                  </a:lnTo>
                  <a:lnTo>
                    <a:pt x="57540" y="26717"/>
                  </a:lnTo>
                  <a:lnTo>
                    <a:pt x="58019" y="26033"/>
                  </a:lnTo>
                  <a:lnTo>
                    <a:pt x="58498" y="25281"/>
                  </a:lnTo>
                  <a:lnTo>
                    <a:pt x="59353" y="23844"/>
                  </a:lnTo>
                  <a:lnTo>
                    <a:pt x="60174" y="22339"/>
                  </a:lnTo>
                  <a:lnTo>
                    <a:pt x="60927" y="20765"/>
                  </a:lnTo>
                  <a:lnTo>
                    <a:pt x="61611" y="19191"/>
                  </a:lnTo>
                  <a:lnTo>
                    <a:pt x="62261" y="17549"/>
                  </a:lnTo>
                  <a:lnTo>
                    <a:pt x="62569" y="16728"/>
                  </a:lnTo>
                  <a:lnTo>
                    <a:pt x="62911" y="15907"/>
                  </a:lnTo>
                  <a:lnTo>
                    <a:pt x="63287" y="15086"/>
                  </a:lnTo>
                  <a:lnTo>
                    <a:pt x="63698" y="14334"/>
                  </a:lnTo>
                  <a:lnTo>
                    <a:pt x="64143" y="13581"/>
                  </a:lnTo>
                  <a:lnTo>
                    <a:pt x="64656" y="12863"/>
                  </a:lnTo>
                  <a:lnTo>
                    <a:pt x="65203" y="12179"/>
                  </a:lnTo>
                  <a:lnTo>
                    <a:pt x="65511" y="11836"/>
                  </a:lnTo>
                  <a:lnTo>
                    <a:pt x="65819" y="11529"/>
                  </a:lnTo>
                  <a:lnTo>
                    <a:pt x="66640" y="10708"/>
                  </a:lnTo>
                  <a:lnTo>
                    <a:pt x="67358" y="9921"/>
                  </a:lnTo>
                  <a:lnTo>
                    <a:pt x="68008" y="9100"/>
                  </a:lnTo>
                  <a:lnTo>
                    <a:pt x="68590" y="8244"/>
                  </a:lnTo>
                  <a:lnTo>
                    <a:pt x="68864" y="7800"/>
                  </a:lnTo>
                  <a:lnTo>
                    <a:pt x="69103" y="7355"/>
                  </a:lnTo>
                  <a:lnTo>
                    <a:pt x="69342" y="6876"/>
                  </a:lnTo>
                  <a:lnTo>
                    <a:pt x="69548" y="6397"/>
                  </a:lnTo>
                  <a:lnTo>
                    <a:pt x="69924" y="5371"/>
                  </a:lnTo>
                  <a:lnTo>
                    <a:pt x="70266" y="4276"/>
                  </a:lnTo>
                  <a:lnTo>
                    <a:pt x="70779" y="2155"/>
                  </a:lnTo>
                  <a:lnTo>
                    <a:pt x="712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0" name="Google Shape;530;p26"/>
          <p:cNvSpPr/>
          <p:nvPr/>
        </p:nvSpPr>
        <p:spPr>
          <a:xfrm rot="10800000">
            <a:off x="-180691" y="-1036300"/>
            <a:ext cx="4959640" cy="5481512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1" name="Google Shape;531;p26"/>
          <p:cNvGrpSpPr/>
          <p:nvPr/>
        </p:nvGrpSpPr>
        <p:grpSpPr>
          <a:xfrm rot="10800000">
            <a:off x="-311625" y="-105812"/>
            <a:ext cx="4174972" cy="3064827"/>
            <a:chOff x="5847100" y="3240200"/>
            <a:chExt cx="1949100" cy="1430825"/>
          </a:xfrm>
        </p:grpSpPr>
        <p:sp>
          <p:nvSpPr>
            <p:cNvPr id="532" name="Google Shape;532;p26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4" name="Google Shape;534;p26"/>
          <p:cNvSpPr/>
          <p:nvPr/>
        </p:nvSpPr>
        <p:spPr>
          <a:xfrm flipH="1">
            <a:off x="7119669" y="5794504"/>
            <a:ext cx="2371929" cy="1148067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5" name="Google Shape;535;p26"/>
          <p:cNvGrpSpPr/>
          <p:nvPr/>
        </p:nvGrpSpPr>
        <p:grpSpPr>
          <a:xfrm flipH="1">
            <a:off x="10916667" y="5409647"/>
            <a:ext cx="1811221" cy="1711035"/>
            <a:chOff x="944925" y="3624200"/>
            <a:chExt cx="1175100" cy="1110100"/>
          </a:xfrm>
        </p:grpSpPr>
        <p:sp>
          <p:nvSpPr>
            <p:cNvPr id="536" name="Google Shape;536;p26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0" name="Google Shape;540;p26"/>
          <p:cNvSpPr/>
          <p:nvPr/>
        </p:nvSpPr>
        <p:spPr>
          <a:xfrm rot="4499977" flipH="1">
            <a:off x="716765" y="4770354"/>
            <a:ext cx="486441" cy="254433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6"/>
          <p:cNvSpPr/>
          <p:nvPr/>
        </p:nvSpPr>
        <p:spPr>
          <a:xfrm flipH="1">
            <a:off x="4188331" y="1228847"/>
            <a:ext cx="1109776" cy="951199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6"/>
          <p:cNvSpPr/>
          <p:nvPr/>
        </p:nvSpPr>
        <p:spPr>
          <a:xfrm flipH="1">
            <a:off x="7443929" y="2113234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0568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"/>
          <p:cNvSpPr/>
          <p:nvPr/>
        </p:nvSpPr>
        <p:spPr>
          <a:xfrm>
            <a:off x="-61611" y="-969990"/>
            <a:ext cx="2391585" cy="3776759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5" name="Google Shape;545;p27"/>
          <p:cNvGrpSpPr/>
          <p:nvPr/>
        </p:nvGrpSpPr>
        <p:grpSpPr>
          <a:xfrm>
            <a:off x="-291218" y="-969987"/>
            <a:ext cx="1959577" cy="1976057"/>
            <a:chOff x="720000" y="559925"/>
            <a:chExt cx="1117800" cy="1127200"/>
          </a:xfrm>
        </p:grpSpPr>
        <p:sp>
          <p:nvSpPr>
            <p:cNvPr id="546" name="Google Shape;546;p27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8" name="Google Shape;548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49" name="Google Shape;549;p27"/>
          <p:cNvSpPr/>
          <p:nvPr/>
        </p:nvSpPr>
        <p:spPr>
          <a:xfrm rot="10800000">
            <a:off x="10111982" y="3728277"/>
            <a:ext cx="2391585" cy="3776759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0" name="Google Shape;550;p27"/>
          <p:cNvGrpSpPr/>
          <p:nvPr/>
        </p:nvGrpSpPr>
        <p:grpSpPr>
          <a:xfrm rot="10800000">
            <a:off x="10773596" y="5528977"/>
            <a:ext cx="1959577" cy="1976057"/>
            <a:chOff x="720000" y="559925"/>
            <a:chExt cx="1117800" cy="1127200"/>
          </a:xfrm>
        </p:grpSpPr>
        <p:sp>
          <p:nvSpPr>
            <p:cNvPr id="551" name="Google Shape;551;p27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3" name="Google Shape;553;p27"/>
          <p:cNvGrpSpPr/>
          <p:nvPr/>
        </p:nvGrpSpPr>
        <p:grpSpPr>
          <a:xfrm rot="5400000" flipH="1">
            <a:off x="10436306" y="-555587"/>
            <a:ext cx="2888081" cy="2602568"/>
            <a:chOff x="6349975" y="583850"/>
            <a:chExt cx="1513775" cy="1364125"/>
          </a:xfrm>
        </p:grpSpPr>
        <p:sp>
          <p:nvSpPr>
            <p:cNvPr id="554" name="Google Shape;554;p27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6" name="Google Shape;556;p27"/>
          <p:cNvSpPr/>
          <p:nvPr/>
        </p:nvSpPr>
        <p:spPr>
          <a:xfrm>
            <a:off x="-487001" y="5922501"/>
            <a:ext cx="2141471" cy="103651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7"/>
          <p:cNvSpPr/>
          <p:nvPr/>
        </p:nvSpPr>
        <p:spPr>
          <a:xfrm rot="10800000">
            <a:off x="11422757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27"/>
          <p:cNvSpPr/>
          <p:nvPr/>
        </p:nvSpPr>
        <p:spPr>
          <a:xfrm rot="10800000">
            <a:off x="535823" y="48315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66850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61" name="Google Shape;561;p28"/>
          <p:cNvSpPr/>
          <p:nvPr/>
        </p:nvSpPr>
        <p:spPr>
          <a:xfrm rot="10800000">
            <a:off x="10354638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2" name="Google Shape;562;p28"/>
          <p:cNvGrpSpPr/>
          <p:nvPr/>
        </p:nvGrpSpPr>
        <p:grpSpPr>
          <a:xfrm rot="10800000">
            <a:off x="10748362" y="5528977"/>
            <a:ext cx="1959577" cy="1976057"/>
            <a:chOff x="720000" y="559925"/>
            <a:chExt cx="1117800" cy="1127200"/>
          </a:xfrm>
        </p:grpSpPr>
        <p:sp>
          <p:nvSpPr>
            <p:cNvPr id="563" name="Google Shape;563;p28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5" name="Google Shape;565;p28"/>
          <p:cNvSpPr/>
          <p:nvPr/>
        </p:nvSpPr>
        <p:spPr>
          <a:xfrm rot="10800000">
            <a:off x="-1499402" y="5878986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6" name="Google Shape;566;p28"/>
          <p:cNvGrpSpPr/>
          <p:nvPr/>
        </p:nvGrpSpPr>
        <p:grpSpPr>
          <a:xfrm rot="5400000" flipH="1">
            <a:off x="10411073" y="-555587"/>
            <a:ext cx="2888081" cy="2602568"/>
            <a:chOff x="6349975" y="583850"/>
            <a:chExt cx="1513775" cy="1364125"/>
          </a:xfrm>
        </p:grpSpPr>
        <p:sp>
          <p:nvSpPr>
            <p:cNvPr id="567" name="Google Shape;567;p28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9" name="Google Shape;569;p28"/>
          <p:cNvSpPr/>
          <p:nvPr/>
        </p:nvSpPr>
        <p:spPr>
          <a:xfrm rot="5400000">
            <a:off x="-438778" y="3020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8"/>
          <p:cNvSpPr/>
          <p:nvPr/>
        </p:nvSpPr>
        <p:spPr>
          <a:xfrm rot="10800000">
            <a:off x="11397523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8"/>
          <p:cNvSpPr/>
          <p:nvPr/>
        </p:nvSpPr>
        <p:spPr>
          <a:xfrm rot="10800000">
            <a:off x="409557" y="552896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28"/>
          <p:cNvGrpSpPr/>
          <p:nvPr/>
        </p:nvGrpSpPr>
        <p:grpSpPr>
          <a:xfrm flipH="1">
            <a:off x="-1233627" y="-461269"/>
            <a:ext cx="2888081" cy="2602568"/>
            <a:chOff x="6349975" y="583850"/>
            <a:chExt cx="1513775" cy="1364125"/>
          </a:xfrm>
        </p:grpSpPr>
        <p:sp>
          <p:nvSpPr>
            <p:cNvPr id="573" name="Google Shape;573;p28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70797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 flipH="1">
            <a:off x="10392538" y="-367981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8" name="Google Shape;578;p29"/>
          <p:cNvGrpSpPr/>
          <p:nvPr/>
        </p:nvGrpSpPr>
        <p:grpSpPr>
          <a:xfrm flipH="1">
            <a:off x="10786262" y="-698342"/>
            <a:ext cx="1959577" cy="1976057"/>
            <a:chOff x="720000" y="559925"/>
            <a:chExt cx="1117800" cy="1127200"/>
          </a:xfrm>
        </p:grpSpPr>
        <p:sp>
          <p:nvSpPr>
            <p:cNvPr id="579" name="Google Shape;579;p29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1" name="Google Shape;581;p29"/>
          <p:cNvGrpSpPr/>
          <p:nvPr/>
        </p:nvGrpSpPr>
        <p:grpSpPr>
          <a:xfrm rot="5400000">
            <a:off x="10448973" y="4759708"/>
            <a:ext cx="2888081" cy="2602568"/>
            <a:chOff x="6349975" y="583850"/>
            <a:chExt cx="1513775" cy="1364125"/>
          </a:xfrm>
        </p:grpSpPr>
        <p:sp>
          <p:nvSpPr>
            <p:cNvPr id="582" name="Google Shape;582;p29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4" name="Google Shape;584;p29"/>
          <p:cNvSpPr/>
          <p:nvPr/>
        </p:nvSpPr>
        <p:spPr>
          <a:xfrm rot="5400000" flipH="1">
            <a:off x="-619622" y="-38993"/>
            <a:ext cx="2247799" cy="1087984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85" name="Google Shape;585;p29"/>
          <p:cNvGrpSpPr/>
          <p:nvPr/>
        </p:nvGrpSpPr>
        <p:grpSpPr>
          <a:xfrm>
            <a:off x="-39713" y="5317677"/>
            <a:ext cx="1811221" cy="1711035"/>
            <a:chOff x="944925" y="3624200"/>
            <a:chExt cx="1175100" cy="1110100"/>
          </a:xfrm>
        </p:grpSpPr>
        <p:sp>
          <p:nvSpPr>
            <p:cNvPr id="586" name="Google Shape;586;p29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0" name="Google Shape;590;p29"/>
          <p:cNvSpPr/>
          <p:nvPr/>
        </p:nvSpPr>
        <p:spPr>
          <a:xfrm flipH="1">
            <a:off x="11435423" y="4058852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55472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 txBox="1">
            <a:spLocks noGrp="1"/>
          </p:cNvSpPr>
          <p:nvPr>
            <p:ph type="title"/>
          </p:nvPr>
        </p:nvSpPr>
        <p:spPr>
          <a:xfrm>
            <a:off x="2557133" y="593367"/>
            <a:ext cx="70776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 rot="10800000">
            <a:off x="10354638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4" name="Google Shape;594;p30"/>
          <p:cNvGrpSpPr/>
          <p:nvPr/>
        </p:nvGrpSpPr>
        <p:grpSpPr>
          <a:xfrm rot="10800000">
            <a:off x="10748362" y="5528977"/>
            <a:ext cx="1959577" cy="1976057"/>
            <a:chOff x="720000" y="559925"/>
            <a:chExt cx="1117800" cy="1127200"/>
          </a:xfrm>
        </p:grpSpPr>
        <p:sp>
          <p:nvSpPr>
            <p:cNvPr id="595" name="Google Shape;595;p30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7" name="Google Shape;597;p30"/>
          <p:cNvSpPr/>
          <p:nvPr/>
        </p:nvSpPr>
        <p:spPr>
          <a:xfrm rot="10800000">
            <a:off x="-1499402" y="5878986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8" name="Google Shape;598;p30"/>
          <p:cNvGrpSpPr/>
          <p:nvPr/>
        </p:nvGrpSpPr>
        <p:grpSpPr>
          <a:xfrm rot="5400000" flipH="1">
            <a:off x="10411073" y="-555587"/>
            <a:ext cx="2888081" cy="2602568"/>
            <a:chOff x="6349975" y="583850"/>
            <a:chExt cx="1513775" cy="1364125"/>
          </a:xfrm>
        </p:grpSpPr>
        <p:sp>
          <p:nvSpPr>
            <p:cNvPr id="599" name="Google Shape;599;p30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1" name="Google Shape;601;p30"/>
          <p:cNvSpPr/>
          <p:nvPr/>
        </p:nvSpPr>
        <p:spPr>
          <a:xfrm rot="5400000">
            <a:off x="-438778" y="3020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2" name="Google Shape;602;p30"/>
          <p:cNvGrpSpPr/>
          <p:nvPr/>
        </p:nvGrpSpPr>
        <p:grpSpPr>
          <a:xfrm rot="10800000" flipH="1">
            <a:off x="-77613" y="-222020"/>
            <a:ext cx="1811221" cy="1711035"/>
            <a:chOff x="944925" y="3624200"/>
            <a:chExt cx="1175100" cy="1110100"/>
          </a:xfrm>
        </p:grpSpPr>
        <p:sp>
          <p:nvSpPr>
            <p:cNvPr id="603" name="Google Shape;603;p30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7" name="Google Shape;607;p30"/>
          <p:cNvSpPr/>
          <p:nvPr/>
        </p:nvSpPr>
        <p:spPr>
          <a:xfrm rot="10800000">
            <a:off x="11397523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30"/>
          <p:cNvSpPr/>
          <p:nvPr/>
        </p:nvSpPr>
        <p:spPr>
          <a:xfrm rot="10800000">
            <a:off x="409557" y="552896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2371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1"/>
          <p:cNvSpPr txBox="1">
            <a:spLocks noGrp="1"/>
          </p:cNvSpPr>
          <p:nvPr>
            <p:ph type="title"/>
          </p:nvPr>
        </p:nvSpPr>
        <p:spPr>
          <a:xfrm>
            <a:off x="1543867" y="593367"/>
            <a:ext cx="91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2"/>
          </p:nvPr>
        </p:nvSpPr>
        <p:spPr>
          <a:xfrm>
            <a:off x="1489800" y="1981700"/>
            <a:ext cx="4207600" cy="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12" name="Google Shape;612;p31"/>
          <p:cNvSpPr txBox="1">
            <a:spLocks noGrp="1"/>
          </p:cNvSpPr>
          <p:nvPr>
            <p:ph type="subTitle" idx="1"/>
          </p:nvPr>
        </p:nvSpPr>
        <p:spPr>
          <a:xfrm>
            <a:off x="1489808" y="2489547"/>
            <a:ext cx="4207600" cy="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13" name="Google Shape;613;p31"/>
          <p:cNvSpPr txBox="1">
            <a:spLocks noGrp="1"/>
          </p:cNvSpPr>
          <p:nvPr>
            <p:ph type="title" idx="3" hasCustomPrompt="1"/>
          </p:nvPr>
        </p:nvSpPr>
        <p:spPr>
          <a:xfrm>
            <a:off x="9458355" y="2198151"/>
            <a:ext cx="12436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4" name="Google Shape;614;p31"/>
          <p:cNvSpPr txBox="1">
            <a:spLocks noGrp="1"/>
          </p:cNvSpPr>
          <p:nvPr>
            <p:ph type="title" idx="4"/>
          </p:nvPr>
        </p:nvSpPr>
        <p:spPr>
          <a:xfrm>
            <a:off x="1489800" y="3376916"/>
            <a:ext cx="4207600" cy="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15" name="Google Shape;615;p31"/>
          <p:cNvSpPr txBox="1">
            <a:spLocks noGrp="1"/>
          </p:cNvSpPr>
          <p:nvPr>
            <p:ph type="subTitle" idx="5"/>
          </p:nvPr>
        </p:nvSpPr>
        <p:spPr>
          <a:xfrm>
            <a:off x="1489808" y="3884755"/>
            <a:ext cx="4207600" cy="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16" name="Google Shape;616;p31"/>
          <p:cNvSpPr txBox="1">
            <a:spLocks noGrp="1"/>
          </p:cNvSpPr>
          <p:nvPr>
            <p:ph type="title" idx="6" hasCustomPrompt="1"/>
          </p:nvPr>
        </p:nvSpPr>
        <p:spPr>
          <a:xfrm>
            <a:off x="9458355" y="3593375"/>
            <a:ext cx="12436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7" name="Google Shape;617;p31"/>
          <p:cNvSpPr txBox="1">
            <a:spLocks noGrp="1"/>
          </p:cNvSpPr>
          <p:nvPr>
            <p:ph type="title" idx="7"/>
          </p:nvPr>
        </p:nvSpPr>
        <p:spPr>
          <a:xfrm>
            <a:off x="1489800" y="4772149"/>
            <a:ext cx="4207600" cy="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3333">
                <a:solidFill>
                  <a:schemeClr val="accent3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18" name="Google Shape;618;p31"/>
          <p:cNvSpPr txBox="1">
            <a:spLocks noGrp="1"/>
          </p:cNvSpPr>
          <p:nvPr>
            <p:ph type="subTitle" idx="8"/>
          </p:nvPr>
        </p:nvSpPr>
        <p:spPr>
          <a:xfrm>
            <a:off x="1489808" y="5279967"/>
            <a:ext cx="4207600" cy="4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19" name="Google Shape;619;p31"/>
          <p:cNvSpPr txBox="1">
            <a:spLocks noGrp="1"/>
          </p:cNvSpPr>
          <p:nvPr>
            <p:ph type="title" idx="9" hasCustomPrompt="1"/>
          </p:nvPr>
        </p:nvSpPr>
        <p:spPr>
          <a:xfrm>
            <a:off x="9458355" y="4988617"/>
            <a:ext cx="12436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0" name="Google Shape;620;p31"/>
          <p:cNvSpPr/>
          <p:nvPr/>
        </p:nvSpPr>
        <p:spPr>
          <a:xfrm flipH="1">
            <a:off x="10392538" y="-367981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1" name="Google Shape;621;p31"/>
          <p:cNvGrpSpPr/>
          <p:nvPr/>
        </p:nvGrpSpPr>
        <p:grpSpPr>
          <a:xfrm flipH="1">
            <a:off x="10786262" y="-698342"/>
            <a:ext cx="1959577" cy="1976057"/>
            <a:chOff x="720000" y="559925"/>
            <a:chExt cx="1117800" cy="1127200"/>
          </a:xfrm>
        </p:grpSpPr>
        <p:sp>
          <p:nvSpPr>
            <p:cNvPr id="622" name="Google Shape;622;p31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4" name="Google Shape;624;p31"/>
          <p:cNvGrpSpPr/>
          <p:nvPr/>
        </p:nvGrpSpPr>
        <p:grpSpPr>
          <a:xfrm rot="5400000">
            <a:off x="10448973" y="4759708"/>
            <a:ext cx="2888081" cy="2602568"/>
            <a:chOff x="6349975" y="583850"/>
            <a:chExt cx="1513775" cy="1364125"/>
          </a:xfrm>
        </p:grpSpPr>
        <p:sp>
          <p:nvSpPr>
            <p:cNvPr id="625" name="Google Shape;625;p31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7" name="Google Shape;627;p31"/>
          <p:cNvSpPr/>
          <p:nvPr/>
        </p:nvSpPr>
        <p:spPr>
          <a:xfrm rot="5400000" flipH="1">
            <a:off x="-619622" y="-38993"/>
            <a:ext cx="2247799" cy="1087984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8" name="Google Shape;628;p31"/>
          <p:cNvGrpSpPr/>
          <p:nvPr/>
        </p:nvGrpSpPr>
        <p:grpSpPr>
          <a:xfrm>
            <a:off x="-39713" y="5317677"/>
            <a:ext cx="1811221" cy="1711035"/>
            <a:chOff x="944925" y="3624200"/>
            <a:chExt cx="1175100" cy="1110100"/>
          </a:xfrm>
        </p:grpSpPr>
        <p:sp>
          <p:nvSpPr>
            <p:cNvPr id="629" name="Google Shape;629;p31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3" name="Google Shape;633;p31"/>
          <p:cNvSpPr/>
          <p:nvPr/>
        </p:nvSpPr>
        <p:spPr>
          <a:xfrm flipH="1">
            <a:off x="11435423" y="4058852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969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2"/>
          </p:nvPr>
        </p:nvSpPr>
        <p:spPr>
          <a:xfrm>
            <a:off x="1872267" y="3731500"/>
            <a:ext cx="39164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3"/>
          </p:nvPr>
        </p:nvSpPr>
        <p:spPr>
          <a:xfrm>
            <a:off x="6402525" y="3731500"/>
            <a:ext cx="3917200" cy="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6402524" y="4381667"/>
            <a:ext cx="3917200" cy="13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4"/>
          </p:nvPr>
        </p:nvSpPr>
        <p:spPr>
          <a:xfrm>
            <a:off x="1872515" y="4381667"/>
            <a:ext cx="3916400" cy="13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 rot="10800000">
            <a:off x="2018223" y="425015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" name="Google Shape;83;p5"/>
          <p:cNvGrpSpPr/>
          <p:nvPr/>
        </p:nvGrpSpPr>
        <p:grpSpPr>
          <a:xfrm rot="5400000" flipH="1">
            <a:off x="10344073" y="-555587"/>
            <a:ext cx="2888081" cy="2602568"/>
            <a:chOff x="6349975" y="583850"/>
            <a:chExt cx="1513775" cy="1364125"/>
          </a:xfrm>
        </p:grpSpPr>
        <p:sp>
          <p:nvSpPr>
            <p:cNvPr id="84" name="Google Shape;84;p5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5"/>
          <p:cNvSpPr/>
          <p:nvPr/>
        </p:nvSpPr>
        <p:spPr>
          <a:xfrm rot="5400000">
            <a:off x="-505778" y="3020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7" name="Google Shape;87;p5"/>
          <p:cNvGrpSpPr/>
          <p:nvPr/>
        </p:nvGrpSpPr>
        <p:grpSpPr>
          <a:xfrm rot="10800000" flipH="1">
            <a:off x="-144613" y="-222020"/>
            <a:ext cx="1811221" cy="1711035"/>
            <a:chOff x="944925" y="3624200"/>
            <a:chExt cx="1175100" cy="1110100"/>
          </a:xfrm>
        </p:grpSpPr>
        <p:sp>
          <p:nvSpPr>
            <p:cNvPr id="88" name="Google Shape;88;p5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" name="Google Shape;92;p5"/>
          <p:cNvSpPr/>
          <p:nvPr/>
        </p:nvSpPr>
        <p:spPr>
          <a:xfrm rot="10800000">
            <a:off x="11330523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>
            <a:off x="-1251892" y="5817042"/>
            <a:ext cx="2892189" cy="1399941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5"/>
          <p:cNvSpPr/>
          <p:nvPr/>
        </p:nvSpPr>
        <p:spPr>
          <a:xfrm rot="10800000">
            <a:off x="10287638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5" name="Google Shape;95;p5"/>
          <p:cNvGrpSpPr/>
          <p:nvPr/>
        </p:nvGrpSpPr>
        <p:grpSpPr>
          <a:xfrm rot="10800000">
            <a:off x="10681362" y="5528977"/>
            <a:ext cx="1959577" cy="1976057"/>
            <a:chOff x="720000" y="559925"/>
            <a:chExt cx="1117800" cy="1127200"/>
          </a:xfrm>
        </p:grpSpPr>
        <p:sp>
          <p:nvSpPr>
            <p:cNvPr id="96" name="Google Shape;96;p5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29116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 txBox="1">
            <a:spLocks noGrp="1"/>
          </p:cNvSpPr>
          <p:nvPr>
            <p:ph type="title"/>
          </p:nvPr>
        </p:nvSpPr>
        <p:spPr>
          <a:xfrm>
            <a:off x="960000" y="2014631"/>
            <a:ext cx="3871600" cy="1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36" name="Google Shape;636;p32"/>
          <p:cNvSpPr txBox="1">
            <a:spLocks noGrp="1"/>
          </p:cNvSpPr>
          <p:nvPr>
            <p:ph type="subTitle" idx="1"/>
          </p:nvPr>
        </p:nvSpPr>
        <p:spPr>
          <a:xfrm>
            <a:off x="960000" y="3791767"/>
            <a:ext cx="4763200" cy="12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37" name="Google Shape;637;p32"/>
          <p:cNvSpPr/>
          <p:nvPr/>
        </p:nvSpPr>
        <p:spPr>
          <a:xfrm>
            <a:off x="-162410" y="-367981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8" name="Google Shape;638;p32"/>
          <p:cNvGrpSpPr/>
          <p:nvPr/>
        </p:nvGrpSpPr>
        <p:grpSpPr>
          <a:xfrm>
            <a:off x="-542946" y="-698342"/>
            <a:ext cx="1959577" cy="1976057"/>
            <a:chOff x="720000" y="559925"/>
            <a:chExt cx="1117800" cy="1127200"/>
          </a:xfrm>
        </p:grpSpPr>
        <p:sp>
          <p:nvSpPr>
            <p:cNvPr id="639" name="Google Shape;639;p32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1" name="Google Shape;641;p32"/>
          <p:cNvSpPr/>
          <p:nvPr/>
        </p:nvSpPr>
        <p:spPr>
          <a:xfrm>
            <a:off x="10143190" y="-348324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2" name="Google Shape;642;p32"/>
          <p:cNvGrpSpPr/>
          <p:nvPr/>
        </p:nvGrpSpPr>
        <p:grpSpPr>
          <a:xfrm rot="-5400000" flipH="1">
            <a:off x="-1134159" y="4759708"/>
            <a:ext cx="2888081" cy="2602568"/>
            <a:chOff x="6349975" y="583850"/>
            <a:chExt cx="1513775" cy="1364125"/>
          </a:xfrm>
        </p:grpSpPr>
        <p:sp>
          <p:nvSpPr>
            <p:cNvPr id="643" name="Google Shape;643;p32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5" name="Google Shape;645;p32"/>
          <p:cNvSpPr/>
          <p:nvPr/>
        </p:nvSpPr>
        <p:spPr>
          <a:xfrm rot="10800000">
            <a:off x="3825296" y="-87585"/>
            <a:ext cx="2611957" cy="1264244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6" name="Google Shape;646;p32"/>
          <p:cNvGrpSpPr/>
          <p:nvPr/>
        </p:nvGrpSpPr>
        <p:grpSpPr>
          <a:xfrm flipH="1">
            <a:off x="10431387" y="5317677"/>
            <a:ext cx="1811221" cy="1711035"/>
            <a:chOff x="944925" y="3624200"/>
            <a:chExt cx="1175100" cy="1110100"/>
          </a:xfrm>
        </p:grpSpPr>
        <p:sp>
          <p:nvSpPr>
            <p:cNvPr id="647" name="Google Shape;647;p32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1" name="Google Shape;651;p32"/>
          <p:cNvSpPr/>
          <p:nvPr/>
        </p:nvSpPr>
        <p:spPr>
          <a:xfrm>
            <a:off x="4345173" y="585251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32"/>
          <p:cNvSpPr/>
          <p:nvPr/>
        </p:nvSpPr>
        <p:spPr>
          <a:xfrm flipH="1">
            <a:off x="6271592" y="2716456"/>
            <a:ext cx="5920408" cy="4141515"/>
          </a:xfrm>
          <a:custGeom>
            <a:avLst/>
            <a:gdLst/>
            <a:ahLst/>
            <a:cxnLst/>
            <a:rect l="l" t="t" r="r" b="b"/>
            <a:pathLst>
              <a:path w="58978" h="41257" extrusionOk="0">
                <a:moveTo>
                  <a:pt x="10913" y="1"/>
                </a:moveTo>
                <a:lnTo>
                  <a:pt x="10058" y="69"/>
                </a:lnTo>
                <a:lnTo>
                  <a:pt x="9169" y="206"/>
                </a:lnTo>
                <a:lnTo>
                  <a:pt x="8313" y="445"/>
                </a:lnTo>
                <a:lnTo>
                  <a:pt x="7458" y="719"/>
                </a:lnTo>
                <a:lnTo>
                  <a:pt x="6637" y="1027"/>
                </a:lnTo>
                <a:lnTo>
                  <a:pt x="5850" y="1403"/>
                </a:lnTo>
                <a:lnTo>
                  <a:pt x="5098" y="1848"/>
                </a:lnTo>
                <a:lnTo>
                  <a:pt x="4345" y="2361"/>
                </a:lnTo>
                <a:lnTo>
                  <a:pt x="3661" y="2908"/>
                </a:lnTo>
                <a:lnTo>
                  <a:pt x="3045" y="3490"/>
                </a:lnTo>
                <a:lnTo>
                  <a:pt x="2429" y="4106"/>
                </a:lnTo>
                <a:lnTo>
                  <a:pt x="1916" y="4790"/>
                </a:lnTo>
                <a:lnTo>
                  <a:pt x="1437" y="5508"/>
                </a:lnTo>
                <a:lnTo>
                  <a:pt x="993" y="6261"/>
                </a:lnTo>
                <a:lnTo>
                  <a:pt x="651" y="7048"/>
                </a:lnTo>
                <a:lnTo>
                  <a:pt x="377" y="7903"/>
                </a:lnTo>
                <a:lnTo>
                  <a:pt x="274" y="8313"/>
                </a:lnTo>
                <a:lnTo>
                  <a:pt x="172" y="8758"/>
                </a:lnTo>
                <a:lnTo>
                  <a:pt x="103" y="9169"/>
                </a:lnTo>
                <a:lnTo>
                  <a:pt x="35" y="9613"/>
                </a:lnTo>
                <a:lnTo>
                  <a:pt x="1" y="10092"/>
                </a:lnTo>
                <a:lnTo>
                  <a:pt x="1" y="10537"/>
                </a:lnTo>
                <a:lnTo>
                  <a:pt x="1" y="41257"/>
                </a:lnTo>
                <a:lnTo>
                  <a:pt x="53880" y="41257"/>
                </a:lnTo>
                <a:lnTo>
                  <a:pt x="54564" y="40607"/>
                </a:lnTo>
                <a:lnTo>
                  <a:pt x="55180" y="39957"/>
                </a:lnTo>
                <a:lnTo>
                  <a:pt x="55762" y="39239"/>
                </a:lnTo>
                <a:lnTo>
                  <a:pt x="56309" y="38520"/>
                </a:lnTo>
                <a:lnTo>
                  <a:pt x="56788" y="37768"/>
                </a:lnTo>
                <a:lnTo>
                  <a:pt x="57233" y="36981"/>
                </a:lnTo>
                <a:lnTo>
                  <a:pt x="57643" y="36194"/>
                </a:lnTo>
                <a:lnTo>
                  <a:pt x="57985" y="35373"/>
                </a:lnTo>
                <a:lnTo>
                  <a:pt x="58293" y="34552"/>
                </a:lnTo>
                <a:lnTo>
                  <a:pt x="58533" y="33731"/>
                </a:lnTo>
                <a:lnTo>
                  <a:pt x="58738" y="32910"/>
                </a:lnTo>
                <a:lnTo>
                  <a:pt x="58875" y="32089"/>
                </a:lnTo>
                <a:lnTo>
                  <a:pt x="58943" y="31234"/>
                </a:lnTo>
                <a:lnTo>
                  <a:pt x="58977" y="30447"/>
                </a:lnTo>
                <a:lnTo>
                  <a:pt x="58943" y="29626"/>
                </a:lnTo>
                <a:lnTo>
                  <a:pt x="58875" y="28839"/>
                </a:lnTo>
                <a:lnTo>
                  <a:pt x="58738" y="28052"/>
                </a:lnTo>
                <a:lnTo>
                  <a:pt x="58533" y="27299"/>
                </a:lnTo>
                <a:lnTo>
                  <a:pt x="58259" y="26581"/>
                </a:lnTo>
                <a:lnTo>
                  <a:pt x="57951" y="25863"/>
                </a:lnTo>
                <a:lnTo>
                  <a:pt x="57575" y="25179"/>
                </a:lnTo>
                <a:lnTo>
                  <a:pt x="57130" y="24563"/>
                </a:lnTo>
                <a:lnTo>
                  <a:pt x="56617" y="23947"/>
                </a:lnTo>
                <a:lnTo>
                  <a:pt x="56035" y="23400"/>
                </a:lnTo>
                <a:lnTo>
                  <a:pt x="55385" y="22921"/>
                </a:lnTo>
                <a:lnTo>
                  <a:pt x="54667" y="22442"/>
                </a:lnTo>
                <a:lnTo>
                  <a:pt x="53914" y="22065"/>
                </a:lnTo>
                <a:lnTo>
                  <a:pt x="53059" y="21689"/>
                </a:lnTo>
                <a:lnTo>
                  <a:pt x="52136" y="21416"/>
                </a:lnTo>
                <a:lnTo>
                  <a:pt x="51143" y="21210"/>
                </a:lnTo>
                <a:lnTo>
                  <a:pt x="50083" y="21039"/>
                </a:lnTo>
                <a:lnTo>
                  <a:pt x="48954" y="20971"/>
                </a:lnTo>
                <a:lnTo>
                  <a:pt x="47483" y="20868"/>
                </a:lnTo>
                <a:lnTo>
                  <a:pt x="45875" y="20697"/>
                </a:lnTo>
                <a:lnTo>
                  <a:pt x="44199" y="20458"/>
                </a:lnTo>
                <a:lnTo>
                  <a:pt x="43310" y="20287"/>
                </a:lnTo>
                <a:lnTo>
                  <a:pt x="42386" y="20081"/>
                </a:lnTo>
                <a:lnTo>
                  <a:pt x="41496" y="19876"/>
                </a:lnTo>
                <a:lnTo>
                  <a:pt x="40539" y="19637"/>
                </a:lnTo>
                <a:lnTo>
                  <a:pt x="39615" y="19363"/>
                </a:lnTo>
                <a:lnTo>
                  <a:pt x="38657" y="19055"/>
                </a:lnTo>
                <a:lnTo>
                  <a:pt x="37699" y="18747"/>
                </a:lnTo>
                <a:lnTo>
                  <a:pt x="36741" y="18371"/>
                </a:lnTo>
                <a:lnTo>
                  <a:pt x="35749" y="17995"/>
                </a:lnTo>
                <a:lnTo>
                  <a:pt x="34791" y="17584"/>
                </a:lnTo>
                <a:lnTo>
                  <a:pt x="33834" y="17139"/>
                </a:lnTo>
                <a:lnTo>
                  <a:pt x="32876" y="16660"/>
                </a:lnTo>
                <a:lnTo>
                  <a:pt x="31918" y="16147"/>
                </a:lnTo>
                <a:lnTo>
                  <a:pt x="30994" y="15600"/>
                </a:lnTo>
                <a:lnTo>
                  <a:pt x="30071" y="15018"/>
                </a:lnTo>
                <a:lnTo>
                  <a:pt x="29147" y="14403"/>
                </a:lnTo>
                <a:lnTo>
                  <a:pt x="28257" y="13718"/>
                </a:lnTo>
                <a:lnTo>
                  <a:pt x="27368" y="13034"/>
                </a:lnTo>
                <a:lnTo>
                  <a:pt x="26547" y="12316"/>
                </a:lnTo>
                <a:lnTo>
                  <a:pt x="25692" y="11529"/>
                </a:lnTo>
                <a:lnTo>
                  <a:pt x="24905" y="10742"/>
                </a:lnTo>
                <a:lnTo>
                  <a:pt x="24152" y="9887"/>
                </a:lnTo>
                <a:lnTo>
                  <a:pt x="23400" y="8998"/>
                </a:lnTo>
                <a:lnTo>
                  <a:pt x="22716" y="8040"/>
                </a:lnTo>
                <a:lnTo>
                  <a:pt x="22031" y="7082"/>
                </a:lnTo>
                <a:lnTo>
                  <a:pt x="21416" y="6056"/>
                </a:lnTo>
                <a:lnTo>
                  <a:pt x="21108" y="5542"/>
                </a:lnTo>
                <a:lnTo>
                  <a:pt x="20800" y="5064"/>
                </a:lnTo>
                <a:lnTo>
                  <a:pt x="20458" y="4585"/>
                </a:lnTo>
                <a:lnTo>
                  <a:pt x="20116" y="4174"/>
                </a:lnTo>
                <a:lnTo>
                  <a:pt x="19774" y="3764"/>
                </a:lnTo>
                <a:lnTo>
                  <a:pt x="19397" y="3353"/>
                </a:lnTo>
                <a:lnTo>
                  <a:pt x="19055" y="2977"/>
                </a:lnTo>
                <a:lnTo>
                  <a:pt x="18645" y="2635"/>
                </a:lnTo>
                <a:lnTo>
                  <a:pt x="18268" y="2327"/>
                </a:lnTo>
                <a:lnTo>
                  <a:pt x="17858" y="2019"/>
                </a:lnTo>
                <a:lnTo>
                  <a:pt x="17482" y="1745"/>
                </a:lnTo>
                <a:lnTo>
                  <a:pt x="17071" y="1506"/>
                </a:lnTo>
                <a:lnTo>
                  <a:pt x="16661" y="1266"/>
                </a:lnTo>
                <a:lnTo>
                  <a:pt x="16216" y="1027"/>
                </a:lnTo>
                <a:lnTo>
                  <a:pt x="15805" y="856"/>
                </a:lnTo>
                <a:lnTo>
                  <a:pt x="15361" y="685"/>
                </a:lnTo>
                <a:lnTo>
                  <a:pt x="14505" y="377"/>
                </a:lnTo>
                <a:lnTo>
                  <a:pt x="13616" y="172"/>
                </a:lnTo>
                <a:lnTo>
                  <a:pt x="12726" y="35"/>
                </a:lnTo>
                <a:lnTo>
                  <a:pt x="118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32"/>
          <p:cNvSpPr/>
          <p:nvPr/>
        </p:nvSpPr>
        <p:spPr>
          <a:xfrm>
            <a:off x="5950839" y="173808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89686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3"/>
          <p:cNvSpPr/>
          <p:nvPr/>
        </p:nvSpPr>
        <p:spPr>
          <a:xfrm flipH="1">
            <a:off x="10392538" y="-367981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6175900" y="2019533"/>
            <a:ext cx="50560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subTitle" idx="1"/>
          </p:nvPr>
        </p:nvSpPr>
        <p:spPr>
          <a:xfrm>
            <a:off x="6507200" y="3629183"/>
            <a:ext cx="47248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58" name="Google Shape;658;p33"/>
          <p:cNvSpPr/>
          <p:nvPr/>
        </p:nvSpPr>
        <p:spPr>
          <a:xfrm>
            <a:off x="-9" y="3568297"/>
            <a:ext cx="4702709" cy="3289696"/>
          </a:xfrm>
          <a:custGeom>
            <a:avLst/>
            <a:gdLst/>
            <a:ahLst/>
            <a:cxnLst/>
            <a:rect l="l" t="t" r="r" b="b"/>
            <a:pathLst>
              <a:path w="58978" h="41257" extrusionOk="0">
                <a:moveTo>
                  <a:pt x="10913" y="1"/>
                </a:moveTo>
                <a:lnTo>
                  <a:pt x="10058" y="69"/>
                </a:lnTo>
                <a:lnTo>
                  <a:pt x="9169" y="206"/>
                </a:lnTo>
                <a:lnTo>
                  <a:pt x="8313" y="445"/>
                </a:lnTo>
                <a:lnTo>
                  <a:pt x="7458" y="719"/>
                </a:lnTo>
                <a:lnTo>
                  <a:pt x="6637" y="1027"/>
                </a:lnTo>
                <a:lnTo>
                  <a:pt x="5850" y="1403"/>
                </a:lnTo>
                <a:lnTo>
                  <a:pt x="5098" y="1848"/>
                </a:lnTo>
                <a:lnTo>
                  <a:pt x="4345" y="2361"/>
                </a:lnTo>
                <a:lnTo>
                  <a:pt x="3661" y="2908"/>
                </a:lnTo>
                <a:lnTo>
                  <a:pt x="3045" y="3490"/>
                </a:lnTo>
                <a:lnTo>
                  <a:pt x="2429" y="4106"/>
                </a:lnTo>
                <a:lnTo>
                  <a:pt x="1916" y="4790"/>
                </a:lnTo>
                <a:lnTo>
                  <a:pt x="1437" y="5508"/>
                </a:lnTo>
                <a:lnTo>
                  <a:pt x="993" y="6261"/>
                </a:lnTo>
                <a:lnTo>
                  <a:pt x="651" y="7048"/>
                </a:lnTo>
                <a:lnTo>
                  <a:pt x="377" y="7903"/>
                </a:lnTo>
                <a:lnTo>
                  <a:pt x="274" y="8313"/>
                </a:lnTo>
                <a:lnTo>
                  <a:pt x="172" y="8758"/>
                </a:lnTo>
                <a:lnTo>
                  <a:pt x="103" y="9169"/>
                </a:lnTo>
                <a:lnTo>
                  <a:pt x="35" y="9613"/>
                </a:lnTo>
                <a:lnTo>
                  <a:pt x="1" y="10092"/>
                </a:lnTo>
                <a:lnTo>
                  <a:pt x="1" y="10537"/>
                </a:lnTo>
                <a:lnTo>
                  <a:pt x="1" y="41257"/>
                </a:lnTo>
                <a:lnTo>
                  <a:pt x="53880" y="41257"/>
                </a:lnTo>
                <a:lnTo>
                  <a:pt x="54564" y="40607"/>
                </a:lnTo>
                <a:lnTo>
                  <a:pt x="55180" y="39957"/>
                </a:lnTo>
                <a:lnTo>
                  <a:pt x="55762" y="39239"/>
                </a:lnTo>
                <a:lnTo>
                  <a:pt x="56309" y="38520"/>
                </a:lnTo>
                <a:lnTo>
                  <a:pt x="56788" y="37768"/>
                </a:lnTo>
                <a:lnTo>
                  <a:pt x="57233" y="36981"/>
                </a:lnTo>
                <a:lnTo>
                  <a:pt x="57643" y="36194"/>
                </a:lnTo>
                <a:lnTo>
                  <a:pt x="57985" y="35373"/>
                </a:lnTo>
                <a:lnTo>
                  <a:pt x="58293" y="34552"/>
                </a:lnTo>
                <a:lnTo>
                  <a:pt x="58533" y="33731"/>
                </a:lnTo>
                <a:lnTo>
                  <a:pt x="58738" y="32910"/>
                </a:lnTo>
                <a:lnTo>
                  <a:pt x="58875" y="32089"/>
                </a:lnTo>
                <a:lnTo>
                  <a:pt x="58943" y="31234"/>
                </a:lnTo>
                <a:lnTo>
                  <a:pt x="58977" y="30447"/>
                </a:lnTo>
                <a:lnTo>
                  <a:pt x="58943" y="29626"/>
                </a:lnTo>
                <a:lnTo>
                  <a:pt x="58875" y="28839"/>
                </a:lnTo>
                <a:lnTo>
                  <a:pt x="58738" y="28052"/>
                </a:lnTo>
                <a:lnTo>
                  <a:pt x="58533" y="27299"/>
                </a:lnTo>
                <a:lnTo>
                  <a:pt x="58259" y="26581"/>
                </a:lnTo>
                <a:lnTo>
                  <a:pt x="57951" y="25863"/>
                </a:lnTo>
                <a:lnTo>
                  <a:pt x="57575" y="25179"/>
                </a:lnTo>
                <a:lnTo>
                  <a:pt x="57130" y="24563"/>
                </a:lnTo>
                <a:lnTo>
                  <a:pt x="56617" y="23947"/>
                </a:lnTo>
                <a:lnTo>
                  <a:pt x="56035" y="23400"/>
                </a:lnTo>
                <a:lnTo>
                  <a:pt x="55385" y="22921"/>
                </a:lnTo>
                <a:lnTo>
                  <a:pt x="54667" y="22442"/>
                </a:lnTo>
                <a:lnTo>
                  <a:pt x="53914" y="22065"/>
                </a:lnTo>
                <a:lnTo>
                  <a:pt x="53059" y="21689"/>
                </a:lnTo>
                <a:lnTo>
                  <a:pt x="52136" y="21416"/>
                </a:lnTo>
                <a:lnTo>
                  <a:pt x="51143" y="21210"/>
                </a:lnTo>
                <a:lnTo>
                  <a:pt x="50083" y="21039"/>
                </a:lnTo>
                <a:lnTo>
                  <a:pt x="48954" y="20971"/>
                </a:lnTo>
                <a:lnTo>
                  <a:pt x="47483" y="20868"/>
                </a:lnTo>
                <a:lnTo>
                  <a:pt x="45875" y="20697"/>
                </a:lnTo>
                <a:lnTo>
                  <a:pt x="44199" y="20458"/>
                </a:lnTo>
                <a:lnTo>
                  <a:pt x="43310" y="20287"/>
                </a:lnTo>
                <a:lnTo>
                  <a:pt x="42386" y="20081"/>
                </a:lnTo>
                <a:lnTo>
                  <a:pt x="41496" y="19876"/>
                </a:lnTo>
                <a:lnTo>
                  <a:pt x="40539" y="19637"/>
                </a:lnTo>
                <a:lnTo>
                  <a:pt x="39615" y="19363"/>
                </a:lnTo>
                <a:lnTo>
                  <a:pt x="38657" y="19055"/>
                </a:lnTo>
                <a:lnTo>
                  <a:pt x="37699" y="18747"/>
                </a:lnTo>
                <a:lnTo>
                  <a:pt x="36741" y="18371"/>
                </a:lnTo>
                <a:lnTo>
                  <a:pt x="35749" y="17995"/>
                </a:lnTo>
                <a:lnTo>
                  <a:pt x="34791" y="17584"/>
                </a:lnTo>
                <a:lnTo>
                  <a:pt x="33834" y="17139"/>
                </a:lnTo>
                <a:lnTo>
                  <a:pt x="32876" y="16660"/>
                </a:lnTo>
                <a:lnTo>
                  <a:pt x="31918" y="16147"/>
                </a:lnTo>
                <a:lnTo>
                  <a:pt x="30994" y="15600"/>
                </a:lnTo>
                <a:lnTo>
                  <a:pt x="30071" y="15018"/>
                </a:lnTo>
                <a:lnTo>
                  <a:pt x="29147" y="14403"/>
                </a:lnTo>
                <a:lnTo>
                  <a:pt x="28257" y="13718"/>
                </a:lnTo>
                <a:lnTo>
                  <a:pt x="27368" y="13034"/>
                </a:lnTo>
                <a:lnTo>
                  <a:pt x="26547" y="12316"/>
                </a:lnTo>
                <a:lnTo>
                  <a:pt x="25692" y="11529"/>
                </a:lnTo>
                <a:lnTo>
                  <a:pt x="24905" y="10742"/>
                </a:lnTo>
                <a:lnTo>
                  <a:pt x="24152" y="9887"/>
                </a:lnTo>
                <a:lnTo>
                  <a:pt x="23400" y="8998"/>
                </a:lnTo>
                <a:lnTo>
                  <a:pt x="22716" y="8040"/>
                </a:lnTo>
                <a:lnTo>
                  <a:pt x="22031" y="7082"/>
                </a:lnTo>
                <a:lnTo>
                  <a:pt x="21416" y="6056"/>
                </a:lnTo>
                <a:lnTo>
                  <a:pt x="21108" y="5542"/>
                </a:lnTo>
                <a:lnTo>
                  <a:pt x="20800" y="5064"/>
                </a:lnTo>
                <a:lnTo>
                  <a:pt x="20458" y="4585"/>
                </a:lnTo>
                <a:lnTo>
                  <a:pt x="20116" y="4174"/>
                </a:lnTo>
                <a:lnTo>
                  <a:pt x="19774" y="3764"/>
                </a:lnTo>
                <a:lnTo>
                  <a:pt x="19397" y="3353"/>
                </a:lnTo>
                <a:lnTo>
                  <a:pt x="19055" y="2977"/>
                </a:lnTo>
                <a:lnTo>
                  <a:pt x="18645" y="2635"/>
                </a:lnTo>
                <a:lnTo>
                  <a:pt x="18268" y="2327"/>
                </a:lnTo>
                <a:lnTo>
                  <a:pt x="17858" y="2019"/>
                </a:lnTo>
                <a:lnTo>
                  <a:pt x="17482" y="1745"/>
                </a:lnTo>
                <a:lnTo>
                  <a:pt x="17071" y="1506"/>
                </a:lnTo>
                <a:lnTo>
                  <a:pt x="16661" y="1266"/>
                </a:lnTo>
                <a:lnTo>
                  <a:pt x="16216" y="1027"/>
                </a:lnTo>
                <a:lnTo>
                  <a:pt x="15805" y="856"/>
                </a:lnTo>
                <a:lnTo>
                  <a:pt x="15361" y="685"/>
                </a:lnTo>
                <a:lnTo>
                  <a:pt x="14505" y="377"/>
                </a:lnTo>
                <a:lnTo>
                  <a:pt x="13616" y="172"/>
                </a:lnTo>
                <a:lnTo>
                  <a:pt x="12726" y="35"/>
                </a:lnTo>
                <a:lnTo>
                  <a:pt x="118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9" name="Google Shape;659;p33"/>
          <p:cNvGrpSpPr/>
          <p:nvPr/>
        </p:nvGrpSpPr>
        <p:grpSpPr>
          <a:xfrm flipH="1">
            <a:off x="10786262" y="-698342"/>
            <a:ext cx="1959577" cy="1976057"/>
            <a:chOff x="720000" y="559925"/>
            <a:chExt cx="1117800" cy="1127200"/>
          </a:xfrm>
        </p:grpSpPr>
        <p:sp>
          <p:nvSpPr>
            <p:cNvPr id="660" name="Google Shape;660;p33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2" name="Google Shape;662;p33"/>
          <p:cNvGrpSpPr/>
          <p:nvPr/>
        </p:nvGrpSpPr>
        <p:grpSpPr>
          <a:xfrm rot="5400000">
            <a:off x="10448973" y="4759708"/>
            <a:ext cx="2888081" cy="2602568"/>
            <a:chOff x="6349975" y="583850"/>
            <a:chExt cx="1513775" cy="1364125"/>
          </a:xfrm>
        </p:grpSpPr>
        <p:sp>
          <p:nvSpPr>
            <p:cNvPr id="663" name="Google Shape;663;p33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5" name="Google Shape;665;p33"/>
          <p:cNvSpPr/>
          <p:nvPr/>
        </p:nvSpPr>
        <p:spPr>
          <a:xfrm rot="5400000" flipH="1">
            <a:off x="-619622" y="-38993"/>
            <a:ext cx="2247799" cy="1087984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6" name="Google Shape;666;p33"/>
          <p:cNvGrpSpPr/>
          <p:nvPr/>
        </p:nvGrpSpPr>
        <p:grpSpPr>
          <a:xfrm>
            <a:off x="-39713" y="5317677"/>
            <a:ext cx="1811221" cy="1711035"/>
            <a:chOff x="944925" y="3624200"/>
            <a:chExt cx="1175100" cy="1110100"/>
          </a:xfrm>
        </p:grpSpPr>
        <p:sp>
          <p:nvSpPr>
            <p:cNvPr id="667" name="Google Shape;667;p33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1" name="Google Shape;671;p33"/>
          <p:cNvSpPr/>
          <p:nvPr/>
        </p:nvSpPr>
        <p:spPr>
          <a:xfrm flipH="1">
            <a:off x="9149423" y="572778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33"/>
          <p:cNvSpPr/>
          <p:nvPr/>
        </p:nvSpPr>
        <p:spPr>
          <a:xfrm flipH="1">
            <a:off x="6507190" y="105371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580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4"/>
          <p:cNvSpPr txBox="1">
            <a:spLocks noGrp="1"/>
          </p:cNvSpPr>
          <p:nvPr>
            <p:ph type="title"/>
          </p:nvPr>
        </p:nvSpPr>
        <p:spPr>
          <a:xfrm>
            <a:off x="960000" y="2705684"/>
            <a:ext cx="470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75" name="Google Shape;675;p34"/>
          <p:cNvSpPr txBox="1">
            <a:spLocks noGrp="1"/>
          </p:cNvSpPr>
          <p:nvPr>
            <p:ph type="subTitle" idx="1"/>
          </p:nvPr>
        </p:nvSpPr>
        <p:spPr>
          <a:xfrm>
            <a:off x="960000" y="3746741"/>
            <a:ext cx="4702800" cy="1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76" name="Google Shape;676;p34"/>
          <p:cNvSpPr/>
          <p:nvPr/>
        </p:nvSpPr>
        <p:spPr>
          <a:xfrm>
            <a:off x="-162396" y="-698328"/>
            <a:ext cx="2672704" cy="4221011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7" name="Google Shape;677;p34"/>
          <p:cNvGrpSpPr/>
          <p:nvPr/>
        </p:nvGrpSpPr>
        <p:grpSpPr>
          <a:xfrm>
            <a:off x="-542910" y="-698307"/>
            <a:ext cx="3003156" cy="3028411"/>
            <a:chOff x="720000" y="559925"/>
            <a:chExt cx="1117800" cy="1127200"/>
          </a:xfrm>
        </p:grpSpPr>
        <p:sp>
          <p:nvSpPr>
            <p:cNvPr id="678" name="Google Shape;678;p34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0" name="Google Shape;680;p34"/>
          <p:cNvSpPr/>
          <p:nvPr/>
        </p:nvSpPr>
        <p:spPr>
          <a:xfrm>
            <a:off x="10143190" y="-348324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1" name="Google Shape;681;p34"/>
          <p:cNvGrpSpPr/>
          <p:nvPr/>
        </p:nvGrpSpPr>
        <p:grpSpPr>
          <a:xfrm rot="-5400000" flipH="1">
            <a:off x="-1134159" y="4759708"/>
            <a:ext cx="2888081" cy="2602568"/>
            <a:chOff x="6349975" y="583850"/>
            <a:chExt cx="1513775" cy="1364125"/>
          </a:xfrm>
        </p:grpSpPr>
        <p:sp>
          <p:nvSpPr>
            <p:cNvPr id="682" name="Google Shape;682;p34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4" name="Google Shape;684;p34"/>
          <p:cNvSpPr/>
          <p:nvPr/>
        </p:nvSpPr>
        <p:spPr>
          <a:xfrm rot="10800000">
            <a:off x="3825296" y="-87585"/>
            <a:ext cx="2611957" cy="1264244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34"/>
          <p:cNvSpPr/>
          <p:nvPr/>
        </p:nvSpPr>
        <p:spPr>
          <a:xfrm>
            <a:off x="5343906" y="191308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34"/>
          <p:cNvSpPr/>
          <p:nvPr/>
        </p:nvSpPr>
        <p:spPr>
          <a:xfrm>
            <a:off x="4586606" y="585251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7" name="Google Shape;687;p34"/>
          <p:cNvSpPr/>
          <p:nvPr/>
        </p:nvSpPr>
        <p:spPr>
          <a:xfrm flipH="1">
            <a:off x="7489291" y="3568297"/>
            <a:ext cx="4702709" cy="3289696"/>
          </a:xfrm>
          <a:custGeom>
            <a:avLst/>
            <a:gdLst/>
            <a:ahLst/>
            <a:cxnLst/>
            <a:rect l="l" t="t" r="r" b="b"/>
            <a:pathLst>
              <a:path w="58978" h="41257" extrusionOk="0">
                <a:moveTo>
                  <a:pt x="10913" y="1"/>
                </a:moveTo>
                <a:lnTo>
                  <a:pt x="10058" y="69"/>
                </a:lnTo>
                <a:lnTo>
                  <a:pt x="9169" y="206"/>
                </a:lnTo>
                <a:lnTo>
                  <a:pt x="8313" y="445"/>
                </a:lnTo>
                <a:lnTo>
                  <a:pt x="7458" y="719"/>
                </a:lnTo>
                <a:lnTo>
                  <a:pt x="6637" y="1027"/>
                </a:lnTo>
                <a:lnTo>
                  <a:pt x="5850" y="1403"/>
                </a:lnTo>
                <a:lnTo>
                  <a:pt x="5098" y="1848"/>
                </a:lnTo>
                <a:lnTo>
                  <a:pt x="4345" y="2361"/>
                </a:lnTo>
                <a:lnTo>
                  <a:pt x="3661" y="2908"/>
                </a:lnTo>
                <a:lnTo>
                  <a:pt x="3045" y="3490"/>
                </a:lnTo>
                <a:lnTo>
                  <a:pt x="2429" y="4106"/>
                </a:lnTo>
                <a:lnTo>
                  <a:pt x="1916" y="4790"/>
                </a:lnTo>
                <a:lnTo>
                  <a:pt x="1437" y="5508"/>
                </a:lnTo>
                <a:lnTo>
                  <a:pt x="993" y="6261"/>
                </a:lnTo>
                <a:lnTo>
                  <a:pt x="651" y="7048"/>
                </a:lnTo>
                <a:lnTo>
                  <a:pt x="377" y="7903"/>
                </a:lnTo>
                <a:lnTo>
                  <a:pt x="274" y="8313"/>
                </a:lnTo>
                <a:lnTo>
                  <a:pt x="172" y="8758"/>
                </a:lnTo>
                <a:lnTo>
                  <a:pt x="103" y="9169"/>
                </a:lnTo>
                <a:lnTo>
                  <a:pt x="35" y="9613"/>
                </a:lnTo>
                <a:lnTo>
                  <a:pt x="1" y="10092"/>
                </a:lnTo>
                <a:lnTo>
                  <a:pt x="1" y="10537"/>
                </a:lnTo>
                <a:lnTo>
                  <a:pt x="1" y="41257"/>
                </a:lnTo>
                <a:lnTo>
                  <a:pt x="53880" y="41257"/>
                </a:lnTo>
                <a:lnTo>
                  <a:pt x="54564" y="40607"/>
                </a:lnTo>
                <a:lnTo>
                  <a:pt x="55180" y="39957"/>
                </a:lnTo>
                <a:lnTo>
                  <a:pt x="55762" y="39239"/>
                </a:lnTo>
                <a:lnTo>
                  <a:pt x="56309" y="38520"/>
                </a:lnTo>
                <a:lnTo>
                  <a:pt x="56788" y="37768"/>
                </a:lnTo>
                <a:lnTo>
                  <a:pt x="57233" y="36981"/>
                </a:lnTo>
                <a:lnTo>
                  <a:pt x="57643" y="36194"/>
                </a:lnTo>
                <a:lnTo>
                  <a:pt x="57985" y="35373"/>
                </a:lnTo>
                <a:lnTo>
                  <a:pt x="58293" y="34552"/>
                </a:lnTo>
                <a:lnTo>
                  <a:pt x="58533" y="33731"/>
                </a:lnTo>
                <a:lnTo>
                  <a:pt x="58738" y="32910"/>
                </a:lnTo>
                <a:lnTo>
                  <a:pt x="58875" y="32089"/>
                </a:lnTo>
                <a:lnTo>
                  <a:pt x="58943" y="31234"/>
                </a:lnTo>
                <a:lnTo>
                  <a:pt x="58977" y="30447"/>
                </a:lnTo>
                <a:lnTo>
                  <a:pt x="58943" y="29626"/>
                </a:lnTo>
                <a:lnTo>
                  <a:pt x="58875" y="28839"/>
                </a:lnTo>
                <a:lnTo>
                  <a:pt x="58738" y="28052"/>
                </a:lnTo>
                <a:lnTo>
                  <a:pt x="58533" y="27299"/>
                </a:lnTo>
                <a:lnTo>
                  <a:pt x="58259" y="26581"/>
                </a:lnTo>
                <a:lnTo>
                  <a:pt x="57951" y="25863"/>
                </a:lnTo>
                <a:lnTo>
                  <a:pt x="57575" y="25179"/>
                </a:lnTo>
                <a:lnTo>
                  <a:pt x="57130" y="24563"/>
                </a:lnTo>
                <a:lnTo>
                  <a:pt x="56617" y="23947"/>
                </a:lnTo>
                <a:lnTo>
                  <a:pt x="56035" y="23400"/>
                </a:lnTo>
                <a:lnTo>
                  <a:pt x="55385" y="22921"/>
                </a:lnTo>
                <a:lnTo>
                  <a:pt x="54667" y="22442"/>
                </a:lnTo>
                <a:lnTo>
                  <a:pt x="53914" y="22065"/>
                </a:lnTo>
                <a:lnTo>
                  <a:pt x="53059" y="21689"/>
                </a:lnTo>
                <a:lnTo>
                  <a:pt x="52136" y="21416"/>
                </a:lnTo>
                <a:lnTo>
                  <a:pt x="51143" y="21210"/>
                </a:lnTo>
                <a:lnTo>
                  <a:pt x="50083" y="21039"/>
                </a:lnTo>
                <a:lnTo>
                  <a:pt x="48954" y="20971"/>
                </a:lnTo>
                <a:lnTo>
                  <a:pt x="47483" y="20868"/>
                </a:lnTo>
                <a:lnTo>
                  <a:pt x="45875" y="20697"/>
                </a:lnTo>
                <a:lnTo>
                  <a:pt x="44199" y="20458"/>
                </a:lnTo>
                <a:lnTo>
                  <a:pt x="43310" y="20287"/>
                </a:lnTo>
                <a:lnTo>
                  <a:pt x="42386" y="20081"/>
                </a:lnTo>
                <a:lnTo>
                  <a:pt x="41496" y="19876"/>
                </a:lnTo>
                <a:lnTo>
                  <a:pt x="40539" y="19637"/>
                </a:lnTo>
                <a:lnTo>
                  <a:pt x="39615" y="19363"/>
                </a:lnTo>
                <a:lnTo>
                  <a:pt x="38657" y="19055"/>
                </a:lnTo>
                <a:lnTo>
                  <a:pt x="37699" y="18747"/>
                </a:lnTo>
                <a:lnTo>
                  <a:pt x="36741" y="18371"/>
                </a:lnTo>
                <a:lnTo>
                  <a:pt x="35749" y="17995"/>
                </a:lnTo>
                <a:lnTo>
                  <a:pt x="34791" y="17584"/>
                </a:lnTo>
                <a:lnTo>
                  <a:pt x="33834" y="17139"/>
                </a:lnTo>
                <a:lnTo>
                  <a:pt x="32876" y="16660"/>
                </a:lnTo>
                <a:lnTo>
                  <a:pt x="31918" y="16147"/>
                </a:lnTo>
                <a:lnTo>
                  <a:pt x="30994" y="15600"/>
                </a:lnTo>
                <a:lnTo>
                  <a:pt x="30071" y="15018"/>
                </a:lnTo>
                <a:lnTo>
                  <a:pt x="29147" y="14403"/>
                </a:lnTo>
                <a:lnTo>
                  <a:pt x="28257" y="13718"/>
                </a:lnTo>
                <a:lnTo>
                  <a:pt x="27368" y="13034"/>
                </a:lnTo>
                <a:lnTo>
                  <a:pt x="26547" y="12316"/>
                </a:lnTo>
                <a:lnTo>
                  <a:pt x="25692" y="11529"/>
                </a:lnTo>
                <a:lnTo>
                  <a:pt x="24905" y="10742"/>
                </a:lnTo>
                <a:lnTo>
                  <a:pt x="24152" y="9887"/>
                </a:lnTo>
                <a:lnTo>
                  <a:pt x="23400" y="8998"/>
                </a:lnTo>
                <a:lnTo>
                  <a:pt x="22716" y="8040"/>
                </a:lnTo>
                <a:lnTo>
                  <a:pt x="22031" y="7082"/>
                </a:lnTo>
                <a:lnTo>
                  <a:pt x="21416" y="6056"/>
                </a:lnTo>
                <a:lnTo>
                  <a:pt x="21108" y="5542"/>
                </a:lnTo>
                <a:lnTo>
                  <a:pt x="20800" y="5064"/>
                </a:lnTo>
                <a:lnTo>
                  <a:pt x="20458" y="4585"/>
                </a:lnTo>
                <a:lnTo>
                  <a:pt x="20116" y="4174"/>
                </a:lnTo>
                <a:lnTo>
                  <a:pt x="19774" y="3764"/>
                </a:lnTo>
                <a:lnTo>
                  <a:pt x="19397" y="3353"/>
                </a:lnTo>
                <a:lnTo>
                  <a:pt x="19055" y="2977"/>
                </a:lnTo>
                <a:lnTo>
                  <a:pt x="18645" y="2635"/>
                </a:lnTo>
                <a:lnTo>
                  <a:pt x="18268" y="2327"/>
                </a:lnTo>
                <a:lnTo>
                  <a:pt x="17858" y="2019"/>
                </a:lnTo>
                <a:lnTo>
                  <a:pt x="17482" y="1745"/>
                </a:lnTo>
                <a:lnTo>
                  <a:pt x="17071" y="1506"/>
                </a:lnTo>
                <a:lnTo>
                  <a:pt x="16661" y="1266"/>
                </a:lnTo>
                <a:lnTo>
                  <a:pt x="16216" y="1027"/>
                </a:lnTo>
                <a:lnTo>
                  <a:pt x="15805" y="856"/>
                </a:lnTo>
                <a:lnTo>
                  <a:pt x="15361" y="685"/>
                </a:lnTo>
                <a:lnTo>
                  <a:pt x="14505" y="377"/>
                </a:lnTo>
                <a:lnTo>
                  <a:pt x="13616" y="172"/>
                </a:lnTo>
                <a:lnTo>
                  <a:pt x="12726" y="35"/>
                </a:lnTo>
                <a:lnTo>
                  <a:pt x="118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88" name="Google Shape;688;p34"/>
          <p:cNvGrpSpPr/>
          <p:nvPr/>
        </p:nvGrpSpPr>
        <p:grpSpPr>
          <a:xfrm flipH="1">
            <a:off x="10431387" y="5317677"/>
            <a:ext cx="1811221" cy="1711035"/>
            <a:chOff x="944925" y="3624200"/>
            <a:chExt cx="1175100" cy="1110100"/>
          </a:xfrm>
        </p:grpSpPr>
        <p:sp>
          <p:nvSpPr>
            <p:cNvPr id="689" name="Google Shape;689;p34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8225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>
            <a:spLocks noGrp="1"/>
          </p:cNvSpPr>
          <p:nvPr>
            <p:ph type="title"/>
          </p:nvPr>
        </p:nvSpPr>
        <p:spPr>
          <a:xfrm>
            <a:off x="2682033" y="725067"/>
            <a:ext cx="68280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95" name="Google Shape;695;p35"/>
          <p:cNvSpPr txBox="1">
            <a:spLocks noGrp="1"/>
          </p:cNvSpPr>
          <p:nvPr>
            <p:ph type="subTitle" idx="1"/>
          </p:nvPr>
        </p:nvSpPr>
        <p:spPr>
          <a:xfrm>
            <a:off x="3287200" y="2124833"/>
            <a:ext cx="5617600" cy="1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96" name="Google Shape;696;p35"/>
          <p:cNvSpPr txBox="1"/>
          <p:nvPr/>
        </p:nvSpPr>
        <p:spPr>
          <a:xfrm>
            <a:off x="3287200" y="4527200"/>
            <a:ext cx="5446400" cy="9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CRÉDITOS: este modelo de apresentação foi criado pelo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e inclui ícones da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467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 infográficos e imagens da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733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7" name="Google Shape;697;p35"/>
          <p:cNvSpPr/>
          <p:nvPr/>
        </p:nvSpPr>
        <p:spPr>
          <a:xfrm flipH="1">
            <a:off x="-280679" y="3169135"/>
            <a:ext cx="3337672" cy="3688875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35"/>
          <p:cNvSpPr/>
          <p:nvPr/>
        </p:nvSpPr>
        <p:spPr>
          <a:xfrm flipH="1">
            <a:off x="9525417" y="-750946"/>
            <a:ext cx="2696969" cy="425901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9" name="Google Shape;699;p35"/>
          <p:cNvGrpSpPr/>
          <p:nvPr/>
        </p:nvGrpSpPr>
        <p:grpSpPr>
          <a:xfrm flipH="1">
            <a:off x="-159597" y="4125960"/>
            <a:ext cx="4174972" cy="3064827"/>
            <a:chOff x="5847100" y="3240200"/>
            <a:chExt cx="1949100" cy="1430825"/>
          </a:xfrm>
        </p:grpSpPr>
        <p:sp>
          <p:nvSpPr>
            <p:cNvPr id="700" name="Google Shape;700;p35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35"/>
          <p:cNvGrpSpPr/>
          <p:nvPr/>
        </p:nvGrpSpPr>
        <p:grpSpPr>
          <a:xfrm flipH="1">
            <a:off x="10669734" y="-330361"/>
            <a:ext cx="1959577" cy="1976057"/>
            <a:chOff x="720000" y="559925"/>
            <a:chExt cx="1117800" cy="1127200"/>
          </a:xfrm>
        </p:grpSpPr>
        <p:sp>
          <p:nvSpPr>
            <p:cNvPr id="703" name="Google Shape;703;p35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5" name="Google Shape;705;p35"/>
          <p:cNvSpPr/>
          <p:nvPr/>
        </p:nvSpPr>
        <p:spPr>
          <a:xfrm flipH="1">
            <a:off x="1222319" y="-14559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6" name="Google Shape;706;p35"/>
          <p:cNvGrpSpPr/>
          <p:nvPr/>
        </p:nvGrpSpPr>
        <p:grpSpPr>
          <a:xfrm flipH="1">
            <a:off x="-280685" y="-461287"/>
            <a:ext cx="2888081" cy="2602568"/>
            <a:chOff x="6349975" y="583850"/>
            <a:chExt cx="1513775" cy="1364125"/>
          </a:xfrm>
        </p:grpSpPr>
        <p:sp>
          <p:nvSpPr>
            <p:cNvPr id="707" name="Google Shape;707;p35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9" name="Google Shape;709;p35"/>
          <p:cNvSpPr/>
          <p:nvPr/>
        </p:nvSpPr>
        <p:spPr>
          <a:xfrm flipH="1">
            <a:off x="8151848" y="6264974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0" name="Google Shape;710;p35"/>
          <p:cNvGrpSpPr/>
          <p:nvPr/>
        </p:nvGrpSpPr>
        <p:grpSpPr>
          <a:xfrm flipH="1">
            <a:off x="10591862" y="5409647"/>
            <a:ext cx="1811221" cy="1711035"/>
            <a:chOff x="944925" y="3624200"/>
            <a:chExt cx="1175100" cy="1110100"/>
          </a:xfrm>
        </p:grpSpPr>
        <p:sp>
          <p:nvSpPr>
            <p:cNvPr id="711" name="Google Shape;711;p35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5" name="Google Shape;715;p35"/>
          <p:cNvSpPr/>
          <p:nvPr/>
        </p:nvSpPr>
        <p:spPr>
          <a:xfrm flipH="1">
            <a:off x="10038224" y="5890785"/>
            <a:ext cx="486445" cy="254436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6" name="Google Shape;716;p35"/>
          <p:cNvSpPr/>
          <p:nvPr/>
        </p:nvSpPr>
        <p:spPr>
          <a:xfrm flipH="1">
            <a:off x="1752457" y="4515767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7" name="Google Shape;717;p35"/>
          <p:cNvSpPr/>
          <p:nvPr/>
        </p:nvSpPr>
        <p:spPr>
          <a:xfrm flipH="1">
            <a:off x="10524662" y="1724333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396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6"/>
          <p:cNvSpPr/>
          <p:nvPr/>
        </p:nvSpPr>
        <p:spPr>
          <a:xfrm>
            <a:off x="-162410" y="-367981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0" name="Google Shape;720;p36"/>
          <p:cNvGrpSpPr/>
          <p:nvPr/>
        </p:nvGrpSpPr>
        <p:grpSpPr>
          <a:xfrm>
            <a:off x="-542946" y="-698342"/>
            <a:ext cx="1959577" cy="1976057"/>
            <a:chOff x="720000" y="559925"/>
            <a:chExt cx="1117800" cy="1127200"/>
          </a:xfrm>
        </p:grpSpPr>
        <p:sp>
          <p:nvSpPr>
            <p:cNvPr id="721" name="Google Shape;721;p36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3" name="Google Shape;723;p36"/>
          <p:cNvSpPr/>
          <p:nvPr/>
        </p:nvSpPr>
        <p:spPr>
          <a:xfrm>
            <a:off x="10143190" y="-348324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4" name="Google Shape;724;p36"/>
          <p:cNvGrpSpPr/>
          <p:nvPr/>
        </p:nvGrpSpPr>
        <p:grpSpPr>
          <a:xfrm rot="-5400000" flipH="1">
            <a:off x="-1134159" y="4759708"/>
            <a:ext cx="2888081" cy="2602568"/>
            <a:chOff x="6349975" y="583850"/>
            <a:chExt cx="1513775" cy="1364125"/>
          </a:xfrm>
        </p:grpSpPr>
        <p:sp>
          <p:nvSpPr>
            <p:cNvPr id="725" name="Google Shape;725;p36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7" name="Google Shape;727;p36"/>
          <p:cNvSpPr/>
          <p:nvPr/>
        </p:nvSpPr>
        <p:spPr>
          <a:xfrm rot="10800000">
            <a:off x="3825296" y="-87585"/>
            <a:ext cx="2611957" cy="1264244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8" name="Google Shape;728;p36"/>
          <p:cNvGrpSpPr/>
          <p:nvPr/>
        </p:nvGrpSpPr>
        <p:grpSpPr>
          <a:xfrm flipH="1">
            <a:off x="10431387" y="5317677"/>
            <a:ext cx="1811221" cy="1711035"/>
            <a:chOff x="944925" y="3624200"/>
            <a:chExt cx="1175100" cy="1110100"/>
          </a:xfrm>
        </p:grpSpPr>
        <p:sp>
          <p:nvSpPr>
            <p:cNvPr id="729" name="Google Shape;729;p36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3" name="Google Shape;733;p36"/>
          <p:cNvSpPr/>
          <p:nvPr/>
        </p:nvSpPr>
        <p:spPr>
          <a:xfrm>
            <a:off x="4345173" y="585251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4" name="Google Shape;734;p36"/>
          <p:cNvSpPr/>
          <p:nvPr/>
        </p:nvSpPr>
        <p:spPr>
          <a:xfrm flipH="1">
            <a:off x="6271592" y="2716456"/>
            <a:ext cx="5920408" cy="4141515"/>
          </a:xfrm>
          <a:custGeom>
            <a:avLst/>
            <a:gdLst/>
            <a:ahLst/>
            <a:cxnLst/>
            <a:rect l="l" t="t" r="r" b="b"/>
            <a:pathLst>
              <a:path w="58978" h="41257" extrusionOk="0">
                <a:moveTo>
                  <a:pt x="10913" y="1"/>
                </a:moveTo>
                <a:lnTo>
                  <a:pt x="10058" y="69"/>
                </a:lnTo>
                <a:lnTo>
                  <a:pt x="9169" y="206"/>
                </a:lnTo>
                <a:lnTo>
                  <a:pt x="8313" y="445"/>
                </a:lnTo>
                <a:lnTo>
                  <a:pt x="7458" y="719"/>
                </a:lnTo>
                <a:lnTo>
                  <a:pt x="6637" y="1027"/>
                </a:lnTo>
                <a:lnTo>
                  <a:pt x="5850" y="1403"/>
                </a:lnTo>
                <a:lnTo>
                  <a:pt x="5098" y="1848"/>
                </a:lnTo>
                <a:lnTo>
                  <a:pt x="4345" y="2361"/>
                </a:lnTo>
                <a:lnTo>
                  <a:pt x="3661" y="2908"/>
                </a:lnTo>
                <a:lnTo>
                  <a:pt x="3045" y="3490"/>
                </a:lnTo>
                <a:lnTo>
                  <a:pt x="2429" y="4106"/>
                </a:lnTo>
                <a:lnTo>
                  <a:pt x="1916" y="4790"/>
                </a:lnTo>
                <a:lnTo>
                  <a:pt x="1437" y="5508"/>
                </a:lnTo>
                <a:lnTo>
                  <a:pt x="993" y="6261"/>
                </a:lnTo>
                <a:lnTo>
                  <a:pt x="651" y="7048"/>
                </a:lnTo>
                <a:lnTo>
                  <a:pt x="377" y="7903"/>
                </a:lnTo>
                <a:lnTo>
                  <a:pt x="274" y="8313"/>
                </a:lnTo>
                <a:lnTo>
                  <a:pt x="172" y="8758"/>
                </a:lnTo>
                <a:lnTo>
                  <a:pt x="103" y="9169"/>
                </a:lnTo>
                <a:lnTo>
                  <a:pt x="35" y="9613"/>
                </a:lnTo>
                <a:lnTo>
                  <a:pt x="1" y="10092"/>
                </a:lnTo>
                <a:lnTo>
                  <a:pt x="1" y="10537"/>
                </a:lnTo>
                <a:lnTo>
                  <a:pt x="1" y="41257"/>
                </a:lnTo>
                <a:lnTo>
                  <a:pt x="53880" y="41257"/>
                </a:lnTo>
                <a:lnTo>
                  <a:pt x="54564" y="40607"/>
                </a:lnTo>
                <a:lnTo>
                  <a:pt x="55180" y="39957"/>
                </a:lnTo>
                <a:lnTo>
                  <a:pt x="55762" y="39239"/>
                </a:lnTo>
                <a:lnTo>
                  <a:pt x="56309" y="38520"/>
                </a:lnTo>
                <a:lnTo>
                  <a:pt x="56788" y="37768"/>
                </a:lnTo>
                <a:lnTo>
                  <a:pt x="57233" y="36981"/>
                </a:lnTo>
                <a:lnTo>
                  <a:pt x="57643" y="36194"/>
                </a:lnTo>
                <a:lnTo>
                  <a:pt x="57985" y="35373"/>
                </a:lnTo>
                <a:lnTo>
                  <a:pt x="58293" y="34552"/>
                </a:lnTo>
                <a:lnTo>
                  <a:pt x="58533" y="33731"/>
                </a:lnTo>
                <a:lnTo>
                  <a:pt x="58738" y="32910"/>
                </a:lnTo>
                <a:lnTo>
                  <a:pt x="58875" y="32089"/>
                </a:lnTo>
                <a:lnTo>
                  <a:pt x="58943" y="31234"/>
                </a:lnTo>
                <a:lnTo>
                  <a:pt x="58977" y="30447"/>
                </a:lnTo>
                <a:lnTo>
                  <a:pt x="58943" y="29626"/>
                </a:lnTo>
                <a:lnTo>
                  <a:pt x="58875" y="28839"/>
                </a:lnTo>
                <a:lnTo>
                  <a:pt x="58738" y="28052"/>
                </a:lnTo>
                <a:lnTo>
                  <a:pt x="58533" y="27299"/>
                </a:lnTo>
                <a:lnTo>
                  <a:pt x="58259" y="26581"/>
                </a:lnTo>
                <a:lnTo>
                  <a:pt x="57951" y="25863"/>
                </a:lnTo>
                <a:lnTo>
                  <a:pt x="57575" y="25179"/>
                </a:lnTo>
                <a:lnTo>
                  <a:pt x="57130" y="24563"/>
                </a:lnTo>
                <a:lnTo>
                  <a:pt x="56617" y="23947"/>
                </a:lnTo>
                <a:lnTo>
                  <a:pt x="56035" y="23400"/>
                </a:lnTo>
                <a:lnTo>
                  <a:pt x="55385" y="22921"/>
                </a:lnTo>
                <a:lnTo>
                  <a:pt x="54667" y="22442"/>
                </a:lnTo>
                <a:lnTo>
                  <a:pt x="53914" y="22065"/>
                </a:lnTo>
                <a:lnTo>
                  <a:pt x="53059" y="21689"/>
                </a:lnTo>
                <a:lnTo>
                  <a:pt x="52136" y="21416"/>
                </a:lnTo>
                <a:lnTo>
                  <a:pt x="51143" y="21210"/>
                </a:lnTo>
                <a:lnTo>
                  <a:pt x="50083" y="21039"/>
                </a:lnTo>
                <a:lnTo>
                  <a:pt x="48954" y="20971"/>
                </a:lnTo>
                <a:lnTo>
                  <a:pt x="47483" y="20868"/>
                </a:lnTo>
                <a:lnTo>
                  <a:pt x="45875" y="20697"/>
                </a:lnTo>
                <a:lnTo>
                  <a:pt x="44199" y="20458"/>
                </a:lnTo>
                <a:lnTo>
                  <a:pt x="43310" y="20287"/>
                </a:lnTo>
                <a:lnTo>
                  <a:pt x="42386" y="20081"/>
                </a:lnTo>
                <a:lnTo>
                  <a:pt x="41496" y="19876"/>
                </a:lnTo>
                <a:lnTo>
                  <a:pt x="40539" y="19637"/>
                </a:lnTo>
                <a:lnTo>
                  <a:pt x="39615" y="19363"/>
                </a:lnTo>
                <a:lnTo>
                  <a:pt x="38657" y="19055"/>
                </a:lnTo>
                <a:lnTo>
                  <a:pt x="37699" y="18747"/>
                </a:lnTo>
                <a:lnTo>
                  <a:pt x="36741" y="18371"/>
                </a:lnTo>
                <a:lnTo>
                  <a:pt x="35749" y="17995"/>
                </a:lnTo>
                <a:lnTo>
                  <a:pt x="34791" y="17584"/>
                </a:lnTo>
                <a:lnTo>
                  <a:pt x="33834" y="17139"/>
                </a:lnTo>
                <a:lnTo>
                  <a:pt x="32876" y="16660"/>
                </a:lnTo>
                <a:lnTo>
                  <a:pt x="31918" y="16147"/>
                </a:lnTo>
                <a:lnTo>
                  <a:pt x="30994" y="15600"/>
                </a:lnTo>
                <a:lnTo>
                  <a:pt x="30071" y="15018"/>
                </a:lnTo>
                <a:lnTo>
                  <a:pt x="29147" y="14403"/>
                </a:lnTo>
                <a:lnTo>
                  <a:pt x="28257" y="13718"/>
                </a:lnTo>
                <a:lnTo>
                  <a:pt x="27368" y="13034"/>
                </a:lnTo>
                <a:lnTo>
                  <a:pt x="26547" y="12316"/>
                </a:lnTo>
                <a:lnTo>
                  <a:pt x="25692" y="11529"/>
                </a:lnTo>
                <a:lnTo>
                  <a:pt x="24905" y="10742"/>
                </a:lnTo>
                <a:lnTo>
                  <a:pt x="24152" y="9887"/>
                </a:lnTo>
                <a:lnTo>
                  <a:pt x="23400" y="8998"/>
                </a:lnTo>
                <a:lnTo>
                  <a:pt x="22716" y="8040"/>
                </a:lnTo>
                <a:lnTo>
                  <a:pt x="22031" y="7082"/>
                </a:lnTo>
                <a:lnTo>
                  <a:pt x="21416" y="6056"/>
                </a:lnTo>
                <a:lnTo>
                  <a:pt x="21108" y="5542"/>
                </a:lnTo>
                <a:lnTo>
                  <a:pt x="20800" y="5064"/>
                </a:lnTo>
                <a:lnTo>
                  <a:pt x="20458" y="4585"/>
                </a:lnTo>
                <a:lnTo>
                  <a:pt x="20116" y="4174"/>
                </a:lnTo>
                <a:lnTo>
                  <a:pt x="19774" y="3764"/>
                </a:lnTo>
                <a:lnTo>
                  <a:pt x="19397" y="3353"/>
                </a:lnTo>
                <a:lnTo>
                  <a:pt x="19055" y="2977"/>
                </a:lnTo>
                <a:lnTo>
                  <a:pt x="18645" y="2635"/>
                </a:lnTo>
                <a:lnTo>
                  <a:pt x="18268" y="2327"/>
                </a:lnTo>
                <a:lnTo>
                  <a:pt x="17858" y="2019"/>
                </a:lnTo>
                <a:lnTo>
                  <a:pt x="17482" y="1745"/>
                </a:lnTo>
                <a:lnTo>
                  <a:pt x="17071" y="1506"/>
                </a:lnTo>
                <a:lnTo>
                  <a:pt x="16661" y="1266"/>
                </a:lnTo>
                <a:lnTo>
                  <a:pt x="16216" y="1027"/>
                </a:lnTo>
                <a:lnTo>
                  <a:pt x="15805" y="856"/>
                </a:lnTo>
                <a:lnTo>
                  <a:pt x="15361" y="685"/>
                </a:lnTo>
                <a:lnTo>
                  <a:pt x="14505" y="377"/>
                </a:lnTo>
                <a:lnTo>
                  <a:pt x="13616" y="172"/>
                </a:lnTo>
                <a:lnTo>
                  <a:pt x="12726" y="35"/>
                </a:lnTo>
                <a:lnTo>
                  <a:pt x="118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5" name="Google Shape;735;p36"/>
          <p:cNvSpPr/>
          <p:nvPr/>
        </p:nvSpPr>
        <p:spPr>
          <a:xfrm>
            <a:off x="5950839" y="173808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0412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"/>
          <p:cNvSpPr/>
          <p:nvPr/>
        </p:nvSpPr>
        <p:spPr>
          <a:xfrm flipH="1">
            <a:off x="10392538" y="-367981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8" name="Google Shape;738;p37"/>
          <p:cNvSpPr/>
          <p:nvPr/>
        </p:nvSpPr>
        <p:spPr>
          <a:xfrm>
            <a:off x="-9" y="3568297"/>
            <a:ext cx="4702709" cy="3289696"/>
          </a:xfrm>
          <a:custGeom>
            <a:avLst/>
            <a:gdLst/>
            <a:ahLst/>
            <a:cxnLst/>
            <a:rect l="l" t="t" r="r" b="b"/>
            <a:pathLst>
              <a:path w="58978" h="41257" extrusionOk="0">
                <a:moveTo>
                  <a:pt x="10913" y="1"/>
                </a:moveTo>
                <a:lnTo>
                  <a:pt x="10058" y="69"/>
                </a:lnTo>
                <a:lnTo>
                  <a:pt x="9169" y="206"/>
                </a:lnTo>
                <a:lnTo>
                  <a:pt x="8313" y="445"/>
                </a:lnTo>
                <a:lnTo>
                  <a:pt x="7458" y="719"/>
                </a:lnTo>
                <a:lnTo>
                  <a:pt x="6637" y="1027"/>
                </a:lnTo>
                <a:lnTo>
                  <a:pt x="5850" y="1403"/>
                </a:lnTo>
                <a:lnTo>
                  <a:pt x="5098" y="1848"/>
                </a:lnTo>
                <a:lnTo>
                  <a:pt x="4345" y="2361"/>
                </a:lnTo>
                <a:lnTo>
                  <a:pt x="3661" y="2908"/>
                </a:lnTo>
                <a:lnTo>
                  <a:pt x="3045" y="3490"/>
                </a:lnTo>
                <a:lnTo>
                  <a:pt x="2429" y="4106"/>
                </a:lnTo>
                <a:lnTo>
                  <a:pt x="1916" y="4790"/>
                </a:lnTo>
                <a:lnTo>
                  <a:pt x="1437" y="5508"/>
                </a:lnTo>
                <a:lnTo>
                  <a:pt x="993" y="6261"/>
                </a:lnTo>
                <a:lnTo>
                  <a:pt x="651" y="7048"/>
                </a:lnTo>
                <a:lnTo>
                  <a:pt x="377" y="7903"/>
                </a:lnTo>
                <a:lnTo>
                  <a:pt x="274" y="8313"/>
                </a:lnTo>
                <a:lnTo>
                  <a:pt x="172" y="8758"/>
                </a:lnTo>
                <a:lnTo>
                  <a:pt x="103" y="9169"/>
                </a:lnTo>
                <a:lnTo>
                  <a:pt x="35" y="9613"/>
                </a:lnTo>
                <a:lnTo>
                  <a:pt x="1" y="10092"/>
                </a:lnTo>
                <a:lnTo>
                  <a:pt x="1" y="10537"/>
                </a:lnTo>
                <a:lnTo>
                  <a:pt x="1" y="41257"/>
                </a:lnTo>
                <a:lnTo>
                  <a:pt x="53880" y="41257"/>
                </a:lnTo>
                <a:lnTo>
                  <a:pt x="54564" y="40607"/>
                </a:lnTo>
                <a:lnTo>
                  <a:pt x="55180" y="39957"/>
                </a:lnTo>
                <a:lnTo>
                  <a:pt x="55762" y="39239"/>
                </a:lnTo>
                <a:lnTo>
                  <a:pt x="56309" y="38520"/>
                </a:lnTo>
                <a:lnTo>
                  <a:pt x="56788" y="37768"/>
                </a:lnTo>
                <a:lnTo>
                  <a:pt x="57233" y="36981"/>
                </a:lnTo>
                <a:lnTo>
                  <a:pt x="57643" y="36194"/>
                </a:lnTo>
                <a:lnTo>
                  <a:pt x="57985" y="35373"/>
                </a:lnTo>
                <a:lnTo>
                  <a:pt x="58293" y="34552"/>
                </a:lnTo>
                <a:lnTo>
                  <a:pt x="58533" y="33731"/>
                </a:lnTo>
                <a:lnTo>
                  <a:pt x="58738" y="32910"/>
                </a:lnTo>
                <a:lnTo>
                  <a:pt x="58875" y="32089"/>
                </a:lnTo>
                <a:lnTo>
                  <a:pt x="58943" y="31234"/>
                </a:lnTo>
                <a:lnTo>
                  <a:pt x="58977" y="30447"/>
                </a:lnTo>
                <a:lnTo>
                  <a:pt x="58943" y="29626"/>
                </a:lnTo>
                <a:lnTo>
                  <a:pt x="58875" y="28839"/>
                </a:lnTo>
                <a:lnTo>
                  <a:pt x="58738" y="28052"/>
                </a:lnTo>
                <a:lnTo>
                  <a:pt x="58533" y="27299"/>
                </a:lnTo>
                <a:lnTo>
                  <a:pt x="58259" y="26581"/>
                </a:lnTo>
                <a:lnTo>
                  <a:pt x="57951" y="25863"/>
                </a:lnTo>
                <a:lnTo>
                  <a:pt x="57575" y="25179"/>
                </a:lnTo>
                <a:lnTo>
                  <a:pt x="57130" y="24563"/>
                </a:lnTo>
                <a:lnTo>
                  <a:pt x="56617" y="23947"/>
                </a:lnTo>
                <a:lnTo>
                  <a:pt x="56035" y="23400"/>
                </a:lnTo>
                <a:lnTo>
                  <a:pt x="55385" y="22921"/>
                </a:lnTo>
                <a:lnTo>
                  <a:pt x="54667" y="22442"/>
                </a:lnTo>
                <a:lnTo>
                  <a:pt x="53914" y="22065"/>
                </a:lnTo>
                <a:lnTo>
                  <a:pt x="53059" y="21689"/>
                </a:lnTo>
                <a:lnTo>
                  <a:pt x="52136" y="21416"/>
                </a:lnTo>
                <a:lnTo>
                  <a:pt x="51143" y="21210"/>
                </a:lnTo>
                <a:lnTo>
                  <a:pt x="50083" y="21039"/>
                </a:lnTo>
                <a:lnTo>
                  <a:pt x="48954" y="20971"/>
                </a:lnTo>
                <a:lnTo>
                  <a:pt x="47483" y="20868"/>
                </a:lnTo>
                <a:lnTo>
                  <a:pt x="45875" y="20697"/>
                </a:lnTo>
                <a:lnTo>
                  <a:pt x="44199" y="20458"/>
                </a:lnTo>
                <a:lnTo>
                  <a:pt x="43310" y="20287"/>
                </a:lnTo>
                <a:lnTo>
                  <a:pt x="42386" y="20081"/>
                </a:lnTo>
                <a:lnTo>
                  <a:pt x="41496" y="19876"/>
                </a:lnTo>
                <a:lnTo>
                  <a:pt x="40539" y="19637"/>
                </a:lnTo>
                <a:lnTo>
                  <a:pt x="39615" y="19363"/>
                </a:lnTo>
                <a:lnTo>
                  <a:pt x="38657" y="19055"/>
                </a:lnTo>
                <a:lnTo>
                  <a:pt x="37699" y="18747"/>
                </a:lnTo>
                <a:lnTo>
                  <a:pt x="36741" y="18371"/>
                </a:lnTo>
                <a:lnTo>
                  <a:pt x="35749" y="17995"/>
                </a:lnTo>
                <a:lnTo>
                  <a:pt x="34791" y="17584"/>
                </a:lnTo>
                <a:lnTo>
                  <a:pt x="33834" y="17139"/>
                </a:lnTo>
                <a:lnTo>
                  <a:pt x="32876" y="16660"/>
                </a:lnTo>
                <a:lnTo>
                  <a:pt x="31918" y="16147"/>
                </a:lnTo>
                <a:lnTo>
                  <a:pt x="30994" y="15600"/>
                </a:lnTo>
                <a:lnTo>
                  <a:pt x="30071" y="15018"/>
                </a:lnTo>
                <a:lnTo>
                  <a:pt x="29147" y="14403"/>
                </a:lnTo>
                <a:lnTo>
                  <a:pt x="28257" y="13718"/>
                </a:lnTo>
                <a:lnTo>
                  <a:pt x="27368" y="13034"/>
                </a:lnTo>
                <a:lnTo>
                  <a:pt x="26547" y="12316"/>
                </a:lnTo>
                <a:lnTo>
                  <a:pt x="25692" y="11529"/>
                </a:lnTo>
                <a:lnTo>
                  <a:pt x="24905" y="10742"/>
                </a:lnTo>
                <a:lnTo>
                  <a:pt x="24152" y="9887"/>
                </a:lnTo>
                <a:lnTo>
                  <a:pt x="23400" y="8998"/>
                </a:lnTo>
                <a:lnTo>
                  <a:pt x="22716" y="8040"/>
                </a:lnTo>
                <a:lnTo>
                  <a:pt x="22031" y="7082"/>
                </a:lnTo>
                <a:lnTo>
                  <a:pt x="21416" y="6056"/>
                </a:lnTo>
                <a:lnTo>
                  <a:pt x="21108" y="5542"/>
                </a:lnTo>
                <a:lnTo>
                  <a:pt x="20800" y="5064"/>
                </a:lnTo>
                <a:lnTo>
                  <a:pt x="20458" y="4585"/>
                </a:lnTo>
                <a:lnTo>
                  <a:pt x="20116" y="4174"/>
                </a:lnTo>
                <a:lnTo>
                  <a:pt x="19774" y="3764"/>
                </a:lnTo>
                <a:lnTo>
                  <a:pt x="19397" y="3353"/>
                </a:lnTo>
                <a:lnTo>
                  <a:pt x="19055" y="2977"/>
                </a:lnTo>
                <a:lnTo>
                  <a:pt x="18645" y="2635"/>
                </a:lnTo>
                <a:lnTo>
                  <a:pt x="18268" y="2327"/>
                </a:lnTo>
                <a:lnTo>
                  <a:pt x="17858" y="2019"/>
                </a:lnTo>
                <a:lnTo>
                  <a:pt x="17482" y="1745"/>
                </a:lnTo>
                <a:lnTo>
                  <a:pt x="17071" y="1506"/>
                </a:lnTo>
                <a:lnTo>
                  <a:pt x="16661" y="1266"/>
                </a:lnTo>
                <a:lnTo>
                  <a:pt x="16216" y="1027"/>
                </a:lnTo>
                <a:lnTo>
                  <a:pt x="15805" y="856"/>
                </a:lnTo>
                <a:lnTo>
                  <a:pt x="15361" y="685"/>
                </a:lnTo>
                <a:lnTo>
                  <a:pt x="14505" y="377"/>
                </a:lnTo>
                <a:lnTo>
                  <a:pt x="13616" y="172"/>
                </a:lnTo>
                <a:lnTo>
                  <a:pt x="12726" y="35"/>
                </a:lnTo>
                <a:lnTo>
                  <a:pt x="118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9" name="Google Shape;739;p37"/>
          <p:cNvGrpSpPr/>
          <p:nvPr/>
        </p:nvGrpSpPr>
        <p:grpSpPr>
          <a:xfrm flipH="1">
            <a:off x="10786262" y="-698342"/>
            <a:ext cx="1959577" cy="1976057"/>
            <a:chOff x="720000" y="559925"/>
            <a:chExt cx="1117800" cy="1127200"/>
          </a:xfrm>
        </p:grpSpPr>
        <p:sp>
          <p:nvSpPr>
            <p:cNvPr id="740" name="Google Shape;740;p37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2" name="Google Shape;742;p37"/>
          <p:cNvGrpSpPr/>
          <p:nvPr/>
        </p:nvGrpSpPr>
        <p:grpSpPr>
          <a:xfrm rot="5400000">
            <a:off x="10448973" y="4759708"/>
            <a:ext cx="2888081" cy="2602568"/>
            <a:chOff x="6349975" y="583850"/>
            <a:chExt cx="1513775" cy="1364125"/>
          </a:xfrm>
        </p:grpSpPr>
        <p:sp>
          <p:nvSpPr>
            <p:cNvPr id="743" name="Google Shape;743;p37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5" name="Google Shape;745;p37"/>
          <p:cNvSpPr/>
          <p:nvPr/>
        </p:nvSpPr>
        <p:spPr>
          <a:xfrm rot="5400000" flipH="1">
            <a:off x="-619622" y="-38993"/>
            <a:ext cx="2247799" cy="1087984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37"/>
          <p:cNvGrpSpPr/>
          <p:nvPr/>
        </p:nvGrpSpPr>
        <p:grpSpPr>
          <a:xfrm>
            <a:off x="-39713" y="5317677"/>
            <a:ext cx="1811221" cy="1711035"/>
            <a:chOff x="944925" y="3624200"/>
            <a:chExt cx="1175100" cy="1110100"/>
          </a:xfrm>
        </p:grpSpPr>
        <p:sp>
          <p:nvSpPr>
            <p:cNvPr id="747" name="Google Shape;747;p37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1" name="Google Shape;751;p37"/>
          <p:cNvSpPr/>
          <p:nvPr/>
        </p:nvSpPr>
        <p:spPr>
          <a:xfrm flipH="1">
            <a:off x="9149423" y="5727786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2" name="Google Shape;752;p37"/>
          <p:cNvSpPr/>
          <p:nvPr/>
        </p:nvSpPr>
        <p:spPr>
          <a:xfrm flipH="1">
            <a:off x="6507190" y="105371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7753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950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2216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 rot="10800000" flipH="1">
            <a:off x="-190475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" name="Google Shape;101;p6"/>
          <p:cNvGrpSpPr/>
          <p:nvPr/>
        </p:nvGrpSpPr>
        <p:grpSpPr>
          <a:xfrm rot="10800000" flipH="1">
            <a:off x="-571011" y="5528977"/>
            <a:ext cx="1959577" cy="1976057"/>
            <a:chOff x="720000" y="559925"/>
            <a:chExt cx="1117800" cy="1127200"/>
          </a:xfrm>
        </p:grpSpPr>
        <p:sp>
          <p:nvSpPr>
            <p:cNvPr id="102" name="Google Shape;102;p6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" name="Google Shape;104;p6"/>
          <p:cNvSpPr/>
          <p:nvPr/>
        </p:nvSpPr>
        <p:spPr>
          <a:xfrm rot="10800000" flipH="1">
            <a:off x="10115125" y="5878986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" name="Google Shape;105;p6"/>
          <p:cNvGrpSpPr/>
          <p:nvPr/>
        </p:nvGrpSpPr>
        <p:grpSpPr>
          <a:xfrm rot="-5400000">
            <a:off x="-1162225" y="-555587"/>
            <a:ext cx="2888081" cy="2602568"/>
            <a:chOff x="6349975" y="583850"/>
            <a:chExt cx="1513775" cy="1364125"/>
          </a:xfrm>
        </p:grpSpPr>
        <p:sp>
          <p:nvSpPr>
            <p:cNvPr id="106" name="Google Shape;106;p6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6"/>
          <p:cNvSpPr/>
          <p:nvPr/>
        </p:nvSpPr>
        <p:spPr>
          <a:xfrm rot="-5400000" flipH="1">
            <a:off x="11175751" y="3020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" name="Google Shape;109;p6"/>
          <p:cNvGrpSpPr/>
          <p:nvPr/>
        </p:nvGrpSpPr>
        <p:grpSpPr>
          <a:xfrm rot="10800000">
            <a:off x="10403322" y="-222020"/>
            <a:ext cx="1811221" cy="1711035"/>
            <a:chOff x="944925" y="3624200"/>
            <a:chExt cx="1175100" cy="1110100"/>
          </a:xfrm>
        </p:grpSpPr>
        <p:sp>
          <p:nvSpPr>
            <p:cNvPr id="110" name="Google Shape;110;p6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" name="Google Shape;114;p6"/>
          <p:cNvSpPr/>
          <p:nvPr/>
        </p:nvSpPr>
        <p:spPr>
          <a:xfrm rot="10800000" flipH="1">
            <a:off x="252975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791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960000" y="2175133"/>
            <a:ext cx="5885200" cy="3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8" name="Google Shape;118;p7"/>
          <p:cNvSpPr/>
          <p:nvPr/>
        </p:nvSpPr>
        <p:spPr>
          <a:xfrm>
            <a:off x="8694500" y="2851046"/>
            <a:ext cx="4033445" cy="4457860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" name="Google Shape;119;p7"/>
          <p:cNvGrpSpPr/>
          <p:nvPr/>
        </p:nvGrpSpPr>
        <p:grpSpPr>
          <a:xfrm>
            <a:off x="7265058" y="3462345"/>
            <a:ext cx="5045311" cy="3703548"/>
            <a:chOff x="5847100" y="3240200"/>
            <a:chExt cx="1949100" cy="1430825"/>
          </a:xfrm>
        </p:grpSpPr>
        <p:sp>
          <p:nvSpPr>
            <p:cNvPr id="120" name="Google Shape;120;p7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7"/>
          <p:cNvSpPr/>
          <p:nvPr/>
        </p:nvSpPr>
        <p:spPr>
          <a:xfrm>
            <a:off x="-1602600" y="-142859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" name="Google Shape;123;p7"/>
          <p:cNvGrpSpPr/>
          <p:nvPr/>
        </p:nvGrpSpPr>
        <p:grpSpPr>
          <a:xfrm>
            <a:off x="10077798" y="-938120"/>
            <a:ext cx="2888081" cy="2602568"/>
            <a:chOff x="6349975" y="583850"/>
            <a:chExt cx="1513775" cy="1364125"/>
          </a:xfrm>
        </p:grpSpPr>
        <p:sp>
          <p:nvSpPr>
            <p:cNvPr id="124" name="Google Shape;124;p7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7"/>
          <p:cNvSpPr/>
          <p:nvPr/>
        </p:nvSpPr>
        <p:spPr>
          <a:xfrm>
            <a:off x="4336836" y="6065883"/>
            <a:ext cx="1811221" cy="876671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7"/>
          <p:cNvSpPr/>
          <p:nvPr/>
        </p:nvSpPr>
        <p:spPr>
          <a:xfrm>
            <a:off x="11093410" y="2303865"/>
            <a:ext cx="423953" cy="363388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-180691" y="5409647"/>
            <a:ext cx="1811221" cy="1711035"/>
            <a:chOff x="944925" y="3624200"/>
            <a:chExt cx="1175100" cy="1110100"/>
          </a:xfrm>
        </p:grpSpPr>
        <p:sp>
          <p:nvSpPr>
            <p:cNvPr id="129" name="Google Shape;129;p7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3" name="Google Shape;133;p7"/>
          <p:cNvSpPr/>
          <p:nvPr/>
        </p:nvSpPr>
        <p:spPr>
          <a:xfrm>
            <a:off x="7886677" y="3379898"/>
            <a:ext cx="423953" cy="363388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04406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705900" y="1742800"/>
            <a:ext cx="1078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390200" y="3619935"/>
            <a:ext cx="3337672" cy="3688875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" name="Google Shape;137;p8"/>
          <p:cNvGrpSpPr/>
          <p:nvPr/>
        </p:nvGrpSpPr>
        <p:grpSpPr>
          <a:xfrm>
            <a:off x="8207018" y="4125960"/>
            <a:ext cx="4174972" cy="3064827"/>
            <a:chOff x="5847100" y="3240200"/>
            <a:chExt cx="1949100" cy="1430825"/>
          </a:xfrm>
        </p:grpSpPr>
        <p:sp>
          <p:nvSpPr>
            <p:cNvPr id="138" name="Google Shape;138;p8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" name="Google Shape;140;p8"/>
          <p:cNvSpPr/>
          <p:nvPr/>
        </p:nvSpPr>
        <p:spPr>
          <a:xfrm>
            <a:off x="7983767" y="-14559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1" name="Google Shape;141;p8"/>
          <p:cNvGrpSpPr/>
          <p:nvPr/>
        </p:nvGrpSpPr>
        <p:grpSpPr>
          <a:xfrm>
            <a:off x="10119898" y="-461287"/>
            <a:ext cx="2888081" cy="2602568"/>
            <a:chOff x="6349975" y="583850"/>
            <a:chExt cx="1513775" cy="1364125"/>
          </a:xfrm>
        </p:grpSpPr>
        <p:sp>
          <p:nvSpPr>
            <p:cNvPr id="142" name="Google Shape;142;p8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" name="Google Shape;144;p8"/>
          <p:cNvSpPr/>
          <p:nvPr/>
        </p:nvSpPr>
        <p:spPr>
          <a:xfrm>
            <a:off x="4336836" y="6065883"/>
            <a:ext cx="1811221" cy="876671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" name="Google Shape;145;p8"/>
          <p:cNvGrpSpPr/>
          <p:nvPr/>
        </p:nvGrpSpPr>
        <p:grpSpPr>
          <a:xfrm>
            <a:off x="-180691" y="5409647"/>
            <a:ext cx="1811221" cy="1711035"/>
            <a:chOff x="944925" y="3624200"/>
            <a:chExt cx="1175100" cy="1110100"/>
          </a:xfrm>
        </p:grpSpPr>
        <p:sp>
          <p:nvSpPr>
            <p:cNvPr id="146" name="Google Shape;146;p8"/>
            <p:cNvSpPr/>
            <p:nvPr/>
          </p:nvSpPr>
          <p:spPr>
            <a:xfrm>
              <a:off x="944925" y="4221150"/>
              <a:ext cx="670525" cy="513150"/>
            </a:xfrm>
            <a:custGeom>
              <a:avLst/>
              <a:gdLst/>
              <a:ahLst/>
              <a:cxnLst/>
              <a:rect l="l" t="t" r="r" b="b"/>
              <a:pathLst>
                <a:path w="26821" h="20526" extrusionOk="0">
                  <a:moveTo>
                    <a:pt x="650" y="1"/>
                  </a:moveTo>
                  <a:lnTo>
                    <a:pt x="513" y="35"/>
                  </a:lnTo>
                  <a:lnTo>
                    <a:pt x="411" y="103"/>
                  </a:lnTo>
                  <a:lnTo>
                    <a:pt x="308" y="240"/>
                  </a:lnTo>
                  <a:lnTo>
                    <a:pt x="205" y="377"/>
                  </a:lnTo>
                  <a:lnTo>
                    <a:pt x="68" y="787"/>
                  </a:lnTo>
                  <a:lnTo>
                    <a:pt x="0" y="1232"/>
                  </a:lnTo>
                  <a:lnTo>
                    <a:pt x="0" y="1711"/>
                  </a:lnTo>
                  <a:lnTo>
                    <a:pt x="34" y="2087"/>
                  </a:lnTo>
                  <a:lnTo>
                    <a:pt x="68" y="2258"/>
                  </a:lnTo>
                  <a:lnTo>
                    <a:pt x="137" y="2361"/>
                  </a:lnTo>
                  <a:lnTo>
                    <a:pt x="205" y="2464"/>
                  </a:lnTo>
                  <a:lnTo>
                    <a:pt x="308" y="2498"/>
                  </a:lnTo>
                  <a:lnTo>
                    <a:pt x="1300" y="2498"/>
                  </a:lnTo>
                  <a:lnTo>
                    <a:pt x="2258" y="2532"/>
                  </a:lnTo>
                  <a:lnTo>
                    <a:pt x="3250" y="2600"/>
                  </a:lnTo>
                  <a:lnTo>
                    <a:pt x="4208" y="2703"/>
                  </a:lnTo>
                  <a:lnTo>
                    <a:pt x="5166" y="2874"/>
                  </a:lnTo>
                  <a:lnTo>
                    <a:pt x="6123" y="3045"/>
                  </a:lnTo>
                  <a:lnTo>
                    <a:pt x="7047" y="3285"/>
                  </a:lnTo>
                  <a:lnTo>
                    <a:pt x="7971" y="3558"/>
                  </a:lnTo>
                  <a:lnTo>
                    <a:pt x="8860" y="3900"/>
                  </a:lnTo>
                  <a:lnTo>
                    <a:pt x="9715" y="4277"/>
                  </a:lnTo>
                  <a:lnTo>
                    <a:pt x="10571" y="4687"/>
                  </a:lnTo>
                  <a:lnTo>
                    <a:pt x="11392" y="5200"/>
                  </a:lnTo>
                  <a:lnTo>
                    <a:pt x="12179" y="5748"/>
                  </a:lnTo>
                  <a:lnTo>
                    <a:pt x="12931" y="6363"/>
                  </a:lnTo>
                  <a:lnTo>
                    <a:pt x="13650" y="7048"/>
                  </a:lnTo>
                  <a:lnTo>
                    <a:pt x="14300" y="7800"/>
                  </a:lnTo>
                  <a:lnTo>
                    <a:pt x="14949" y="8621"/>
                  </a:lnTo>
                  <a:lnTo>
                    <a:pt x="15531" y="9442"/>
                  </a:lnTo>
                  <a:lnTo>
                    <a:pt x="16078" y="10332"/>
                  </a:lnTo>
                  <a:lnTo>
                    <a:pt x="16626" y="11187"/>
                  </a:lnTo>
                  <a:lnTo>
                    <a:pt x="17173" y="12076"/>
                  </a:lnTo>
                  <a:lnTo>
                    <a:pt x="17720" y="12932"/>
                  </a:lnTo>
                  <a:lnTo>
                    <a:pt x="18336" y="13753"/>
                  </a:lnTo>
                  <a:lnTo>
                    <a:pt x="18986" y="14574"/>
                  </a:lnTo>
                  <a:lnTo>
                    <a:pt x="19773" y="15395"/>
                  </a:lnTo>
                  <a:lnTo>
                    <a:pt x="20594" y="16216"/>
                  </a:lnTo>
                  <a:lnTo>
                    <a:pt x="21483" y="16968"/>
                  </a:lnTo>
                  <a:lnTo>
                    <a:pt x="22373" y="17721"/>
                  </a:lnTo>
                  <a:lnTo>
                    <a:pt x="23297" y="18439"/>
                  </a:lnTo>
                  <a:lnTo>
                    <a:pt x="24220" y="19123"/>
                  </a:lnTo>
                  <a:lnTo>
                    <a:pt x="26067" y="20492"/>
                  </a:lnTo>
                  <a:lnTo>
                    <a:pt x="26170" y="20526"/>
                  </a:lnTo>
                  <a:lnTo>
                    <a:pt x="26273" y="20526"/>
                  </a:lnTo>
                  <a:lnTo>
                    <a:pt x="26341" y="20458"/>
                  </a:lnTo>
                  <a:lnTo>
                    <a:pt x="26444" y="20321"/>
                  </a:lnTo>
                  <a:lnTo>
                    <a:pt x="26615" y="20013"/>
                  </a:lnTo>
                  <a:lnTo>
                    <a:pt x="26717" y="19602"/>
                  </a:lnTo>
                  <a:lnTo>
                    <a:pt x="26820" y="19158"/>
                  </a:lnTo>
                  <a:lnTo>
                    <a:pt x="26820" y="18713"/>
                  </a:lnTo>
                  <a:lnTo>
                    <a:pt x="26786" y="18508"/>
                  </a:lnTo>
                  <a:lnTo>
                    <a:pt x="26752" y="18371"/>
                  </a:lnTo>
                  <a:lnTo>
                    <a:pt x="26683" y="18234"/>
                  </a:lnTo>
                  <a:lnTo>
                    <a:pt x="26615" y="18131"/>
                  </a:lnTo>
                  <a:lnTo>
                    <a:pt x="24904" y="16866"/>
                  </a:lnTo>
                  <a:lnTo>
                    <a:pt x="23262" y="15600"/>
                  </a:lnTo>
                  <a:lnTo>
                    <a:pt x="22441" y="14916"/>
                  </a:lnTo>
                  <a:lnTo>
                    <a:pt x="21655" y="14232"/>
                  </a:lnTo>
                  <a:lnTo>
                    <a:pt x="20868" y="13547"/>
                  </a:lnTo>
                  <a:lnTo>
                    <a:pt x="20115" y="12795"/>
                  </a:lnTo>
                  <a:lnTo>
                    <a:pt x="19705" y="12384"/>
                  </a:lnTo>
                  <a:lnTo>
                    <a:pt x="19328" y="11974"/>
                  </a:lnTo>
                  <a:lnTo>
                    <a:pt x="18610" y="11084"/>
                  </a:lnTo>
                  <a:lnTo>
                    <a:pt x="17960" y="10161"/>
                  </a:lnTo>
                  <a:lnTo>
                    <a:pt x="17344" y="9237"/>
                  </a:lnTo>
                  <a:lnTo>
                    <a:pt x="16113" y="7321"/>
                  </a:lnTo>
                  <a:lnTo>
                    <a:pt x="15497" y="6363"/>
                  </a:lnTo>
                  <a:lnTo>
                    <a:pt x="14847" y="5440"/>
                  </a:lnTo>
                  <a:lnTo>
                    <a:pt x="14539" y="5029"/>
                  </a:lnTo>
                  <a:lnTo>
                    <a:pt x="14231" y="4653"/>
                  </a:lnTo>
                  <a:lnTo>
                    <a:pt x="13889" y="4277"/>
                  </a:lnTo>
                  <a:lnTo>
                    <a:pt x="13513" y="3935"/>
                  </a:lnTo>
                  <a:lnTo>
                    <a:pt x="13171" y="3592"/>
                  </a:lnTo>
                  <a:lnTo>
                    <a:pt x="12794" y="3285"/>
                  </a:lnTo>
                  <a:lnTo>
                    <a:pt x="11973" y="2737"/>
                  </a:lnTo>
                  <a:lnTo>
                    <a:pt x="11152" y="2224"/>
                  </a:lnTo>
                  <a:lnTo>
                    <a:pt x="10263" y="1779"/>
                  </a:lnTo>
                  <a:lnTo>
                    <a:pt x="9373" y="1403"/>
                  </a:lnTo>
                  <a:lnTo>
                    <a:pt x="8450" y="1061"/>
                  </a:lnTo>
                  <a:lnTo>
                    <a:pt x="7492" y="787"/>
                  </a:lnTo>
                  <a:lnTo>
                    <a:pt x="6500" y="548"/>
                  </a:lnTo>
                  <a:lnTo>
                    <a:pt x="5542" y="377"/>
                  </a:lnTo>
                  <a:lnTo>
                    <a:pt x="4550" y="240"/>
                  </a:lnTo>
                  <a:lnTo>
                    <a:pt x="3558" y="103"/>
                  </a:lnTo>
                  <a:lnTo>
                    <a:pt x="2566" y="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954325" y="4055225"/>
              <a:ext cx="783425" cy="565350"/>
            </a:xfrm>
            <a:custGeom>
              <a:avLst/>
              <a:gdLst/>
              <a:ahLst/>
              <a:cxnLst/>
              <a:rect l="l" t="t" r="r" b="b"/>
              <a:pathLst>
                <a:path w="31337" h="22614" extrusionOk="0">
                  <a:moveTo>
                    <a:pt x="1574" y="1"/>
                  </a:moveTo>
                  <a:lnTo>
                    <a:pt x="1403" y="35"/>
                  </a:lnTo>
                  <a:lnTo>
                    <a:pt x="1198" y="104"/>
                  </a:lnTo>
                  <a:lnTo>
                    <a:pt x="992" y="206"/>
                  </a:lnTo>
                  <a:lnTo>
                    <a:pt x="787" y="343"/>
                  </a:lnTo>
                  <a:lnTo>
                    <a:pt x="582" y="480"/>
                  </a:lnTo>
                  <a:lnTo>
                    <a:pt x="411" y="617"/>
                  </a:lnTo>
                  <a:lnTo>
                    <a:pt x="274" y="788"/>
                  </a:lnTo>
                  <a:lnTo>
                    <a:pt x="137" y="959"/>
                  </a:lnTo>
                  <a:lnTo>
                    <a:pt x="35" y="1130"/>
                  </a:lnTo>
                  <a:lnTo>
                    <a:pt x="0" y="1267"/>
                  </a:lnTo>
                  <a:lnTo>
                    <a:pt x="0" y="1438"/>
                  </a:lnTo>
                  <a:lnTo>
                    <a:pt x="35" y="1540"/>
                  </a:lnTo>
                  <a:lnTo>
                    <a:pt x="103" y="1643"/>
                  </a:lnTo>
                  <a:lnTo>
                    <a:pt x="856" y="2190"/>
                  </a:lnTo>
                  <a:lnTo>
                    <a:pt x="1608" y="2669"/>
                  </a:lnTo>
                  <a:lnTo>
                    <a:pt x="2361" y="3080"/>
                  </a:lnTo>
                  <a:lnTo>
                    <a:pt x="3148" y="3422"/>
                  </a:lnTo>
                  <a:lnTo>
                    <a:pt x="3969" y="3730"/>
                  </a:lnTo>
                  <a:lnTo>
                    <a:pt x="4824" y="4003"/>
                  </a:lnTo>
                  <a:lnTo>
                    <a:pt x="5679" y="4243"/>
                  </a:lnTo>
                  <a:lnTo>
                    <a:pt x="6534" y="4482"/>
                  </a:lnTo>
                  <a:lnTo>
                    <a:pt x="7561" y="4756"/>
                  </a:lnTo>
                  <a:lnTo>
                    <a:pt x="8553" y="5064"/>
                  </a:lnTo>
                  <a:lnTo>
                    <a:pt x="9545" y="5372"/>
                  </a:lnTo>
                  <a:lnTo>
                    <a:pt x="10503" y="5714"/>
                  </a:lnTo>
                  <a:lnTo>
                    <a:pt x="11495" y="6090"/>
                  </a:lnTo>
                  <a:lnTo>
                    <a:pt x="12418" y="6501"/>
                  </a:lnTo>
                  <a:lnTo>
                    <a:pt x="13376" y="6945"/>
                  </a:lnTo>
                  <a:lnTo>
                    <a:pt x="14300" y="7424"/>
                  </a:lnTo>
                  <a:lnTo>
                    <a:pt x="15395" y="8074"/>
                  </a:lnTo>
                  <a:lnTo>
                    <a:pt x="16455" y="8793"/>
                  </a:lnTo>
                  <a:lnTo>
                    <a:pt x="17447" y="9545"/>
                  </a:lnTo>
                  <a:lnTo>
                    <a:pt x="18439" y="10366"/>
                  </a:lnTo>
                  <a:lnTo>
                    <a:pt x="19363" y="11222"/>
                  </a:lnTo>
                  <a:lnTo>
                    <a:pt x="20252" y="12111"/>
                  </a:lnTo>
                  <a:lnTo>
                    <a:pt x="21107" y="13069"/>
                  </a:lnTo>
                  <a:lnTo>
                    <a:pt x="21894" y="14061"/>
                  </a:lnTo>
                  <a:lnTo>
                    <a:pt x="23263" y="15874"/>
                  </a:lnTo>
                  <a:lnTo>
                    <a:pt x="23981" y="16729"/>
                  </a:lnTo>
                  <a:lnTo>
                    <a:pt x="24357" y="17140"/>
                  </a:lnTo>
                  <a:lnTo>
                    <a:pt x="24734" y="17550"/>
                  </a:lnTo>
                  <a:lnTo>
                    <a:pt x="24973" y="17824"/>
                  </a:lnTo>
                  <a:lnTo>
                    <a:pt x="25178" y="18063"/>
                  </a:lnTo>
                  <a:lnTo>
                    <a:pt x="25349" y="18337"/>
                  </a:lnTo>
                  <a:lnTo>
                    <a:pt x="25486" y="18611"/>
                  </a:lnTo>
                  <a:lnTo>
                    <a:pt x="25726" y="19192"/>
                  </a:lnTo>
                  <a:lnTo>
                    <a:pt x="25897" y="19808"/>
                  </a:lnTo>
                  <a:lnTo>
                    <a:pt x="26205" y="21040"/>
                  </a:lnTo>
                  <a:lnTo>
                    <a:pt x="26410" y="21621"/>
                  </a:lnTo>
                  <a:lnTo>
                    <a:pt x="26649" y="22237"/>
                  </a:lnTo>
                  <a:lnTo>
                    <a:pt x="26752" y="22374"/>
                  </a:lnTo>
                  <a:lnTo>
                    <a:pt x="26855" y="22511"/>
                  </a:lnTo>
                  <a:lnTo>
                    <a:pt x="26957" y="22545"/>
                  </a:lnTo>
                  <a:lnTo>
                    <a:pt x="27060" y="22579"/>
                  </a:lnTo>
                  <a:lnTo>
                    <a:pt x="27265" y="22579"/>
                  </a:lnTo>
                  <a:lnTo>
                    <a:pt x="31336" y="22613"/>
                  </a:lnTo>
                  <a:lnTo>
                    <a:pt x="29762" y="20971"/>
                  </a:lnTo>
                  <a:lnTo>
                    <a:pt x="28668" y="19740"/>
                  </a:lnTo>
                  <a:lnTo>
                    <a:pt x="28120" y="19124"/>
                  </a:lnTo>
                  <a:lnTo>
                    <a:pt x="27607" y="18508"/>
                  </a:lnTo>
                  <a:lnTo>
                    <a:pt x="27026" y="17721"/>
                  </a:lnTo>
                  <a:lnTo>
                    <a:pt x="26513" y="16934"/>
                  </a:lnTo>
                  <a:lnTo>
                    <a:pt x="25999" y="16113"/>
                  </a:lnTo>
                  <a:lnTo>
                    <a:pt x="25520" y="15258"/>
                  </a:lnTo>
                  <a:lnTo>
                    <a:pt x="25042" y="14437"/>
                  </a:lnTo>
                  <a:lnTo>
                    <a:pt x="24563" y="13616"/>
                  </a:lnTo>
                  <a:lnTo>
                    <a:pt x="24015" y="12829"/>
                  </a:lnTo>
                  <a:lnTo>
                    <a:pt x="23434" y="12043"/>
                  </a:lnTo>
                  <a:lnTo>
                    <a:pt x="22818" y="11324"/>
                  </a:lnTo>
                  <a:lnTo>
                    <a:pt x="22168" y="10606"/>
                  </a:lnTo>
                  <a:lnTo>
                    <a:pt x="21518" y="9922"/>
                  </a:lnTo>
                  <a:lnTo>
                    <a:pt x="20834" y="9272"/>
                  </a:lnTo>
                  <a:lnTo>
                    <a:pt x="20150" y="8656"/>
                  </a:lnTo>
                  <a:lnTo>
                    <a:pt x="19431" y="8040"/>
                  </a:lnTo>
                  <a:lnTo>
                    <a:pt x="18679" y="7459"/>
                  </a:lnTo>
                  <a:lnTo>
                    <a:pt x="17926" y="6877"/>
                  </a:lnTo>
                  <a:lnTo>
                    <a:pt x="17071" y="6295"/>
                  </a:lnTo>
                  <a:lnTo>
                    <a:pt x="16181" y="5782"/>
                  </a:lnTo>
                  <a:lnTo>
                    <a:pt x="15292" y="5269"/>
                  </a:lnTo>
                  <a:lnTo>
                    <a:pt x="14368" y="4824"/>
                  </a:lnTo>
                  <a:lnTo>
                    <a:pt x="13410" y="4380"/>
                  </a:lnTo>
                  <a:lnTo>
                    <a:pt x="12453" y="4003"/>
                  </a:lnTo>
                  <a:lnTo>
                    <a:pt x="11495" y="3661"/>
                  </a:lnTo>
                  <a:lnTo>
                    <a:pt x="10503" y="3353"/>
                  </a:lnTo>
                  <a:lnTo>
                    <a:pt x="9408" y="3011"/>
                  </a:lnTo>
                  <a:lnTo>
                    <a:pt x="8313" y="2738"/>
                  </a:lnTo>
                  <a:lnTo>
                    <a:pt x="7218" y="2464"/>
                  </a:lnTo>
                  <a:lnTo>
                    <a:pt x="6158" y="2156"/>
                  </a:lnTo>
                  <a:lnTo>
                    <a:pt x="5063" y="1780"/>
                  </a:lnTo>
                  <a:lnTo>
                    <a:pt x="4550" y="1575"/>
                  </a:lnTo>
                  <a:lnTo>
                    <a:pt x="4037" y="1335"/>
                  </a:lnTo>
                  <a:lnTo>
                    <a:pt x="3558" y="1096"/>
                  </a:lnTo>
                  <a:lnTo>
                    <a:pt x="3045" y="822"/>
                  </a:lnTo>
                  <a:lnTo>
                    <a:pt x="2566" y="480"/>
                  </a:lnTo>
                  <a:lnTo>
                    <a:pt x="2121" y="138"/>
                  </a:lnTo>
                  <a:lnTo>
                    <a:pt x="1950" y="3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954325" y="3829450"/>
              <a:ext cx="975850" cy="842425"/>
            </a:xfrm>
            <a:custGeom>
              <a:avLst/>
              <a:gdLst/>
              <a:ahLst/>
              <a:cxnLst/>
              <a:rect l="l" t="t" r="r" b="b"/>
              <a:pathLst>
                <a:path w="39034" h="33697" extrusionOk="0">
                  <a:moveTo>
                    <a:pt x="0" y="1"/>
                  </a:moveTo>
                  <a:lnTo>
                    <a:pt x="0" y="3387"/>
                  </a:lnTo>
                  <a:lnTo>
                    <a:pt x="1471" y="3456"/>
                  </a:lnTo>
                  <a:lnTo>
                    <a:pt x="2156" y="3490"/>
                  </a:lnTo>
                  <a:lnTo>
                    <a:pt x="2840" y="3524"/>
                  </a:lnTo>
                  <a:lnTo>
                    <a:pt x="3763" y="3661"/>
                  </a:lnTo>
                  <a:lnTo>
                    <a:pt x="4208" y="3764"/>
                  </a:lnTo>
                  <a:lnTo>
                    <a:pt x="4653" y="3866"/>
                  </a:lnTo>
                  <a:lnTo>
                    <a:pt x="5098" y="4003"/>
                  </a:lnTo>
                  <a:lnTo>
                    <a:pt x="5542" y="4174"/>
                  </a:lnTo>
                  <a:lnTo>
                    <a:pt x="5987" y="4379"/>
                  </a:lnTo>
                  <a:lnTo>
                    <a:pt x="6432" y="4619"/>
                  </a:lnTo>
                  <a:lnTo>
                    <a:pt x="7287" y="5098"/>
                  </a:lnTo>
                  <a:lnTo>
                    <a:pt x="8176" y="5543"/>
                  </a:lnTo>
                  <a:lnTo>
                    <a:pt x="9955" y="6432"/>
                  </a:lnTo>
                  <a:lnTo>
                    <a:pt x="10845" y="6877"/>
                  </a:lnTo>
                  <a:lnTo>
                    <a:pt x="11734" y="7356"/>
                  </a:lnTo>
                  <a:lnTo>
                    <a:pt x="12624" y="7835"/>
                  </a:lnTo>
                  <a:lnTo>
                    <a:pt x="13479" y="8382"/>
                  </a:lnTo>
                  <a:lnTo>
                    <a:pt x="14060" y="8758"/>
                  </a:lnTo>
                  <a:lnTo>
                    <a:pt x="14608" y="9203"/>
                  </a:lnTo>
                  <a:lnTo>
                    <a:pt x="15737" y="10058"/>
                  </a:lnTo>
                  <a:lnTo>
                    <a:pt x="16866" y="10913"/>
                  </a:lnTo>
                  <a:lnTo>
                    <a:pt x="17447" y="11324"/>
                  </a:lnTo>
                  <a:lnTo>
                    <a:pt x="18029" y="11734"/>
                  </a:lnTo>
                  <a:lnTo>
                    <a:pt x="18405" y="11905"/>
                  </a:lnTo>
                  <a:lnTo>
                    <a:pt x="18781" y="12042"/>
                  </a:lnTo>
                  <a:lnTo>
                    <a:pt x="19192" y="12145"/>
                  </a:lnTo>
                  <a:lnTo>
                    <a:pt x="19602" y="12213"/>
                  </a:lnTo>
                  <a:lnTo>
                    <a:pt x="20457" y="12282"/>
                  </a:lnTo>
                  <a:lnTo>
                    <a:pt x="21279" y="12384"/>
                  </a:lnTo>
                  <a:lnTo>
                    <a:pt x="21655" y="12487"/>
                  </a:lnTo>
                  <a:lnTo>
                    <a:pt x="21997" y="12590"/>
                  </a:lnTo>
                  <a:lnTo>
                    <a:pt x="22339" y="12795"/>
                  </a:lnTo>
                  <a:lnTo>
                    <a:pt x="22647" y="12966"/>
                  </a:lnTo>
                  <a:lnTo>
                    <a:pt x="23263" y="13445"/>
                  </a:lnTo>
                  <a:lnTo>
                    <a:pt x="23810" y="13924"/>
                  </a:lnTo>
                  <a:lnTo>
                    <a:pt x="24973" y="14882"/>
                  </a:lnTo>
                  <a:lnTo>
                    <a:pt x="26136" y="15908"/>
                  </a:lnTo>
                  <a:lnTo>
                    <a:pt x="27265" y="16968"/>
                  </a:lnTo>
                  <a:lnTo>
                    <a:pt x="28394" y="18029"/>
                  </a:lnTo>
                  <a:lnTo>
                    <a:pt x="29489" y="19158"/>
                  </a:lnTo>
                  <a:lnTo>
                    <a:pt x="30549" y="20321"/>
                  </a:lnTo>
                  <a:lnTo>
                    <a:pt x="31575" y="21484"/>
                  </a:lnTo>
                  <a:lnTo>
                    <a:pt x="32602" y="22716"/>
                  </a:lnTo>
                  <a:lnTo>
                    <a:pt x="33525" y="23947"/>
                  </a:lnTo>
                  <a:lnTo>
                    <a:pt x="34415" y="25247"/>
                  </a:lnTo>
                  <a:lnTo>
                    <a:pt x="35270" y="26547"/>
                  </a:lnTo>
                  <a:lnTo>
                    <a:pt x="36023" y="27881"/>
                  </a:lnTo>
                  <a:lnTo>
                    <a:pt x="36365" y="28565"/>
                  </a:lnTo>
                  <a:lnTo>
                    <a:pt x="36707" y="29284"/>
                  </a:lnTo>
                  <a:lnTo>
                    <a:pt x="37015" y="29968"/>
                  </a:lnTo>
                  <a:lnTo>
                    <a:pt x="37323" y="30686"/>
                  </a:lnTo>
                  <a:lnTo>
                    <a:pt x="37596" y="31405"/>
                  </a:lnTo>
                  <a:lnTo>
                    <a:pt x="37836" y="32123"/>
                  </a:lnTo>
                  <a:lnTo>
                    <a:pt x="38075" y="32876"/>
                  </a:lnTo>
                  <a:lnTo>
                    <a:pt x="38246" y="33594"/>
                  </a:lnTo>
                  <a:lnTo>
                    <a:pt x="38281" y="33663"/>
                  </a:lnTo>
                  <a:lnTo>
                    <a:pt x="38349" y="33697"/>
                  </a:lnTo>
                  <a:lnTo>
                    <a:pt x="38383" y="33663"/>
                  </a:lnTo>
                  <a:lnTo>
                    <a:pt x="38452" y="33594"/>
                  </a:lnTo>
                  <a:lnTo>
                    <a:pt x="38588" y="33320"/>
                  </a:lnTo>
                  <a:lnTo>
                    <a:pt x="38725" y="32978"/>
                  </a:lnTo>
                  <a:lnTo>
                    <a:pt x="38862" y="32568"/>
                  </a:lnTo>
                  <a:lnTo>
                    <a:pt x="38965" y="32157"/>
                  </a:lnTo>
                  <a:lnTo>
                    <a:pt x="39033" y="31815"/>
                  </a:lnTo>
                  <a:lnTo>
                    <a:pt x="38999" y="31542"/>
                  </a:lnTo>
                  <a:lnTo>
                    <a:pt x="38828" y="30823"/>
                  </a:lnTo>
                  <a:lnTo>
                    <a:pt x="38588" y="30105"/>
                  </a:lnTo>
                  <a:lnTo>
                    <a:pt x="38349" y="29386"/>
                  </a:lnTo>
                  <a:lnTo>
                    <a:pt x="38109" y="28702"/>
                  </a:lnTo>
                  <a:lnTo>
                    <a:pt x="37836" y="28018"/>
                  </a:lnTo>
                  <a:lnTo>
                    <a:pt x="37528" y="27334"/>
                  </a:lnTo>
                  <a:lnTo>
                    <a:pt x="36878" y="26034"/>
                  </a:lnTo>
                  <a:lnTo>
                    <a:pt x="36160" y="24734"/>
                  </a:lnTo>
                  <a:lnTo>
                    <a:pt x="35407" y="23502"/>
                  </a:lnTo>
                  <a:lnTo>
                    <a:pt x="34586" y="22305"/>
                  </a:lnTo>
                  <a:lnTo>
                    <a:pt x="33696" y="21108"/>
                  </a:lnTo>
                  <a:lnTo>
                    <a:pt x="32773" y="19979"/>
                  </a:lnTo>
                  <a:lnTo>
                    <a:pt x="31815" y="18850"/>
                  </a:lnTo>
                  <a:lnTo>
                    <a:pt x="30823" y="17755"/>
                  </a:lnTo>
                  <a:lnTo>
                    <a:pt x="29797" y="16695"/>
                  </a:lnTo>
                  <a:lnTo>
                    <a:pt x="28770" y="15634"/>
                  </a:lnTo>
                  <a:lnTo>
                    <a:pt x="27710" y="14608"/>
                  </a:lnTo>
                  <a:lnTo>
                    <a:pt x="25555" y="12555"/>
                  </a:lnTo>
                  <a:lnTo>
                    <a:pt x="24528" y="11632"/>
                  </a:lnTo>
                  <a:lnTo>
                    <a:pt x="24015" y="11187"/>
                  </a:lnTo>
                  <a:lnTo>
                    <a:pt x="23468" y="10811"/>
                  </a:lnTo>
                  <a:lnTo>
                    <a:pt x="22921" y="10469"/>
                  </a:lnTo>
                  <a:lnTo>
                    <a:pt x="22339" y="10195"/>
                  </a:lnTo>
                  <a:lnTo>
                    <a:pt x="21689" y="9956"/>
                  </a:lnTo>
                  <a:lnTo>
                    <a:pt x="21347" y="9853"/>
                  </a:lnTo>
                  <a:lnTo>
                    <a:pt x="20971" y="9785"/>
                  </a:lnTo>
                  <a:lnTo>
                    <a:pt x="20115" y="9613"/>
                  </a:lnTo>
                  <a:lnTo>
                    <a:pt x="19363" y="9374"/>
                  </a:lnTo>
                  <a:lnTo>
                    <a:pt x="18644" y="9100"/>
                  </a:lnTo>
                  <a:lnTo>
                    <a:pt x="17994" y="8758"/>
                  </a:lnTo>
                  <a:lnTo>
                    <a:pt x="17344" y="8348"/>
                  </a:lnTo>
                  <a:lnTo>
                    <a:pt x="16729" y="7903"/>
                  </a:lnTo>
                  <a:lnTo>
                    <a:pt x="15395" y="6877"/>
                  </a:lnTo>
                  <a:lnTo>
                    <a:pt x="14573" y="6295"/>
                  </a:lnTo>
                  <a:lnTo>
                    <a:pt x="13787" y="5748"/>
                  </a:lnTo>
                  <a:lnTo>
                    <a:pt x="12931" y="5235"/>
                  </a:lnTo>
                  <a:lnTo>
                    <a:pt x="12110" y="4756"/>
                  </a:lnTo>
                  <a:lnTo>
                    <a:pt x="11255" y="4277"/>
                  </a:lnTo>
                  <a:lnTo>
                    <a:pt x="10400" y="3866"/>
                  </a:lnTo>
                  <a:lnTo>
                    <a:pt x="9545" y="3422"/>
                  </a:lnTo>
                  <a:lnTo>
                    <a:pt x="8655" y="3045"/>
                  </a:lnTo>
                  <a:lnTo>
                    <a:pt x="6876" y="2293"/>
                  </a:lnTo>
                  <a:lnTo>
                    <a:pt x="5063" y="1609"/>
                  </a:lnTo>
                  <a:lnTo>
                    <a:pt x="1403" y="240"/>
                  </a:lnTo>
                  <a:lnTo>
                    <a:pt x="1027" y="138"/>
                  </a:lnTo>
                  <a:lnTo>
                    <a:pt x="821" y="103"/>
                  </a:lnTo>
                  <a:lnTo>
                    <a:pt x="616" y="69"/>
                  </a:lnTo>
                  <a:lnTo>
                    <a:pt x="274" y="103"/>
                  </a:lnTo>
                  <a:lnTo>
                    <a:pt x="137" y="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963725" y="3624200"/>
              <a:ext cx="1156300" cy="1019450"/>
            </a:xfrm>
            <a:custGeom>
              <a:avLst/>
              <a:gdLst/>
              <a:ahLst/>
              <a:cxnLst/>
              <a:rect l="l" t="t" r="r" b="b"/>
              <a:pathLst>
                <a:path w="46252" h="40778" extrusionOk="0">
                  <a:moveTo>
                    <a:pt x="787" y="0"/>
                  </a:moveTo>
                  <a:lnTo>
                    <a:pt x="582" y="35"/>
                  </a:lnTo>
                  <a:lnTo>
                    <a:pt x="411" y="103"/>
                  </a:lnTo>
                  <a:lnTo>
                    <a:pt x="240" y="206"/>
                  </a:lnTo>
                  <a:lnTo>
                    <a:pt x="137" y="377"/>
                  </a:lnTo>
                  <a:lnTo>
                    <a:pt x="69" y="548"/>
                  </a:lnTo>
                  <a:lnTo>
                    <a:pt x="35" y="787"/>
                  </a:lnTo>
                  <a:lnTo>
                    <a:pt x="1" y="993"/>
                  </a:lnTo>
                  <a:lnTo>
                    <a:pt x="35" y="1232"/>
                  </a:lnTo>
                  <a:lnTo>
                    <a:pt x="69" y="1471"/>
                  </a:lnTo>
                  <a:lnTo>
                    <a:pt x="137" y="1677"/>
                  </a:lnTo>
                  <a:lnTo>
                    <a:pt x="240" y="1882"/>
                  </a:lnTo>
                  <a:lnTo>
                    <a:pt x="343" y="2087"/>
                  </a:lnTo>
                  <a:lnTo>
                    <a:pt x="514" y="2258"/>
                  </a:lnTo>
                  <a:lnTo>
                    <a:pt x="685" y="2361"/>
                  </a:lnTo>
                  <a:lnTo>
                    <a:pt x="890" y="2464"/>
                  </a:lnTo>
                  <a:lnTo>
                    <a:pt x="1095" y="2498"/>
                  </a:lnTo>
                  <a:lnTo>
                    <a:pt x="1574" y="2532"/>
                  </a:lnTo>
                  <a:lnTo>
                    <a:pt x="2053" y="2566"/>
                  </a:lnTo>
                  <a:lnTo>
                    <a:pt x="2532" y="2669"/>
                  </a:lnTo>
                  <a:lnTo>
                    <a:pt x="2977" y="2771"/>
                  </a:lnTo>
                  <a:lnTo>
                    <a:pt x="3422" y="2908"/>
                  </a:lnTo>
                  <a:lnTo>
                    <a:pt x="3866" y="3045"/>
                  </a:lnTo>
                  <a:lnTo>
                    <a:pt x="4722" y="3421"/>
                  </a:lnTo>
                  <a:lnTo>
                    <a:pt x="5543" y="3832"/>
                  </a:lnTo>
                  <a:lnTo>
                    <a:pt x="6364" y="4277"/>
                  </a:lnTo>
                  <a:lnTo>
                    <a:pt x="7971" y="5269"/>
                  </a:lnTo>
                  <a:lnTo>
                    <a:pt x="8656" y="5645"/>
                  </a:lnTo>
                  <a:lnTo>
                    <a:pt x="9340" y="6021"/>
                  </a:lnTo>
                  <a:lnTo>
                    <a:pt x="10024" y="6363"/>
                  </a:lnTo>
                  <a:lnTo>
                    <a:pt x="10708" y="6705"/>
                  </a:lnTo>
                  <a:lnTo>
                    <a:pt x="12145" y="7321"/>
                  </a:lnTo>
                  <a:lnTo>
                    <a:pt x="13582" y="7869"/>
                  </a:lnTo>
                  <a:lnTo>
                    <a:pt x="15395" y="8519"/>
                  </a:lnTo>
                  <a:lnTo>
                    <a:pt x="17139" y="9203"/>
                  </a:lnTo>
                  <a:lnTo>
                    <a:pt x="18816" y="9921"/>
                  </a:lnTo>
                  <a:lnTo>
                    <a:pt x="19637" y="10297"/>
                  </a:lnTo>
                  <a:lnTo>
                    <a:pt x="20458" y="10708"/>
                  </a:lnTo>
                  <a:lnTo>
                    <a:pt x="21245" y="11118"/>
                  </a:lnTo>
                  <a:lnTo>
                    <a:pt x="22031" y="11563"/>
                  </a:lnTo>
                  <a:lnTo>
                    <a:pt x="22784" y="12042"/>
                  </a:lnTo>
                  <a:lnTo>
                    <a:pt x="23571" y="12521"/>
                  </a:lnTo>
                  <a:lnTo>
                    <a:pt x="24323" y="13068"/>
                  </a:lnTo>
                  <a:lnTo>
                    <a:pt x="25076" y="13650"/>
                  </a:lnTo>
                  <a:lnTo>
                    <a:pt x="25794" y="14266"/>
                  </a:lnTo>
                  <a:lnTo>
                    <a:pt x="26513" y="14916"/>
                  </a:lnTo>
                  <a:lnTo>
                    <a:pt x="27847" y="16216"/>
                  </a:lnTo>
                  <a:lnTo>
                    <a:pt x="29113" y="17550"/>
                  </a:lnTo>
                  <a:lnTo>
                    <a:pt x="30378" y="18884"/>
                  </a:lnTo>
                  <a:lnTo>
                    <a:pt x="31576" y="20287"/>
                  </a:lnTo>
                  <a:lnTo>
                    <a:pt x="33970" y="23092"/>
                  </a:lnTo>
                  <a:lnTo>
                    <a:pt x="36365" y="25931"/>
                  </a:lnTo>
                  <a:lnTo>
                    <a:pt x="37631" y="27334"/>
                  </a:lnTo>
                  <a:lnTo>
                    <a:pt x="38999" y="28839"/>
                  </a:lnTo>
                  <a:lnTo>
                    <a:pt x="39683" y="29626"/>
                  </a:lnTo>
                  <a:lnTo>
                    <a:pt x="40368" y="30412"/>
                  </a:lnTo>
                  <a:lnTo>
                    <a:pt x="41052" y="31233"/>
                  </a:lnTo>
                  <a:lnTo>
                    <a:pt x="41668" y="32054"/>
                  </a:lnTo>
                  <a:lnTo>
                    <a:pt x="42249" y="32910"/>
                  </a:lnTo>
                  <a:lnTo>
                    <a:pt x="42796" y="33765"/>
                  </a:lnTo>
                  <a:lnTo>
                    <a:pt x="43275" y="34654"/>
                  </a:lnTo>
                  <a:lnTo>
                    <a:pt x="43686" y="35544"/>
                  </a:lnTo>
                  <a:lnTo>
                    <a:pt x="43857" y="36023"/>
                  </a:lnTo>
                  <a:lnTo>
                    <a:pt x="44028" y="36467"/>
                  </a:lnTo>
                  <a:lnTo>
                    <a:pt x="44165" y="36946"/>
                  </a:lnTo>
                  <a:lnTo>
                    <a:pt x="44267" y="37425"/>
                  </a:lnTo>
                  <a:lnTo>
                    <a:pt x="44336" y="37904"/>
                  </a:lnTo>
                  <a:lnTo>
                    <a:pt x="44370" y="38417"/>
                  </a:lnTo>
                  <a:lnTo>
                    <a:pt x="44404" y="38896"/>
                  </a:lnTo>
                  <a:lnTo>
                    <a:pt x="44404" y="39409"/>
                  </a:lnTo>
                  <a:lnTo>
                    <a:pt x="44404" y="39649"/>
                  </a:lnTo>
                  <a:lnTo>
                    <a:pt x="44473" y="39888"/>
                  </a:lnTo>
                  <a:lnTo>
                    <a:pt x="44541" y="40094"/>
                  </a:lnTo>
                  <a:lnTo>
                    <a:pt x="44678" y="40299"/>
                  </a:lnTo>
                  <a:lnTo>
                    <a:pt x="44781" y="40470"/>
                  </a:lnTo>
                  <a:lnTo>
                    <a:pt x="44952" y="40573"/>
                  </a:lnTo>
                  <a:lnTo>
                    <a:pt x="45123" y="40675"/>
                  </a:lnTo>
                  <a:lnTo>
                    <a:pt x="45294" y="40744"/>
                  </a:lnTo>
                  <a:lnTo>
                    <a:pt x="45465" y="40778"/>
                  </a:lnTo>
                  <a:lnTo>
                    <a:pt x="45636" y="40778"/>
                  </a:lnTo>
                  <a:lnTo>
                    <a:pt x="45807" y="40744"/>
                  </a:lnTo>
                  <a:lnTo>
                    <a:pt x="45944" y="40641"/>
                  </a:lnTo>
                  <a:lnTo>
                    <a:pt x="46046" y="40538"/>
                  </a:lnTo>
                  <a:lnTo>
                    <a:pt x="46149" y="40333"/>
                  </a:lnTo>
                  <a:lnTo>
                    <a:pt x="46217" y="40128"/>
                  </a:lnTo>
                  <a:lnTo>
                    <a:pt x="46252" y="39820"/>
                  </a:lnTo>
                  <a:lnTo>
                    <a:pt x="46252" y="38999"/>
                  </a:lnTo>
                  <a:lnTo>
                    <a:pt x="46217" y="38178"/>
                  </a:lnTo>
                  <a:lnTo>
                    <a:pt x="46115" y="37357"/>
                  </a:lnTo>
                  <a:lnTo>
                    <a:pt x="45944" y="36570"/>
                  </a:lnTo>
                  <a:lnTo>
                    <a:pt x="45738" y="35818"/>
                  </a:lnTo>
                  <a:lnTo>
                    <a:pt x="45465" y="35065"/>
                  </a:lnTo>
                  <a:lnTo>
                    <a:pt x="45157" y="34347"/>
                  </a:lnTo>
                  <a:lnTo>
                    <a:pt x="44849" y="33628"/>
                  </a:lnTo>
                  <a:lnTo>
                    <a:pt x="44473" y="32944"/>
                  </a:lnTo>
                  <a:lnTo>
                    <a:pt x="44062" y="32226"/>
                  </a:lnTo>
                  <a:lnTo>
                    <a:pt x="43617" y="31576"/>
                  </a:lnTo>
                  <a:lnTo>
                    <a:pt x="43173" y="30891"/>
                  </a:lnTo>
                  <a:lnTo>
                    <a:pt x="42694" y="30241"/>
                  </a:lnTo>
                  <a:lnTo>
                    <a:pt x="42215" y="29591"/>
                  </a:lnTo>
                  <a:lnTo>
                    <a:pt x="41154" y="28326"/>
                  </a:lnTo>
                  <a:lnTo>
                    <a:pt x="38144" y="24734"/>
                  </a:lnTo>
                  <a:lnTo>
                    <a:pt x="35099" y="21176"/>
                  </a:lnTo>
                  <a:lnTo>
                    <a:pt x="33560" y="19397"/>
                  </a:lnTo>
                  <a:lnTo>
                    <a:pt x="31986" y="17652"/>
                  </a:lnTo>
                  <a:lnTo>
                    <a:pt x="30413" y="15908"/>
                  </a:lnTo>
                  <a:lnTo>
                    <a:pt x="28805" y="14197"/>
                  </a:lnTo>
                  <a:lnTo>
                    <a:pt x="28086" y="13479"/>
                  </a:lnTo>
                  <a:lnTo>
                    <a:pt x="27334" y="12761"/>
                  </a:lnTo>
                  <a:lnTo>
                    <a:pt x="26581" y="12111"/>
                  </a:lnTo>
                  <a:lnTo>
                    <a:pt x="25829" y="11461"/>
                  </a:lnTo>
                  <a:lnTo>
                    <a:pt x="25042" y="10845"/>
                  </a:lnTo>
                  <a:lnTo>
                    <a:pt x="24255" y="10297"/>
                  </a:lnTo>
                  <a:lnTo>
                    <a:pt x="23434" y="9750"/>
                  </a:lnTo>
                  <a:lnTo>
                    <a:pt x="22613" y="9237"/>
                  </a:lnTo>
                  <a:lnTo>
                    <a:pt x="21792" y="8758"/>
                  </a:lnTo>
                  <a:lnTo>
                    <a:pt x="20937" y="8279"/>
                  </a:lnTo>
                  <a:lnTo>
                    <a:pt x="20047" y="7834"/>
                  </a:lnTo>
                  <a:lnTo>
                    <a:pt x="19158" y="7424"/>
                  </a:lnTo>
                  <a:lnTo>
                    <a:pt x="18268" y="7048"/>
                  </a:lnTo>
                  <a:lnTo>
                    <a:pt x="17311" y="6671"/>
                  </a:lnTo>
                  <a:lnTo>
                    <a:pt x="16387" y="6295"/>
                  </a:lnTo>
                  <a:lnTo>
                    <a:pt x="15395" y="5953"/>
                  </a:lnTo>
                  <a:lnTo>
                    <a:pt x="14334" y="5577"/>
                  </a:lnTo>
                  <a:lnTo>
                    <a:pt x="13274" y="5166"/>
                  </a:lnTo>
                  <a:lnTo>
                    <a:pt x="12213" y="4756"/>
                  </a:lnTo>
                  <a:lnTo>
                    <a:pt x="11187" y="4277"/>
                  </a:lnTo>
                  <a:lnTo>
                    <a:pt x="10195" y="3798"/>
                  </a:lnTo>
                  <a:lnTo>
                    <a:pt x="9203" y="3285"/>
                  </a:lnTo>
                  <a:lnTo>
                    <a:pt x="8211" y="2737"/>
                  </a:lnTo>
                  <a:lnTo>
                    <a:pt x="7219" y="2156"/>
                  </a:lnTo>
                  <a:lnTo>
                    <a:pt x="6466" y="1711"/>
                  </a:lnTo>
                  <a:lnTo>
                    <a:pt x="5679" y="1300"/>
                  </a:lnTo>
                  <a:lnTo>
                    <a:pt x="4927" y="924"/>
                  </a:lnTo>
                  <a:lnTo>
                    <a:pt x="4140" y="616"/>
                  </a:lnTo>
                  <a:lnTo>
                    <a:pt x="3319" y="377"/>
                  </a:lnTo>
                  <a:lnTo>
                    <a:pt x="2498" y="172"/>
                  </a:lnTo>
                  <a:lnTo>
                    <a:pt x="1677" y="69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 rot="-4499977">
            <a:off x="194193" y="4125954"/>
            <a:ext cx="486441" cy="254433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8"/>
          <p:cNvSpPr/>
          <p:nvPr/>
        </p:nvSpPr>
        <p:spPr>
          <a:xfrm>
            <a:off x="11056585" y="2868801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2" name="Google Shape;152;p8"/>
          <p:cNvGrpSpPr/>
          <p:nvPr/>
        </p:nvGrpSpPr>
        <p:grpSpPr>
          <a:xfrm>
            <a:off x="-2038514" y="-250529"/>
            <a:ext cx="4107963" cy="2564997"/>
            <a:chOff x="3050500" y="617225"/>
            <a:chExt cx="1780600" cy="1111800"/>
          </a:xfrm>
        </p:grpSpPr>
        <p:sp>
          <p:nvSpPr>
            <p:cNvPr id="153" name="Google Shape;153;p8"/>
            <p:cNvSpPr/>
            <p:nvPr/>
          </p:nvSpPr>
          <p:spPr>
            <a:xfrm>
              <a:off x="3518300" y="671950"/>
              <a:ext cx="620925" cy="366925"/>
            </a:xfrm>
            <a:custGeom>
              <a:avLst/>
              <a:gdLst/>
              <a:ahLst/>
              <a:cxnLst/>
              <a:rect l="l" t="t" r="r" b="b"/>
              <a:pathLst>
                <a:path w="24837" h="14677" extrusionOk="0">
                  <a:moveTo>
                    <a:pt x="23092" y="0"/>
                  </a:moveTo>
                  <a:lnTo>
                    <a:pt x="22921" y="69"/>
                  </a:lnTo>
                  <a:lnTo>
                    <a:pt x="22818" y="171"/>
                  </a:lnTo>
                  <a:lnTo>
                    <a:pt x="22716" y="411"/>
                  </a:lnTo>
                  <a:lnTo>
                    <a:pt x="22681" y="719"/>
                  </a:lnTo>
                  <a:lnTo>
                    <a:pt x="22613" y="1266"/>
                  </a:lnTo>
                  <a:lnTo>
                    <a:pt x="22510" y="1779"/>
                  </a:lnTo>
                  <a:lnTo>
                    <a:pt x="22374" y="2258"/>
                  </a:lnTo>
                  <a:lnTo>
                    <a:pt x="22203" y="2703"/>
                  </a:lnTo>
                  <a:lnTo>
                    <a:pt x="21963" y="3148"/>
                  </a:lnTo>
                  <a:lnTo>
                    <a:pt x="21724" y="3524"/>
                  </a:lnTo>
                  <a:lnTo>
                    <a:pt x="21450" y="3900"/>
                  </a:lnTo>
                  <a:lnTo>
                    <a:pt x="21176" y="4277"/>
                  </a:lnTo>
                  <a:lnTo>
                    <a:pt x="20834" y="4619"/>
                  </a:lnTo>
                  <a:lnTo>
                    <a:pt x="20492" y="4927"/>
                  </a:lnTo>
                  <a:lnTo>
                    <a:pt x="19774" y="5542"/>
                  </a:lnTo>
                  <a:lnTo>
                    <a:pt x="18987" y="6158"/>
                  </a:lnTo>
                  <a:lnTo>
                    <a:pt x="18166" y="6774"/>
                  </a:lnTo>
                  <a:lnTo>
                    <a:pt x="14813" y="9237"/>
                  </a:lnTo>
                  <a:lnTo>
                    <a:pt x="13137" y="10468"/>
                  </a:lnTo>
                  <a:lnTo>
                    <a:pt x="11461" y="11632"/>
                  </a:lnTo>
                  <a:lnTo>
                    <a:pt x="11358" y="11700"/>
                  </a:lnTo>
                  <a:lnTo>
                    <a:pt x="11119" y="11700"/>
                  </a:lnTo>
                  <a:lnTo>
                    <a:pt x="11016" y="11666"/>
                  </a:lnTo>
                  <a:lnTo>
                    <a:pt x="10742" y="11529"/>
                  </a:lnTo>
                  <a:lnTo>
                    <a:pt x="10469" y="11289"/>
                  </a:lnTo>
                  <a:lnTo>
                    <a:pt x="10161" y="10982"/>
                  </a:lnTo>
                  <a:lnTo>
                    <a:pt x="9853" y="10639"/>
                  </a:lnTo>
                  <a:lnTo>
                    <a:pt x="9237" y="9818"/>
                  </a:lnTo>
                  <a:lnTo>
                    <a:pt x="8621" y="8929"/>
                  </a:lnTo>
                  <a:lnTo>
                    <a:pt x="8074" y="8074"/>
                  </a:lnTo>
                  <a:lnTo>
                    <a:pt x="7664" y="7390"/>
                  </a:lnTo>
                  <a:lnTo>
                    <a:pt x="7390" y="6979"/>
                  </a:lnTo>
                  <a:lnTo>
                    <a:pt x="7048" y="6534"/>
                  </a:lnTo>
                  <a:lnTo>
                    <a:pt x="6706" y="6124"/>
                  </a:lnTo>
                  <a:lnTo>
                    <a:pt x="5987" y="5371"/>
                  </a:lnTo>
                  <a:lnTo>
                    <a:pt x="5303" y="4653"/>
                  </a:lnTo>
                  <a:lnTo>
                    <a:pt x="4619" y="3969"/>
                  </a:lnTo>
                  <a:lnTo>
                    <a:pt x="4311" y="3592"/>
                  </a:lnTo>
                  <a:lnTo>
                    <a:pt x="4003" y="3216"/>
                  </a:lnTo>
                  <a:lnTo>
                    <a:pt x="3730" y="2806"/>
                  </a:lnTo>
                  <a:lnTo>
                    <a:pt x="3490" y="2395"/>
                  </a:lnTo>
                  <a:lnTo>
                    <a:pt x="3285" y="1916"/>
                  </a:lnTo>
                  <a:lnTo>
                    <a:pt x="3080" y="1437"/>
                  </a:lnTo>
                  <a:lnTo>
                    <a:pt x="2943" y="924"/>
                  </a:lnTo>
                  <a:lnTo>
                    <a:pt x="2840" y="342"/>
                  </a:lnTo>
                  <a:lnTo>
                    <a:pt x="2122" y="479"/>
                  </a:lnTo>
                  <a:lnTo>
                    <a:pt x="1438" y="582"/>
                  </a:lnTo>
                  <a:lnTo>
                    <a:pt x="753" y="650"/>
                  </a:lnTo>
                  <a:lnTo>
                    <a:pt x="35" y="685"/>
                  </a:lnTo>
                  <a:lnTo>
                    <a:pt x="1" y="719"/>
                  </a:lnTo>
                  <a:lnTo>
                    <a:pt x="35" y="821"/>
                  </a:lnTo>
                  <a:lnTo>
                    <a:pt x="103" y="1164"/>
                  </a:lnTo>
                  <a:lnTo>
                    <a:pt x="274" y="1642"/>
                  </a:lnTo>
                  <a:lnTo>
                    <a:pt x="480" y="2190"/>
                  </a:lnTo>
                  <a:lnTo>
                    <a:pt x="924" y="3284"/>
                  </a:lnTo>
                  <a:lnTo>
                    <a:pt x="1198" y="3900"/>
                  </a:lnTo>
                  <a:lnTo>
                    <a:pt x="1438" y="4242"/>
                  </a:lnTo>
                  <a:lnTo>
                    <a:pt x="1711" y="4550"/>
                  </a:lnTo>
                  <a:lnTo>
                    <a:pt x="1951" y="4824"/>
                  </a:lnTo>
                  <a:lnTo>
                    <a:pt x="2224" y="5098"/>
                  </a:lnTo>
                  <a:lnTo>
                    <a:pt x="2806" y="5577"/>
                  </a:lnTo>
                  <a:lnTo>
                    <a:pt x="3456" y="6021"/>
                  </a:lnTo>
                  <a:lnTo>
                    <a:pt x="4072" y="6466"/>
                  </a:lnTo>
                  <a:lnTo>
                    <a:pt x="4482" y="6774"/>
                  </a:lnTo>
                  <a:lnTo>
                    <a:pt x="4893" y="7116"/>
                  </a:lnTo>
                  <a:lnTo>
                    <a:pt x="5269" y="7492"/>
                  </a:lnTo>
                  <a:lnTo>
                    <a:pt x="5645" y="7869"/>
                  </a:lnTo>
                  <a:lnTo>
                    <a:pt x="5987" y="8279"/>
                  </a:lnTo>
                  <a:lnTo>
                    <a:pt x="6329" y="8690"/>
                  </a:lnTo>
                  <a:lnTo>
                    <a:pt x="6979" y="9579"/>
                  </a:lnTo>
                  <a:lnTo>
                    <a:pt x="7561" y="10468"/>
                  </a:lnTo>
                  <a:lnTo>
                    <a:pt x="8143" y="11392"/>
                  </a:lnTo>
                  <a:lnTo>
                    <a:pt x="8758" y="12281"/>
                  </a:lnTo>
                  <a:lnTo>
                    <a:pt x="9340" y="13171"/>
                  </a:lnTo>
                  <a:lnTo>
                    <a:pt x="9716" y="13616"/>
                  </a:lnTo>
                  <a:lnTo>
                    <a:pt x="10092" y="13992"/>
                  </a:lnTo>
                  <a:lnTo>
                    <a:pt x="10537" y="14266"/>
                  </a:lnTo>
                  <a:lnTo>
                    <a:pt x="10742" y="14402"/>
                  </a:lnTo>
                  <a:lnTo>
                    <a:pt x="10982" y="14505"/>
                  </a:lnTo>
                  <a:lnTo>
                    <a:pt x="11187" y="14574"/>
                  </a:lnTo>
                  <a:lnTo>
                    <a:pt x="11427" y="14642"/>
                  </a:lnTo>
                  <a:lnTo>
                    <a:pt x="11666" y="14676"/>
                  </a:lnTo>
                  <a:lnTo>
                    <a:pt x="12179" y="14676"/>
                  </a:lnTo>
                  <a:lnTo>
                    <a:pt x="12453" y="14642"/>
                  </a:lnTo>
                  <a:lnTo>
                    <a:pt x="12727" y="14574"/>
                  </a:lnTo>
                  <a:lnTo>
                    <a:pt x="13000" y="14471"/>
                  </a:lnTo>
                  <a:lnTo>
                    <a:pt x="13445" y="14231"/>
                  </a:lnTo>
                  <a:lnTo>
                    <a:pt x="13924" y="13958"/>
                  </a:lnTo>
                  <a:lnTo>
                    <a:pt x="14403" y="13616"/>
                  </a:lnTo>
                  <a:lnTo>
                    <a:pt x="14848" y="13274"/>
                  </a:lnTo>
                  <a:lnTo>
                    <a:pt x="15771" y="12521"/>
                  </a:lnTo>
                  <a:lnTo>
                    <a:pt x="16182" y="12179"/>
                  </a:lnTo>
                  <a:lnTo>
                    <a:pt x="16626" y="11837"/>
                  </a:lnTo>
                  <a:lnTo>
                    <a:pt x="21416" y="8313"/>
                  </a:lnTo>
                  <a:lnTo>
                    <a:pt x="21792" y="8040"/>
                  </a:lnTo>
                  <a:lnTo>
                    <a:pt x="22168" y="7697"/>
                  </a:lnTo>
                  <a:lnTo>
                    <a:pt x="22510" y="7390"/>
                  </a:lnTo>
                  <a:lnTo>
                    <a:pt x="22818" y="7047"/>
                  </a:lnTo>
                  <a:lnTo>
                    <a:pt x="23092" y="6705"/>
                  </a:lnTo>
                  <a:lnTo>
                    <a:pt x="23366" y="6363"/>
                  </a:lnTo>
                  <a:lnTo>
                    <a:pt x="23639" y="5987"/>
                  </a:lnTo>
                  <a:lnTo>
                    <a:pt x="23845" y="5611"/>
                  </a:lnTo>
                  <a:lnTo>
                    <a:pt x="24050" y="5234"/>
                  </a:lnTo>
                  <a:lnTo>
                    <a:pt x="24221" y="4824"/>
                  </a:lnTo>
                  <a:lnTo>
                    <a:pt x="24392" y="4413"/>
                  </a:lnTo>
                  <a:lnTo>
                    <a:pt x="24529" y="3969"/>
                  </a:lnTo>
                  <a:lnTo>
                    <a:pt x="24631" y="3524"/>
                  </a:lnTo>
                  <a:lnTo>
                    <a:pt x="24734" y="3079"/>
                  </a:lnTo>
                  <a:lnTo>
                    <a:pt x="24802" y="2600"/>
                  </a:lnTo>
                  <a:lnTo>
                    <a:pt x="24837" y="2121"/>
                  </a:lnTo>
                  <a:lnTo>
                    <a:pt x="24837" y="1882"/>
                  </a:lnTo>
                  <a:lnTo>
                    <a:pt x="24768" y="1677"/>
                  </a:lnTo>
                  <a:lnTo>
                    <a:pt x="24666" y="1403"/>
                  </a:lnTo>
                  <a:lnTo>
                    <a:pt x="24563" y="1164"/>
                  </a:lnTo>
                  <a:lnTo>
                    <a:pt x="24392" y="924"/>
                  </a:lnTo>
                  <a:lnTo>
                    <a:pt x="24221" y="685"/>
                  </a:lnTo>
                  <a:lnTo>
                    <a:pt x="24050" y="479"/>
                  </a:lnTo>
                  <a:lnTo>
                    <a:pt x="23845" y="308"/>
                  </a:lnTo>
                  <a:lnTo>
                    <a:pt x="23639" y="137"/>
                  </a:lnTo>
                  <a:lnTo>
                    <a:pt x="23434" y="35"/>
                  </a:lnTo>
                  <a:lnTo>
                    <a:pt x="2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332725" y="617225"/>
              <a:ext cx="1041700" cy="639725"/>
            </a:xfrm>
            <a:custGeom>
              <a:avLst/>
              <a:gdLst/>
              <a:ahLst/>
              <a:cxnLst/>
              <a:rect l="l" t="t" r="r" b="b"/>
              <a:pathLst>
                <a:path w="41668" h="25589" extrusionOk="0">
                  <a:moveTo>
                    <a:pt x="40641" y="0"/>
                  </a:moveTo>
                  <a:lnTo>
                    <a:pt x="40436" y="68"/>
                  </a:lnTo>
                  <a:lnTo>
                    <a:pt x="40230" y="171"/>
                  </a:lnTo>
                  <a:lnTo>
                    <a:pt x="40025" y="342"/>
                  </a:lnTo>
                  <a:lnTo>
                    <a:pt x="39854" y="513"/>
                  </a:lnTo>
                  <a:lnTo>
                    <a:pt x="39649" y="753"/>
                  </a:lnTo>
                  <a:lnTo>
                    <a:pt x="39512" y="992"/>
                  </a:lnTo>
                  <a:lnTo>
                    <a:pt x="39375" y="1232"/>
                  </a:lnTo>
                  <a:lnTo>
                    <a:pt x="39273" y="1505"/>
                  </a:lnTo>
                  <a:lnTo>
                    <a:pt x="39238" y="1779"/>
                  </a:lnTo>
                  <a:lnTo>
                    <a:pt x="39204" y="2018"/>
                  </a:lnTo>
                  <a:lnTo>
                    <a:pt x="39273" y="2258"/>
                  </a:lnTo>
                  <a:lnTo>
                    <a:pt x="39341" y="2703"/>
                  </a:lnTo>
                  <a:lnTo>
                    <a:pt x="39341" y="3113"/>
                  </a:lnTo>
                  <a:lnTo>
                    <a:pt x="39307" y="3592"/>
                  </a:lnTo>
                  <a:lnTo>
                    <a:pt x="39238" y="4037"/>
                  </a:lnTo>
                  <a:lnTo>
                    <a:pt x="39102" y="4516"/>
                  </a:lnTo>
                  <a:lnTo>
                    <a:pt x="38930" y="5029"/>
                  </a:lnTo>
                  <a:lnTo>
                    <a:pt x="38759" y="5508"/>
                  </a:lnTo>
                  <a:lnTo>
                    <a:pt x="38520" y="5987"/>
                  </a:lnTo>
                  <a:lnTo>
                    <a:pt x="38041" y="6944"/>
                  </a:lnTo>
                  <a:lnTo>
                    <a:pt x="37562" y="7868"/>
                  </a:lnTo>
                  <a:lnTo>
                    <a:pt x="37083" y="8723"/>
                  </a:lnTo>
                  <a:lnTo>
                    <a:pt x="36673" y="9510"/>
                  </a:lnTo>
                  <a:lnTo>
                    <a:pt x="35852" y="11221"/>
                  </a:lnTo>
                  <a:lnTo>
                    <a:pt x="35031" y="12931"/>
                  </a:lnTo>
                  <a:lnTo>
                    <a:pt x="34141" y="14642"/>
                  </a:lnTo>
                  <a:lnTo>
                    <a:pt x="33662" y="15497"/>
                  </a:lnTo>
                  <a:lnTo>
                    <a:pt x="33183" y="16318"/>
                  </a:lnTo>
                  <a:lnTo>
                    <a:pt x="32875" y="16728"/>
                  </a:lnTo>
                  <a:lnTo>
                    <a:pt x="32533" y="17139"/>
                  </a:lnTo>
                  <a:lnTo>
                    <a:pt x="32191" y="17515"/>
                  </a:lnTo>
                  <a:lnTo>
                    <a:pt x="31815" y="17823"/>
                  </a:lnTo>
                  <a:lnTo>
                    <a:pt x="31404" y="18131"/>
                  </a:lnTo>
                  <a:lnTo>
                    <a:pt x="30994" y="18405"/>
                  </a:lnTo>
                  <a:lnTo>
                    <a:pt x="30549" y="18644"/>
                  </a:lnTo>
                  <a:lnTo>
                    <a:pt x="30104" y="18883"/>
                  </a:lnTo>
                  <a:lnTo>
                    <a:pt x="29181" y="19260"/>
                  </a:lnTo>
                  <a:lnTo>
                    <a:pt x="28223" y="19602"/>
                  </a:lnTo>
                  <a:lnTo>
                    <a:pt x="26273" y="20252"/>
                  </a:lnTo>
                  <a:lnTo>
                    <a:pt x="24494" y="20902"/>
                  </a:lnTo>
                  <a:lnTo>
                    <a:pt x="22715" y="21552"/>
                  </a:lnTo>
                  <a:lnTo>
                    <a:pt x="21826" y="21860"/>
                  </a:lnTo>
                  <a:lnTo>
                    <a:pt x="20902" y="22133"/>
                  </a:lnTo>
                  <a:lnTo>
                    <a:pt x="19979" y="22339"/>
                  </a:lnTo>
                  <a:lnTo>
                    <a:pt x="19055" y="22510"/>
                  </a:lnTo>
                  <a:lnTo>
                    <a:pt x="18644" y="22544"/>
                  </a:lnTo>
                  <a:lnTo>
                    <a:pt x="18234" y="22544"/>
                  </a:lnTo>
                  <a:lnTo>
                    <a:pt x="17823" y="22510"/>
                  </a:lnTo>
                  <a:lnTo>
                    <a:pt x="17413" y="22441"/>
                  </a:lnTo>
                  <a:lnTo>
                    <a:pt x="17037" y="22339"/>
                  </a:lnTo>
                  <a:lnTo>
                    <a:pt x="16626" y="22202"/>
                  </a:lnTo>
                  <a:lnTo>
                    <a:pt x="16250" y="22031"/>
                  </a:lnTo>
                  <a:lnTo>
                    <a:pt x="15873" y="21825"/>
                  </a:lnTo>
                  <a:lnTo>
                    <a:pt x="15531" y="21620"/>
                  </a:lnTo>
                  <a:lnTo>
                    <a:pt x="15155" y="21381"/>
                  </a:lnTo>
                  <a:lnTo>
                    <a:pt x="14813" y="21107"/>
                  </a:lnTo>
                  <a:lnTo>
                    <a:pt x="14471" y="20799"/>
                  </a:lnTo>
                  <a:lnTo>
                    <a:pt x="13821" y="20149"/>
                  </a:lnTo>
                  <a:lnTo>
                    <a:pt x="13205" y="19465"/>
                  </a:lnTo>
                  <a:lnTo>
                    <a:pt x="12624" y="18712"/>
                  </a:lnTo>
                  <a:lnTo>
                    <a:pt x="12076" y="17926"/>
                  </a:lnTo>
                  <a:lnTo>
                    <a:pt x="11563" y="17139"/>
                  </a:lnTo>
                  <a:lnTo>
                    <a:pt x="11084" y="16352"/>
                  </a:lnTo>
                  <a:lnTo>
                    <a:pt x="10263" y="14813"/>
                  </a:lnTo>
                  <a:lnTo>
                    <a:pt x="9545" y="13513"/>
                  </a:lnTo>
                  <a:lnTo>
                    <a:pt x="7766" y="9989"/>
                  </a:lnTo>
                  <a:lnTo>
                    <a:pt x="6842" y="8244"/>
                  </a:lnTo>
                  <a:lnTo>
                    <a:pt x="6329" y="7389"/>
                  </a:lnTo>
                  <a:lnTo>
                    <a:pt x="5816" y="6568"/>
                  </a:lnTo>
                  <a:lnTo>
                    <a:pt x="5337" y="5816"/>
                  </a:lnTo>
                  <a:lnTo>
                    <a:pt x="4790" y="5097"/>
                  </a:lnTo>
                  <a:lnTo>
                    <a:pt x="4311" y="4345"/>
                  </a:lnTo>
                  <a:lnTo>
                    <a:pt x="4071" y="3968"/>
                  </a:lnTo>
                  <a:lnTo>
                    <a:pt x="3866" y="3592"/>
                  </a:lnTo>
                  <a:lnTo>
                    <a:pt x="3729" y="3250"/>
                  </a:lnTo>
                  <a:lnTo>
                    <a:pt x="3661" y="2976"/>
                  </a:lnTo>
                  <a:lnTo>
                    <a:pt x="3592" y="2703"/>
                  </a:lnTo>
                  <a:lnTo>
                    <a:pt x="3490" y="2497"/>
                  </a:lnTo>
                  <a:lnTo>
                    <a:pt x="3353" y="2292"/>
                  </a:lnTo>
                  <a:lnTo>
                    <a:pt x="3148" y="2155"/>
                  </a:lnTo>
                  <a:lnTo>
                    <a:pt x="2840" y="2018"/>
                  </a:lnTo>
                  <a:lnTo>
                    <a:pt x="2395" y="1916"/>
                  </a:lnTo>
                  <a:lnTo>
                    <a:pt x="0" y="1471"/>
                  </a:lnTo>
                  <a:lnTo>
                    <a:pt x="240" y="2600"/>
                  </a:lnTo>
                  <a:lnTo>
                    <a:pt x="377" y="3147"/>
                  </a:lnTo>
                  <a:lnTo>
                    <a:pt x="548" y="3660"/>
                  </a:lnTo>
                  <a:lnTo>
                    <a:pt x="719" y="4208"/>
                  </a:lnTo>
                  <a:lnTo>
                    <a:pt x="958" y="4721"/>
                  </a:lnTo>
                  <a:lnTo>
                    <a:pt x="1232" y="5200"/>
                  </a:lnTo>
                  <a:lnTo>
                    <a:pt x="1540" y="5645"/>
                  </a:lnTo>
                  <a:lnTo>
                    <a:pt x="1779" y="5952"/>
                  </a:lnTo>
                  <a:lnTo>
                    <a:pt x="2429" y="6808"/>
                  </a:lnTo>
                  <a:lnTo>
                    <a:pt x="3011" y="7663"/>
                  </a:lnTo>
                  <a:lnTo>
                    <a:pt x="3592" y="8552"/>
                  </a:lnTo>
                  <a:lnTo>
                    <a:pt x="4140" y="9442"/>
                  </a:lnTo>
                  <a:lnTo>
                    <a:pt x="5200" y="11289"/>
                  </a:lnTo>
                  <a:lnTo>
                    <a:pt x="6192" y="13171"/>
                  </a:lnTo>
                  <a:lnTo>
                    <a:pt x="7184" y="15018"/>
                  </a:lnTo>
                  <a:lnTo>
                    <a:pt x="8176" y="16899"/>
                  </a:lnTo>
                  <a:lnTo>
                    <a:pt x="8724" y="17823"/>
                  </a:lnTo>
                  <a:lnTo>
                    <a:pt x="9237" y="18747"/>
                  </a:lnTo>
                  <a:lnTo>
                    <a:pt x="9818" y="19636"/>
                  </a:lnTo>
                  <a:lnTo>
                    <a:pt x="10400" y="20526"/>
                  </a:lnTo>
                  <a:lnTo>
                    <a:pt x="10913" y="21244"/>
                  </a:lnTo>
                  <a:lnTo>
                    <a:pt x="11460" y="21928"/>
                  </a:lnTo>
                  <a:lnTo>
                    <a:pt x="12076" y="22578"/>
                  </a:lnTo>
                  <a:lnTo>
                    <a:pt x="12692" y="23160"/>
                  </a:lnTo>
                  <a:lnTo>
                    <a:pt x="13376" y="23707"/>
                  </a:lnTo>
                  <a:lnTo>
                    <a:pt x="14095" y="24220"/>
                  </a:lnTo>
                  <a:lnTo>
                    <a:pt x="14813" y="24699"/>
                  </a:lnTo>
                  <a:lnTo>
                    <a:pt x="15600" y="25110"/>
                  </a:lnTo>
                  <a:lnTo>
                    <a:pt x="16044" y="25281"/>
                  </a:lnTo>
                  <a:lnTo>
                    <a:pt x="16455" y="25417"/>
                  </a:lnTo>
                  <a:lnTo>
                    <a:pt x="16900" y="25520"/>
                  </a:lnTo>
                  <a:lnTo>
                    <a:pt x="17344" y="25554"/>
                  </a:lnTo>
                  <a:lnTo>
                    <a:pt x="17789" y="25588"/>
                  </a:lnTo>
                  <a:lnTo>
                    <a:pt x="18234" y="25554"/>
                  </a:lnTo>
                  <a:lnTo>
                    <a:pt x="18644" y="25520"/>
                  </a:lnTo>
                  <a:lnTo>
                    <a:pt x="19089" y="25452"/>
                  </a:lnTo>
                  <a:lnTo>
                    <a:pt x="19979" y="25281"/>
                  </a:lnTo>
                  <a:lnTo>
                    <a:pt x="20834" y="25007"/>
                  </a:lnTo>
                  <a:lnTo>
                    <a:pt x="22544" y="24425"/>
                  </a:lnTo>
                  <a:lnTo>
                    <a:pt x="24699" y="23741"/>
                  </a:lnTo>
                  <a:lnTo>
                    <a:pt x="26889" y="23023"/>
                  </a:lnTo>
                  <a:lnTo>
                    <a:pt x="27983" y="22646"/>
                  </a:lnTo>
                  <a:lnTo>
                    <a:pt x="29044" y="22236"/>
                  </a:lnTo>
                  <a:lnTo>
                    <a:pt x="30104" y="21791"/>
                  </a:lnTo>
                  <a:lnTo>
                    <a:pt x="31131" y="21312"/>
                  </a:lnTo>
                  <a:lnTo>
                    <a:pt x="31507" y="21073"/>
                  </a:lnTo>
                  <a:lnTo>
                    <a:pt x="31883" y="20833"/>
                  </a:lnTo>
                  <a:lnTo>
                    <a:pt x="32260" y="20594"/>
                  </a:lnTo>
                  <a:lnTo>
                    <a:pt x="32602" y="20286"/>
                  </a:lnTo>
                  <a:lnTo>
                    <a:pt x="32910" y="20012"/>
                  </a:lnTo>
                  <a:lnTo>
                    <a:pt x="33218" y="19705"/>
                  </a:lnTo>
                  <a:lnTo>
                    <a:pt x="33799" y="19020"/>
                  </a:lnTo>
                  <a:lnTo>
                    <a:pt x="34346" y="18302"/>
                  </a:lnTo>
                  <a:lnTo>
                    <a:pt x="34825" y="17549"/>
                  </a:lnTo>
                  <a:lnTo>
                    <a:pt x="35304" y="16797"/>
                  </a:lnTo>
                  <a:lnTo>
                    <a:pt x="35715" y="16044"/>
                  </a:lnTo>
                  <a:lnTo>
                    <a:pt x="36262" y="15052"/>
                  </a:lnTo>
                  <a:lnTo>
                    <a:pt x="36775" y="14060"/>
                  </a:lnTo>
                  <a:lnTo>
                    <a:pt x="37767" y="12042"/>
                  </a:lnTo>
                  <a:lnTo>
                    <a:pt x="39683" y="7971"/>
                  </a:lnTo>
                  <a:lnTo>
                    <a:pt x="40538" y="6260"/>
                  </a:lnTo>
                  <a:lnTo>
                    <a:pt x="40915" y="5371"/>
                  </a:lnTo>
                  <a:lnTo>
                    <a:pt x="41257" y="4481"/>
                  </a:lnTo>
                  <a:lnTo>
                    <a:pt x="41394" y="4037"/>
                  </a:lnTo>
                  <a:lnTo>
                    <a:pt x="41530" y="3592"/>
                  </a:lnTo>
                  <a:lnTo>
                    <a:pt x="41599" y="3113"/>
                  </a:lnTo>
                  <a:lnTo>
                    <a:pt x="41667" y="2668"/>
                  </a:lnTo>
                  <a:lnTo>
                    <a:pt x="41667" y="2189"/>
                  </a:lnTo>
                  <a:lnTo>
                    <a:pt x="41633" y="1710"/>
                  </a:lnTo>
                  <a:lnTo>
                    <a:pt x="41599" y="1232"/>
                  </a:lnTo>
                  <a:lnTo>
                    <a:pt x="41462" y="753"/>
                  </a:lnTo>
                  <a:lnTo>
                    <a:pt x="41359" y="445"/>
                  </a:lnTo>
                  <a:lnTo>
                    <a:pt x="41222" y="205"/>
                  </a:lnTo>
                  <a:lnTo>
                    <a:pt x="41051" y="68"/>
                  </a:lnTo>
                  <a:lnTo>
                    <a:pt x="40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3179625" y="662550"/>
              <a:ext cx="1404325" cy="778275"/>
            </a:xfrm>
            <a:custGeom>
              <a:avLst/>
              <a:gdLst/>
              <a:ahLst/>
              <a:cxnLst/>
              <a:rect l="l" t="t" r="r" b="b"/>
              <a:pathLst>
                <a:path w="56173" h="31131" extrusionOk="0">
                  <a:moveTo>
                    <a:pt x="56172" y="0"/>
                  </a:moveTo>
                  <a:lnTo>
                    <a:pt x="54804" y="205"/>
                  </a:lnTo>
                  <a:lnTo>
                    <a:pt x="53436" y="376"/>
                  </a:lnTo>
                  <a:lnTo>
                    <a:pt x="52067" y="513"/>
                  </a:lnTo>
                  <a:lnTo>
                    <a:pt x="50699" y="616"/>
                  </a:lnTo>
                  <a:lnTo>
                    <a:pt x="49365" y="5508"/>
                  </a:lnTo>
                  <a:lnTo>
                    <a:pt x="48407" y="9100"/>
                  </a:lnTo>
                  <a:lnTo>
                    <a:pt x="47791" y="11221"/>
                  </a:lnTo>
                  <a:lnTo>
                    <a:pt x="46902" y="14060"/>
                  </a:lnTo>
                  <a:lnTo>
                    <a:pt x="46423" y="15463"/>
                  </a:lnTo>
                  <a:lnTo>
                    <a:pt x="45910" y="16831"/>
                  </a:lnTo>
                  <a:lnTo>
                    <a:pt x="45602" y="17515"/>
                  </a:lnTo>
                  <a:lnTo>
                    <a:pt x="45294" y="18165"/>
                  </a:lnTo>
                  <a:lnTo>
                    <a:pt x="44952" y="18815"/>
                  </a:lnTo>
                  <a:lnTo>
                    <a:pt x="44576" y="19431"/>
                  </a:lnTo>
                  <a:lnTo>
                    <a:pt x="44165" y="20047"/>
                  </a:lnTo>
                  <a:lnTo>
                    <a:pt x="43755" y="20662"/>
                  </a:lnTo>
                  <a:lnTo>
                    <a:pt x="43276" y="21244"/>
                  </a:lnTo>
                  <a:lnTo>
                    <a:pt x="42762" y="21791"/>
                  </a:lnTo>
                  <a:lnTo>
                    <a:pt x="42352" y="22202"/>
                  </a:lnTo>
                  <a:lnTo>
                    <a:pt x="41907" y="22612"/>
                  </a:lnTo>
                  <a:lnTo>
                    <a:pt x="41462" y="22989"/>
                  </a:lnTo>
                  <a:lnTo>
                    <a:pt x="40984" y="23331"/>
                  </a:lnTo>
                  <a:lnTo>
                    <a:pt x="40026" y="24015"/>
                  </a:lnTo>
                  <a:lnTo>
                    <a:pt x="39034" y="24631"/>
                  </a:lnTo>
                  <a:lnTo>
                    <a:pt x="38007" y="25212"/>
                  </a:lnTo>
                  <a:lnTo>
                    <a:pt x="36947" y="25760"/>
                  </a:lnTo>
                  <a:lnTo>
                    <a:pt x="35886" y="26273"/>
                  </a:lnTo>
                  <a:lnTo>
                    <a:pt x="34826" y="26752"/>
                  </a:lnTo>
                  <a:lnTo>
                    <a:pt x="33492" y="27367"/>
                  </a:lnTo>
                  <a:lnTo>
                    <a:pt x="32123" y="27915"/>
                  </a:lnTo>
                  <a:lnTo>
                    <a:pt x="31405" y="28154"/>
                  </a:lnTo>
                  <a:lnTo>
                    <a:pt x="30721" y="28394"/>
                  </a:lnTo>
                  <a:lnTo>
                    <a:pt x="30002" y="28565"/>
                  </a:lnTo>
                  <a:lnTo>
                    <a:pt x="29284" y="28736"/>
                  </a:lnTo>
                  <a:lnTo>
                    <a:pt x="28839" y="28770"/>
                  </a:lnTo>
                  <a:lnTo>
                    <a:pt x="28429" y="28804"/>
                  </a:lnTo>
                  <a:lnTo>
                    <a:pt x="27984" y="28804"/>
                  </a:lnTo>
                  <a:lnTo>
                    <a:pt x="27539" y="28770"/>
                  </a:lnTo>
                  <a:lnTo>
                    <a:pt x="26650" y="28667"/>
                  </a:lnTo>
                  <a:lnTo>
                    <a:pt x="25760" y="28496"/>
                  </a:lnTo>
                  <a:lnTo>
                    <a:pt x="23982" y="28120"/>
                  </a:lnTo>
                  <a:lnTo>
                    <a:pt x="23092" y="27983"/>
                  </a:lnTo>
                  <a:lnTo>
                    <a:pt x="22237" y="27846"/>
                  </a:lnTo>
                  <a:lnTo>
                    <a:pt x="20971" y="27778"/>
                  </a:lnTo>
                  <a:lnTo>
                    <a:pt x="19740" y="27710"/>
                  </a:lnTo>
                  <a:lnTo>
                    <a:pt x="18542" y="27607"/>
                  </a:lnTo>
                  <a:lnTo>
                    <a:pt x="17961" y="27504"/>
                  </a:lnTo>
                  <a:lnTo>
                    <a:pt x="17413" y="27402"/>
                  </a:lnTo>
                  <a:lnTo>
                    <a:pt x="16832" y="27265"/>
                  </a:lnTo>
                  <a:lnTo>
                    <a:pt x="16284" y="27094"/>
                  </a:lnTo>
                  <a:lnTo>
                    <a:pt x="15771" y="26889"/>
                  </a:lnTo>
                  <a:lnTo>
                    <a:pt x="15258" y="26649"/>
                  </a:lnTo>
                  <a:lnTo>
                    <a:pt x="14745" y="26307"/>
                  </a:lnTo>
                  <a:lnTo>
                    <a:pt x="14232" y="25931"/>
                  </a:lnTo>
                  <a:lnTo>
                    <a:pt x="13787" y="25486"/>
                  </a:lnTo>
                  <a:lnTo>
                    <a:pt x="13308" y="24973"/>
                  </a:lnTo>
                  <a:lnTo>
                    <a:pt x="13000" y="24562"/>
                  </a:lnTo>
                  <a:lnTo>
                    <a:pt x="12727" y="24152"/>
                  </a:lnTo>
                  <a:lnTo>
                    <a:pt x="12453" y="23707"/>
                  </a:lnTo>
                  <a:lnTo>
                    <a:pt x="12214" y="23228"/>
                  </a:lnTo>
                  <a:lnTo>
                    <a:pt x="11974" y="22749"/>
                  </a:lnTo>
                  <a:lnTo>
                    <a:pt x="11769" y="22270"/>
                  </a:lnTo>
                  <a:lnTo>
                    <a:pt x="11393" y="21278"/>
                  </a:lnTo>
                  <a:lnTo>
                    <a:pt x="11085" y="20252"/>
                  </a:lnTo>
                  <a:lnTo>
                    <a:pt x="10811" y="19191"/>
                  </a:lnTo>
                  <a:lnTo>
                    <a:pt x="10332" y="17173"/>
                  </a:lnTo>
                  <a:lnTo>
                    <a:pt x="9785" y="14881"/>
                  </a:lnTo>
                  <a:lnTo>
                    <a:pt x="9237" y="12692"/>
                  </a:lnTo>
                  <a:lnTo>
                    <a:pt x="8929" y="11597"/>
                  </a:lnTo>
                  <a:lnTo>
                    <a:pt x="8622" y="10537"/>
                  </a:lnTo>
                  <a:lnTo>
                    <a:pt x="8279" y="9510"/>
                  </a:lnTo>
                  <a:lnTo>
                    <a:pt x="7937" y="8450"/>
                  </a:lnTo>
                  <a:lnTo>
                    <a:pt x="7527" y="7458"/>
                  </a:lnTo>
                  <a:lnTo>
                    <a:pt x="7116" y="6431"/>
                  </a:lnTo>
                  <a:lnTo>
                    <a:pt x="6637" y="5439"/>
                  </a:lnTo>
                  <a:lnTo>
                    <a:pt x="6090" y="4482"/>
                  </a:lnTo>
                  <a:lnTo>
                    <a:pt x="5543" y="3524"/>
                  </a:lnTo>
                  <a:lnTo>
                    <a:pt x="4893" y="2566"/>
                  </a:lnTo>
                  <a:lnTo>
                    <a:pt x="4209" y="1608"/>
                  </a:lnTo>
                  <a:lnTo>
                    <a:pt x="3456" y="684"/>
                  </a:lnTo>
                  <a:lnTo>
                    <a:pt x="2567" y="650"/>
                  </a:lnTo>
                  <a:lnTo>
                    <a:pt x="1711" y="684"/>
                  </a:lnTo>
                  <a:lnTo>
                    <a:pt x="856" y="753"/>
                  </a:lnTo>
                  <a:lnTo>
                    <a:pt x="1" y="855"/>
                  </a:lnTo>
                  <a:lnTo>
                    <a:pt x="1609" y="3660"/>
                  </a:lnTo>
                  <a:lnTo>
                    <a:pt x="2567" y="5234"/>
                  </a:lnTo>
                  <a:lnTo>
                    <a:pt x="3695" y="7013"/>
                  </a:lnTo>
                  <a:lnTo>
                    <a:pt x="4243" y="7902"/>
                  </a:lnTo>
                  <a:lnTo>
                    <a:pt x="4756" y="8826"/>
                  </a:lnTo>
                  <a:lnTo>
                    <a:pt x="5235" y="9750"/>
                  </a:lnTo>
                  <a:lnTo>
                    <a:pt x="5645" y="10708"/>
                  </a:lnTo>
                  <a:lnTo>
                    <a:pt x="6056" y="11734"/>
                  </a:lnTo>
                  <a:lnTo>
                    <a:pt x="6364" y="12794"/>
                  </a:lnTo>
                  <a:lnTo>
                    <a:pt x="6706" y="14094"/>
                  </a:lnTo>
                  <a:lnTo>
                    <a:pt x="6980" y="15360"/>
                  </a:lnTo>
                  <a:lnTo>
                    <a:pt x="7493" y="17926"/>
                  </a:lnTo>
                  <a:lnTo>
                    <a:pt x="7732" y="19226"/>
                  </a:lnTo>
                  <a:lnTo>
                    <a:pt x="8040" y="20491"/>
                  </a:lnTo>
                  <a:lnTo>
                    <a:pt x="8382" y="21757"/>
                  </a:lnTo>
                  <a:lnTo>
                    <a:pt x="8758" y="23023"/>
                  </a:lnTo>
                  <a:lnTo>
                    <a:pt x="9101" y="23912"/>
                  </a:lnTo>
                  <a:lnTo>
                    <a:pt x="9477" y="24768"/>
                  </a:lnTo>
                  <a:lnTo>
                    <a:pt x="9922" y="25589"/>
                  </a:lnTo>
                  <a:lnTo>
                    <a:pt x="10400" y="26375"/>
                  </a:lnTo>
                  <a:lnTo>
                    <a:pt x="10982" y="27094"/>
                  </a:lnTo>
                  <a:lnTo>
                    <a:pt x="11256" y="27436"/>
                  </a:lnTo>
                  <a:lnTo>
                    <a:pt x="11598" y="27778"/>
                  </a:lnTo>
                  <a:lnTo>
                    <a:pt x="11906" y="28086"/>
                  </a:lnTo>
                  <a:lnTo>
                    <a:pt x="12282" y="28394"/>
                  </a:lnTo>
                  <a:lnTo>
                    <a:pt x="12658" y="28702"/>
                  </a:lnTo>
                  <a:lnTo>
                    <a:pt x="13035" y="28975"/>
                  </a:lnTo>
                  <a:lnTo>
                    <a:pt x="13308" y="29146"/>
                  </a:lnTo>
                  <a:lnTo>
                    <a:pt x="13548" y="29283"/>
                  </a:lnTo>
                  <a:lnTo>
                    <a:pt x="14129" y="29557"/>
                  </a:lnTo>
                  <a:lnTo>
                    <a:pt x="14711" y="29728"/>
                  </a:lnTo>
                  <a:lnTo>
                    <a:pt x="15327" y="29865"/>
                  </a:lnTo>
                  <a:lnTo>
                    <a:pt x="15942" y="30002"/>
                  </a:lnTo>
                  <a:lnTo>
                    <a:pt x="16558" y="30070"/>
                  </a:lnTo>
                  <a:lnTo>
                    <a:pt x="17755" y="30173"/>
                  </a:lnTo>
                  <a:lnTo>
                    <a:pt x="19534" y="30309"/>
                  </a:lnTo>
                  <a:lnTo>
                    <a:pt x="21245" y="30446"/>
                  </a:lnTo>
                  <a:lnTo>
                    <a:pt x="22989" y="30652"/>
                  </a:lnTo>
                  <a:lnTo>
                    <a:pt x="23845" y="30788"/>
                  </a:lnTo>
                  <a:lnTo>
                    <a:pt x="24700" y="30925"/>
                  </a:lnTo>
                  <a:lnTo>
                    <a:pt x="25316" y="31028"/>
                  </a:lnTo>
                  <a:lnTo>
                    <a:pt x="25931" y="31096"/>
                  </a:lnTo>
                  <a:lnTo>
                    <a:pt x="26513" y="31130"/>
                  </a:lnTo>
                  <a:lnTo>
                    <a:pt x="27163" y="31130"/>
                  </a:lnTo>
                  <a:lnTo>
                    <a:pt x="27779" y="31096"/>
                  </a:lnTo>
                  <a:lnTo>
                    <a:pt x="28395" y="31062"/>
                  </a:lnTo>
                  <a:lnTo>
                    <a:pt x="29045" y="30994"/>
                  </a:lnTo>
                  <a:lnTo>
                    <a:pt x="29660" y="30891"/>
                  </a:lnTo>
                  <a:lnTo>
                    <a:pt x="30310" y="30754"/>
                  </a:lnTo>
                  <a:lnTo>
                    <a:pt x="30960" y="30583"/>
                  </a:lnTo>
                  <a:lnTo>
                    <a:pt x="31576" y="30412"/>
                  </a:lnTo>
                  <a:lnTo>
                    <a:pt x="32226" y="30241"/>
                  </a:lnTo>
                  <a:lnTo>
                    <a:pt x="33492" y="29762"/>
                  </a:lnTo>
                  <a:lnTo>
                    <a:pt x="34757" y="29249"/>
                  </a:lnTo>
                  <a:lnTo>
                    <a:pt x="36023" y="28667"/>
                  </a:lnTo>
                  <a:lnTo>
                    <a:pt x="37221" y="28052"/>
                  </a:lnTo>
                  <a:lnTo>
                    <a:pt x="38418" y="27367"/>
                  </a:lnTo>
                  <a:lnTo>
                    <a:pt x="39547" y="26649"/>
                  </a:lnTo>
                  <a:lnTo>
                    <a:pt x="40641" y="25931"/>
                  </a:lnTo>
                  <a:lnTo>
                    <a:pt x="41702" y="25178"/>
                  </a:lnTo>
                  <a:lnTo>
                    <a:pt x="42660" y="24425"/>
                  </a:lnTo>
                  <a:lnTo>
                    <a:pt x="43583" y="23673"/>
                  </a:lnTo>
                  <a:lnTo>
                    <a:pt x="44473" y="22852"/>
                  </a:lnTo>
                  <a:lnTo>
                    <a:pt x="45294" y="21997"/>
                  </a:lnTo>
                  <a:lnTo>
                    <a:pt x="46047" y="21107"/>
                  </a:lnTo>
                  <a:lnTo>
                    <a:pt x="46765" y="20149"/>
                  </a:lnTo>
                  <a:lnTo>
                    <a:pt x="47415" y="19157"/>
                  </a:lnTo>
                  <a:lnTo>
                    <a:pt x="47996" y="18165"/>
                  </a:lnTo>
                  <a:lnTo>
                    <a:pt x="48578" y="17105"/>
                  </a:lnTo>
                  <a:lnTo>
                    <a:pt x="49057" y="16010"/>
                  </a:lnTo>
                  <a:lnTo>
                    <a:pt x="49433" y="15018"/>
                  </a:lnTo>
                  <a:lnTo>
                    <a:pt x="49775" y="14026"/>
                  </a:lnTo>
                  <a:lnTo>
                    <a:pt x="50083" y="13034"/>
                  </a:lnTo>
                  <a:lnTo>
                    <a:pt x="50357" y="12008"/>
                  </a:lnTo>
                  <a:lnTo>
                    <a:pt x="50904" y="9989"/>
                  </a:lnTo>
                  <a:lnTo>
                    <a:pt x="51212" y="8997"/>
                  </a:lnTo>
                  <a:lnTo>
                    <a:pt x="51554" y="8005"/>
                  </a:lnTo>
                  <a:lnTo>
                    <a:pt x="51931" y="7013"/>
                  </a:lnTo>
                  <a:lnTo>
                    <a:pt x="52409" y="6055"/>
                  </a:lnTo>
                  <a:lnTo>
                    <a:pt x="52888" y="5097"/>
                  </a:lnTo>
                  <a:lnTo>
                    <a:pt x="53436" y="4139"/>
                  </a:lnTo>
                  <a:lnTo>
                    <a:pt x="54017" y="3216"/>
                  </a:lnTo>
                  <a:lnTo>
                    <a:pt x="54599" y="2326"/>
                  </a:lnTo>
                  <a:lnTo>
                    <a:pt x="55249" y="1471"/>
                  </a:lnTo>
                  <a:lnTo>
                    <a:pt x="55865" y="616"/>
                  </a:lnTo>
                  <a:lnTo>
                    <a:pt x="56001" y="479"/>
                  </a:lnTo>
                  <a:lnTo>
                    <a:pt x="56070" y="342"/>
                  </a:lnTo>
                  <a:lnTo>
                    <a:pt x="56138" y="171"/>
                  </a:lnTo>
                  <a:lnTo>
                    <a:pt x="56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3050500" y="678800"/>
              <a:ext cx="1780600" cy="1050225"/>
            </a:xfrm>
            <a:custGeom>
              <a:avLst/>
              <a:gdLst/>
              <a:ahLst/>
              <a:cxnLst/>
              <a:rect l="l" t="t" r="r" b="b"/>
              <a:pathLst>
                <a:path w="71224" h="42009" extrusionOk="0">
                  <a:moveTo>
                    <a:pt x="67666" y="0"/>
                  </a:moveTo>
                  <a:lnTo>
                    <a:pt x="67700" y="274"/>
                  </a:lnTo>
                  <a:lnTo>
                    <a:pt x="67735" y="582"/>
                  </a:lnTo>
                  <a:lnTo>
                    <a:pt x="67700" y="855"/>
                  </a:lnTo>
                  <a:lnTo>
                    <a:pt x="67666" y="1163"/>
                  </a:lnTo>
                  <a:lnTo>
                    <a:pt x="67564" y="1745"/>
                  </a:lnTo>
                  <a:lnTo>
                    <a:pt x="67393" y="2292"/>
                  </a:lnTo>
                  <a:lnTo>
                    <a:pt x="67016" y="3797"/>
                  </a:lnTo>
                  <a:lnTo>
                    <a:pt x="66845" y="4516"/>
                  </a:lnTo>
                  <a:lnTo>
                    <a:pt x="66640" y="5234"/>
                  </a:lnTo>
                  <a:lnTo>
                    <a:pt x="66400" y="5952"/>
                  </a:lnTo>
                  <a:lnTo>
                    <a:pt x="66093" y="6637"/>
                  </a:lnTo>
                  <a:lnTo>
                    <a:pt x="65887" y="6945"/>
                  </a:lnTo>
                  <a:lnTo>
                    <a:pt x="65716" y="7287"/>
                  </a:lnTo>
                  <a:lnTo>
                    <a:pt x="65477" y="7595"/>
                  </a:lnTo>
                  <a:lnTo>
                    <a:pt x="65237" y="7902"/>
                  </a:lnTo>
                  <a:lnTo>
                    <a:pt x="64724" y="8450"/>
                  </a:lnTo>
                  <a:lnTo>
                    <a:pt x="64211" y="8997"/>
                  </a:lnTo>
                  <a:lnTo>
                    <a:pt x="63151" y="10092"/>
                  </a:lnTo>
                  <a:lnTo>
                    <a:pt x="62672" y="10673"/>
                  </a:lnTo>
                  <a:lnTo>
                    <a:pt x="62193" y="11255"/>
                  </a:lnTo>
                  <a:lnTo>
                    <a:pt x="61748" y="11871"/>
                  </a:lnTo>
                  <a:lnTo>
                    <a:pt x="61372" y="12521"/>
                  </a:lnTo>
                  <a:lnTo>
                    <a:pt x="60687" y="13923"/>
                  </a:lnTo>
                  <a:lnTo>
                    <a:pt x="60072" y="15326"/>
                  </a:lnTo>
                  <a:lnTo>
                    <a:pt x="58909" y="18131"/>
                  </a:lnTo>
                  <a:lnTo>
                    <a:pt x="58293" y="19534"/>
                  </a:lnTo>
                  <a:lnTo>
                    <a:pt x="57643" y="20902"/>
                  </a:lnTo>
                  <a:lnTo>
                    <a:pt x="57301" y="21586"/>
                  </a:lnTo>
                  <a:lnTo>
                    <a:pt x="56924" y="22270"/>
                  </a:lnTo>
                  <a:lnTo>
                    <a:pt x="56514" y="22954"/>
                  </a:lnTo>
                  <a:lnTo>
                    <a:pt x="56103" y="23604"/>
                  </a:lnTo>
                  <a:lnTo>
                    <a:pt x="55111" y="25007"/>
                  </a:lnTo>
                  <a:lnTo>
                    <a:pt x="54085" y="26375"/>
                  </a:lnTo>
                  <a:lnTo>
                    <a:pt x="52990" y="27710"/>
                  </a:lnTo>
                  <a:lnTo>
                    <a:pt x="51827" y="29044"/>
                  </a:lnTo>
                  <a:lnTo>
                    <a:pt x="50630" y="30309"/>
                  </a:lnTo>
                  <a:lnTo>
                    <a:pt x="49398" y="31575"/>
                  </a:lnTo>
                  <a:lnTo>
                    <a:pt x="48167" y="32738"/>
                  </a:lnTo>
                  <a:lnTo>
                    <a:pt x="46901" y="33867"/>
                  </a:lnTo>
                  <a:lnTo>
                    <a:pt x="46285" y="34380"/>
                  </a:lnTo>
                  <a:lnTo>
                    <a:pt x="45601" y="34859"/>
                  </a:lnTo>
                  <a:lnTo>
                    <a:pt x="44917" y="35338"/>
                  </a:lnTo>
                  <a:lnTo>
                    <a:pt x="44164" y="35749"/>
                  </a:lnTo>
                  <a:lnTo>
                    <a:pt x="43412" y="36125"/>
                  </a:lnTo>
                  <a:lnTo>
                    <a:pt x="42625" y="36501"/>
                  </a:lnTo>
                  <a:lnTo>
                    <a:pt x="41838" y="36843"/>
                  </a:lnTo>
                  <a:lnTo>
                    <a:pt x="41017" y="37185"/>
                  </a:lnTo>
                  <a:lnTo>
                    <a:pt x="40196" y="37459"/>
                  </a:lnTo>
                  <a:lnTo>
                    <a:pt x="39375" y="37767"/>
                  </a:lnTo>
                  <a:lnTo>
                    <a:pt x="37733" y="38246"/>
                  </a:lnTo>
                  <a:lnTo>
                    <a:pt x="36091" y="38691"/>
                  </a:lnTo>
                  <a:lnTo>
                    <a:pt x="34517" y="39033"/>
                  </a:lnTo>
                  <a:lnTo>
                    <a:pt x="34004" y="39135"/>
                  </a:lnTo>
                  <a:lnTo>
                    <a:pt x="33491" y="39238"/>
                  </a:lnTo>
                  <a:lnTo>
                    <a:pt x="32978" y="39272"/>
                  </a:lnTo>
                  <a:lnTo>
                    <a:pt x="32499" y="39306"/>
                  </a:lnTo>
                  <a:lnTo>
                    <a:pt x="31986" y="39341"/>
                  </a:lnTo>
                  <a:lnTo>
                    <a:pt x="31473" y="39306"/>
                  </a:lnTo>
                  <a:lnTo>
                    <a:pt x="30994" y="39272"/>
                  </a:lnTo>
                  <a:lnTo>
                    <a:pt x="30515" y="39204"/>
                  </a:lnTo>
                  <a:lnTo>
                    <a:pt x="30002" y="39135"/>
                  </a:lnTo>
                  <a:lnTo>
                    <a:pt x="29523" y="39033"/>
                  </a:lnTo>
                  <a:lnTo>
                    <a:pt x="29044" y="38896"/>
                  </a:lnTo>
                  <a:lnTo>
                    <a:pt x="28565" y="38725"/>
                  </a:lnTo>
                  <a:lnTo>
                    <a:pt x="28086" y="38554"/>
                  </a:lnTo>
                  <a:lnTo>
                    <a:pt x="27641" y="38349"/>
                  </a:lnTo>
                  <a:lnTo>
                    <a:pt x="27197" y="38109"/>
                  </a:lnTo>
                  <a:lnTo>
                    <a:pt x="26718" y="37835"/>
                  </a:lnTo>
                  <a:lnTo>
                    <a:pt x="25623" y="37117"/>
                  </a:lnTo>
                  <a:lnTo>
                    <a:pt x="24563" y="36433"/>
                  </a:lnTo>
                  <a:lnTo>
                    <a:pt x="24015" y="36125"/>
                  </a:lnTo>
                  <a:lnTo>
                    <a:pt x="23434" y="35851"/>
                  </a:lnTo>
                  <a:lnTo>
                    <a:pt x="22852" y="35612"/>
                  </a:lnTo>
                  <a:lnTo>
                    <a:pt x="22202" y="35407"/>
                  </a:lnTo>
                  <a:lnTo>
                    <a:pt x="21586" y="35270"/>
                  </a:lnTo>
                  <a:lnTo>
                    <a:pt x="20936" y="35201"/>
                  </a:lnTo>
                  <a:lnTo>
                    <a:pt x="20252" y="35167"/>
                  </a:lnTo>
                  <a:lnTo>
                    <a:pt x="19568" y="35167"/>
                  </a:lnTo>
                  <a:lnTo>
                    <a:pt x="18234" y="35236"/>
                  </a:lnTo>
                  <a:lnTo>
                    <a:pt x="17584" y="35270"/>
                  </a:lnTo>
                  <a:lnTo>
                    <a:pt x="16934" y="35270"/>
                  </a:lnTo>
                  <a:lnTo>
                    <a:pt x="16558" y="35236"/>
                  </a:lnTo>
                  <a:lnTo>
                    <a:pt x="16215" y="35201"/>
                  </a:lnTo>
                  <a:lnTo>
                    <a:pt x="15873" y="35133"/>
                  </a:lnTo>
                  <a:lnTo>
                    <a:pt x="15565" y="35064"/>
                  </a:lnTo>
                  <a:lnTo>
                    <a:pt x="15258" y="34962"/>
                  </a:lnTo>
                  <a:lnTo>
                    <a:pt x="14984" y="34825"/>
                  </a:lnTo>
                  <a:lnTo>
                    <a:pt x="14676" y="34688"/>
                  </a:lnTo>
                  <a:lnTo>
                    <a:pt x="14402" y="34517"/>
                  </a:lnTo>
                  <a:lnTo>
                    <a:pt x="13923" y="34141"/>
                  </a:lnTo>
                  <a:lnTo>
                    <a:pt x="13444" y="33696"/>
                  </a:lnTo>
                  <a:lnTo>
                    <a:pt x="13034" y="33217"/>
                  </a:lnTo>
                  <a:lnTo>
                    <a:pt x="12658" y="32704"/>
                  </a:lnTo>
                  <a:lnTo>
                    <a:pt x="12316" y="32122"/>
                  </a:lnTo>
                  <a:lnTo>
                    <a:pt x="12008" y="31541"/>
                  </a:lnTo>
                  <a:lnTo>
                    <a:pt x="11700" y="30925"/>
                  </a:lnTo>
                  <a:lnTo>
                    <a:pt x="11460" y="30309"/>
                  </a:lnTo>
                  <a:lnTo>
                    <a:pt x="11221" y="29694"/>
                  </a:lnTo>
                  <a:lnTo>
                    <a:pt x="11016" y="29044"/>
                  </a:lnTo>
                  <a:lnTo>
                    <a:pt x="10639" y="27846"/>
                  </a:lnTo>
                  <a:lnTo>
                    <a:pt x="10160" y="26170"/>
                  </a:lnTo>
                  <a:lnTo>
                    <a:pt x="9750" y="24528"/>
                  </a:lnTo>
                  <a:lnTo>
                    <a:pt x="9032" y="21141"/>
                  </a:lnTo>
                  <a:lnTo>
                    <a:pt x="8655" y="19465"/>
                  </a:lnTo>
                  <a:lnTo>
                    <a:pt x="8245" y="17789"/>
                  </a:lnTo>
                  <a:lnTo>
                    <a:pt x="7834" y="16113"/>
                  </a:lnTo>
                  <a:lnTo>
                    <a:pt x="7355" y="14471"/>
                  </a:lnTo>
                  <a:lnTo>
                    <a:pt x="6739" y="12555"/>
                  </a:lnTo>
                  <a:lnTo>
                    <a:pt x="6055" y="10708"/>
                  </a:lnTo>
                  <a:lnTo>
                    <a:pt x="5303" y="8826"/>
                  </a:lnTo>
                  <a:lnTo>
                    <a:pt x="4516" y="7013"/>
                  </a:lnTo>
                  <a:lnTo>
                    <a:pt x="4174" y="6192"/>
                  </a:lnTo>
                  <a:lnTo>
                    <a:pt x="3900" y="5337"/>
                  </a:lnTo>
                  <a:lnTo>
                    <a:pt x="3353" y="3626"/>
                  </a:lnTo>
                  <a:lnTo>
                    <a:pt x="3079" y="2771"/>
                  </a:lnTo>
                  <a:lnTo>
                    <a:pt x="2737" y="1950"/>
                  </a:lnTo>
                  <a:lnTo>
                    <a:pt x="2532" y="1574"/>
                  </a:lnTo>
                  <a:lnTo>
                    <a:pt x="2326" y="1197"/>
                  </a:lnTo>
                  <a:lnTo>
                    <a:pt x="2087" y="821"/>
                  </a:lnTo>
                  <a:lnTo>
                    <a:pt x="1813" y="445"/>
                  </a:lnTo>
                  <a:lnTo>
                    <a:pt x="1642" y="274"/>
                  </a:lnTo>
                  <a:lnTo>
                    <a:pt x="1540" y="205"/>
                  </a:lnTo>
                  <a:lnTo>
                    <a:pt x="1403" y="137"/>
                  </a:lnTo>
                  <a:lnTo>
                    <a:pt x="1198" y="137"/>
                  </a:lnTo>
                  <a:lnTo>
                    <a:pt x="958" y="171"/>
                  </a:lnTo>
                  <a:lnTo>
                    <a:pt x="0" y="411"/>
                  </a:lnTo>
                  <a:lnTo>
                    <a:pt x="1369" y="3353"/>
                  </a:lnTo>
                  <a:lnTo>
                    <a:pt x="2190" y="5234"/>
                  </a:lnTo>
                  <a:lnTo>
                    <a:pt x="2976" y="7116"/>
                  </a:lnTo>
                  <a:lnTo>
                    <a:pt x="3729" y="8997"/>
                  </a:lnTo>
                  <a:lnTo>
                    <a:pt x="4447" y="10879"/>
                  </a:lnTo>
                  <a:lnTo>
                    <a:pt x="5132" y="12794"/>
                  </a:lnTo>
                  <a:lnTo>
                    <a:pt x="5782" y="14744"/>
                  </a:lnTo>
                  <a:lnTo>
                    <a:pt x="6363" y="16694"/>
                  </a:lnTo>
                  <a:lnTo>
                    <a:pt x="6876" y="18678"/>
                  </a:lnTo>
                  <a:lnTo>
                    <a:pt x="7287" y="20389"/>
                  </a:lnTo>
                  <a:lnTo>
                    <a:pt x="7663" y="22065"/>
                  </a:lnTo>
                  <a:lnTo>
                    <a:pt x="8039" y="23775"/>
                  </a:lnTo>
                  <a:lnTo>
                    <a:pt x="8416" y="25452"/>
                  </a:lnTo>
                  <a:lnTo>
                    <a:pt x="8895" y="27094"/>
                  </a:lnTo>
                  <a:lnTo>
                    <a:pt x="9134" y="27915"/>
                  </a:lnTo>
                  <a:lnTo>
                    <a:pt x="9408" y="28736"/>
                  </a:lnTo>
                  <a:lnTo>
                    <a:pt x="9716" y="29557"/>
                  </a:lnTo>
                  <a:lnTo>
                    <a:pt x="10024" y="30344"/>
                  </a:lnTo>
                  <a:lnTo>
                    <a:pt x="10366" y="31165"/>
                  </a:lnTo>
                  <a:lnTo>
                    <a:pt x="10776" y="31951"/>
                  </a:lnTo>
                  <a:lnTo>
                    <a:pt x="11289" y="32909"/>
                  </a:lnTo>
                  <a:lnTo>
                    <a:pt x="11597" y="33388"/>
                  </a:lnTo>
                  <a:lnTo>
                    <a:pt x="11905" y="33867"/>
                  </a:lnTo>
                  <a:lnTo>
                    <a:pt x="12247" y="34346"/>
                  </a:lnTo>
                  <a:lnTo>
                    <a:pt x="12623" y="34825"/>
                  </a:lnTo>
                  <a:lnTo>
                    <a:pt x="13034" y="35270"/>
                  </a:lnTo>
                  <a:lnTo>
                    <a:pt x="13444" y="35714"/>
                  </a:lnTo>
                  <a:lnTo>
                    <a:pt x="13889" y="36125"/>
                  </a:lnTo>
                  <a:lnTo>
                    <a:pt x="14334" y="36501"/>
                  </a:lnTo>
                  <a:lnTo>
                    <a:pt x="14813" y="36843"/>
                  </a:lnTo>
                  <a:lnTo>
                    <a:pt x="15292" y="37151"/>
                  </a:lnTo>
                  <a:lnTo>
                    <a:pt x="15805" y="37425"/>
                  </a:lnTo>
                  <a:lnTo>
                    <a:pt x="16318" y="37630"/>
                  </a:lnTo>
                  <a:lnTo>
                    <a:pt x="16865" y="37801"/>
                  </a:lnTo>
                  <a:lnTo>
                    <a:pt x="17413" y="37904"/>
                  </a:lnTo>
                  <a:lnTo>
                    <a:pt x="17926" y="37938"/>
                  </a:lnTo>
                  <a:lnTo>
                    <a:pt x="18473" y="37972"/>
                  </a:lnTo>
                  <a:lnTo>
                    <a:pt x="19534" y="38006"/>
                  </a:lnTo>
                  <a:lnTo>
                    <a:pt x="21621" y="38006"/>
                  </a:lnTo>
                  <a:lnTo>
                    <a:pt x="22134" y="38041"/>
                  </a:lnTo>
                  <a:lnTo>
                    <a:pt x="22647" y="38109"/>
                  </a:lnTo>
                  <a:lnTo>
                    <a:pt x="23160" y="38178"/>
                  </a:lnTo>
                  <a:lnTo>
                    <a:pt x="23673" y="38280"/>
                  </a:lnTo>
                  <a:lnTo>
                    <a:pt x="24186" y="38417"/>
                  </a:lnTo>
                  <a:lnTo>
                    <a:pt x="24665" y="38588"/>
                  </a:lnTo>
                  <a:lnTo>
                    <a:pt x="25178" y="38827"/>
                  </a:lnTo>
                  <a:lnTo>
                    <a:pt x="25657" y="39101"/>
                  </a:lnTo>
                  <a:lnTo>
                    <a:pt x="26273" y="39477"/>
                  </a:lnTo>
                  <a:lnTo>
                    <a:pt x="26855" y="39854"/>
                  </a:lnTo>
                  <a:lnTo>
                    <a:pt x="27436" y="40264"/>
                  </a:lnTo>
                  <a:lnTo>
                    <a:pt x="28018" y="40641"/>
                  </a:lnTo>
                  <a:lnTo>
                    <a:pt x="28633" y="40983"/>
                  </a:lnTo>
                  <a:lnTo>
                    <a:pt x="29249" y="41291"/>
                  </a:lnTo>
                  <a:lnTo>
                    <a:pt x="29933" y="41564"/>
                  </a:lnTo>
                  <a:lnTo>
                    <a:pt x="30275" y="41667"/>
                  </a:lnTo>
                  <a:lnTo>
                    <a:pt x="30618" y="41735"/>
                  </a:lnTo>
                  <a:lnTo>
                    <a:pt x="31507" y="41906"/>
                  </a:lnTo>
                  <a:lnTo>
                    <a:pt x="32396" y="41975"/>
                  </a:lnTo>
                  <a:lnTo>
                    <a:pt x="33252" y="42009"/>
                  </a:lnTo>
                  <a:lnTo>
                    <a:pt x="34141" y="41975"/>
                  </a:lnTo>
                  <a:lnTo>
                    <a:pt x="34996" y="41906"/>
                  </a:lnTo>
                  <a:lnTo>
                    <a:pt x="35886" y="41804"/>
                  </a:lnTo>
                  <a:lnTo>
                    <a:pt x="36741" y="41633"/>
                  </a:lnTo>
                  <a:lnTo>
                    <a:pt x="37596" y="41427"/>
                  </a:lnTo>
                  <a:lnTo>
                    <a:pt x="38451" y="41222"/>
                  </a:lnTo>
                  <a:lnTo>
                    <a:pt x="39307" y="40948"/>
                  </a:lnTo>
                  <a:lnTo>
                    <a:pt x="40162" y="40675"/>
                  </a:lnTo>
                  <a:lnTo>
                    <a:pt x="41017" y="40367"/>
                  </a:lnTo>
                  <a:lnTo>
                    <a:pt x="42659" y="39751"/>
                  </a:lnTo>
                  <a:lnTo>
                    <a:pt x="44301" y="39101"/>
                  </a:lnTo>
                  <a:lnTo>
                    <a:pt x="45156" y="38725"/>
                  </a:lnTo>
                  <a:lnTo>
                    <a:pt x="45978" y="38314"/>
                  </a:lnTo>
                  <a:lnTo>
                    <a:pt x="46799" y="37835"/>
                  </a:lnTo>
                  <a:lnTo>
                    <a:pt x="47551" y="37322"/>
                  </a:lnTo>
                  <a:lnTo>
                    <a:pt x="48304" y="36809"/>
                  </a:lnTo>
                  <a:lnTo>
                    <a:pt x="49022" y="36228"/>
                  </a:lnTo>
                  <a:lnTo>
                    <a:pt x="49741" y="35612"/>
                  </a:lnTo>
                  <a:lnTo>
                    <a:pt x="50391" y="34996"/>
                  </a:lnTo>
                  <a:lnTo>
                    <a:pt x="51075" y="34346"/>
                  </a:lnTo>
                  <a:lnTo>
                    <a:pt x="51725" y="33662"/>
                  </a:lnTo>
                  <a:lnTo>
                    <a:pt x="52990" y="32294"/>
                  </a:lnTo>
                  <a:lnTo>
                    <a:pt x="54188" y="30891"/>
                  </a:lnTo>
                  <a:lnTo>
                    <a:pt x="55385" y="29488"/>
                  </a:lnTo>
                  <a:lnTo>
                    <a:pt x="55967" y="28804"/>
                  </a:lnTo>
                  <a:lnTo>
                    <a:pt x="56514" y="28120"/>
                  </a:lnTo>
                  <a:lnTo>
                    <a:pt x="57027" y="27436"/>
                  </a:lnTo>
                  <a:lnTo>
                    <a:pt x="57540" y="26717"/>
                  </a:lnTo>
                  <a:lnTo>
                    <a:pt x="58019" y="26033"/>
                  </a:lnTo>
                  <a:lnTo>
                    <a:pt x="58498" y="25281"/>
                  </a:lnTo>
                  <a:lnTo>
                    <a:pt x="59353" y="23844"/>
                  </a:lnTo>
                  <a:lnTo>
                    <a:pt x="60174" y="22339"/>
                  </a:lnTo>
                  <a:lnTo>
                    <a:pt x="60927" y="20765"/>
                  </a:lnTo>
                  <a:lnTo>
                    <a:pt x="61611" y="19191"/>
                  </a:lnTo>
                  <a:lnTo>
                    <a:pt x="62261" y="17549"/>
                  </a:lnTo>
                  <a:lnTo>
                    <a:pt x="62569" y="16728"/>
                  </a:lnTo>
                  <a:lnTo>
                    <a:pt x="62911" y="15907"/>
                  </a:lnTo>
                  <a:lnTo>
                    <a:pt x="63287" y="15086"/>
                  </a:lnTo>
                  <a:lnTo>
                    <a:pt x="63698" y="14334"/>
                  </a:lnTo>
                  <a:lnTo>
                    <a:pt x="64143" y="13581"/>
                  </a:lnTo>
                  <a:lnTo>
                    <a:pt x="64656" y="12863"/>
                  </a:lnTo>
                  <a:lnTo>
                    <a:pt x="65203" y="12179"/>
                  </a:lnTo>
                  <a:lnTo>
                    <a:pt x="65511" y="11836"/>
                  </a:lnTo>
                  <a:lnTo>
                    <a:pt x="65819" y="11529"/>
                  </a:lnTo>
                  <a:lnTo>
                    <a:pt x="66640" y="10708"/>
                  </a:lnTo>
                  <a:lnTo>
                    <a:pt x="67358" y="9921"/>
                  </a:lnTo>
                  <a:lnTo>
                    <a:pt x="68008" y="9100"/>
                  </a:lnTo>
                  <a:lnTo>
                    <a:pt x="68590" y="8244"/>
                  </a:lnTo>
                  <a:lnTo>
                    <a:pt x="68864" y="7800"/>
                  </a:lnTo>
                  <a:lnTo>
                    <a:pt x="69103" y="7355"/>
                  </a:lnTo>
                  <a:lnTo>
                    <a:pt x="69342" y="6876"/>
                  </a:lnTo>
                  <a:lnTo>
                    <a:pt x="69548" y="6397"/>
                  </a:lnTo>
                  <a:lnTo>
                    <a:pt x="69924" y="5371"/>
                  </a:lnTo>
                  <a:lnTo>
                    <a:pt x="70266" y="4276"/>
                  </a:lnTo>
                  <a:lnTo>
                    <a:pt x="70779" y="2155"/>
                  </a:lnTo>
                  <a:lnTo>
                    <a:pt x="712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986001" y="596834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6575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subTitle" idx="1"/>
          </p:nvPr>
        </p:nvSpPr>
        <p:spPr>
          <a:xfrm>
            <a:off x="3034200" y="3018065"/>
            <a:ext cx="61236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5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900"/>
              <a:buNone/>
              <a:defRPr sz="25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900"/>
              <a:buNone/>
              <a:defRPr sz="25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900"/>
              <a:buNone/>
              <a:defRPr sz="25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900"/>
              <a:buNone/>
              <a:defRPr sz="25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900"/>
              <a:buNone/>
              <a:defRPr sz="25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900"/>
              <a:buNone/>
              <a:defRPr sz="25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900"/>
              <a:buNone/>
              <a:defRPr sz="25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3034208" y="1841935"/>
            <a:ext cx="612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1" name="Google Shape;161;p9"/>
          <p:cNvSpPr/>
          <p:nvPr/>
        </p:nvSpPr>
        <p:spPr>
          <a:xfrm rot="10800000" flipH="1">
            <a:off x="0" y="3096766"/>
            <a:ext cx="3111843" cy="4028169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2" name="Google Shape;162;p9"/>
          <p:cNvGrpSpPr/>
          <p:nvPr/>
        </p:nvGrpSpPr>
        <p:grpSpPr>
          <a:xfrm rot="10800000" flipH="1">
            <a:off x="-831713" y="4446004"/>
            <a:ext cx="3117768" cy="3143987"/>
            <a:chOff x="720000" y="559925"/>
            <a:chExt cx="1117800" cy="1127200"/>
          </a:xfrm>
        </p:grpSpPr>
        <p:sp>
          <p:nvSpPr>
            <p:cNvPr id="163" name="Google Shape;163;p9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" name="Google Shape;165;p9"/>
          <p:cNvSpPr/>
          <p:nvPr/>
        </p:nvSpPr>
        <p:spPr>
          <a:xfrm rot="10800000" flipH="1">
            <a:off x="10881167" y="3982902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9"/>
          <p:cNvSpPr/>
          <p:nvPr/>
        </p:nvSpPr>
        <p:spPr>
          <a:xfrm rot="10800000" flipH="1">
            <a:off x="1172467" y="3096760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9"/>
          <p:cNvSpPr/>
          <p:nvPr/>
        </p:nvSpPr>
        <p:spPr>
          <a:xfrm>
            <a:off x="873301" y="8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9"/>
          <p:cNvSpPr/>
          <p:nvPr/>
        </p:nvSpPr>
        <p:spPr>
          <a:xfrm>
            <a:off x="8362638" y="6078237"/>
            <a:ext cx="1959573" cy="948476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9"/>
          <p:cNvSpPr/>
          <p:nvPr/>
        </p:nvSpPr>
        <p:spPr>
          <a:xfrm>
            <a:off x="7375724" y="6065801"/>
            <a:ext cx="486445" cy="254436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0" name="Google Shape;170;p9"/>
          <p:cNvGrpSpPr/>
          <p:nvPr/>
        </p:nvGrpSpPr>
        <p:grpSpPr>
          <a:xfrm rot="-3073808">
            <a:off x="-188649" y="-1028991"/>
            <a:ext cx="2888013" cy="2602508"/>
            <a:chOff x="6349975" y="583850"/>
            <a:chExt cx="1513775" cy="1364125"/>
          </a:xfrm>
        </p:grpSpPr>
        <p:sp>
          <p:nvSpPr>
            <p:cNvPr id="171" name="Google Shape;171;p9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9"/>
          <p:cNvSpPr/>
          <p:nvPr/>
        </p:nvSpPr>
        <p:spPr>
          <a:xfrm rot="5400000">
            <a:off x="9927115" y="5555003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9"/>
          <p:cNvSpPr/>
          <p:nvPr/>
        </p:nvSpPr>
        <p:spPr>
          <a:xfrm rot="10800000" flipH="1">
            <a:off x="10043148" y="-108957"/>
            <a:ext cx="2148781" cy="2374885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5" name="Google Shape;175;p9"/>
          <p:cNvGrpSpPr/>
          <p:nvPr/>
        </p:nvGrpSpPr>
        <p:grpSpPr>
          <a:xfrm flipH="1">
            <a:off x="8613734" y="-611397"/>
            <a:ext cx="4174972" cy="3064827"/>
            <a:chOff x="5847100" y="3240200"/>
            <a:chExt cx="1949100" cy="1430825"/>
          </a:xfrm>
        </p:grpSpPr>
        <p:sp>
          <p:nvSpPr>
            <p:cNvPr id="176" name="Google Shape;176;p9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" name="Google Shape;178;p9"/>
          <p:cNvSpPr/>
          <p:nvPr/>
        </p:nvSpPr>
        <p:spPr>
          <a:xfrm rot="10800000" flipH="1">
            <a:off x="9692301" y="1958445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12335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69500" y="665400"/>
            <a:ext cx="6326800" cy="1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 rot="10800000">
            <a:off x="10287638" y="4059306"/>
            <a:ext cx="1972767" cy="3115367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2" name="Google Shape;182;p10"/>
          <p:cNvGrpSpPr/>
          <p:nvPr/>
        </p:nvGrpSpPr>
        <p:grpSpPr>
          <a:xfrm rot="10800000">
            <a:off x="10681362" y="5528977"/>
            <a:ext cx="1959577" cy="1976057"/>
            <a:chOff x="720000" y="559925"/>
            <a:chExt cx="1117800" cy="1127200"/>
          </a:xfrm>
        </p:grpSpPr>
        <p:sp>
          <p:nvSpPr>
            <p:cNvPr id="183" name="Google Shape;183;p10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Google Shape;185;p10"/>
          <p:cNvSpPr/>
          <p:nvPr/>
        </p:nvSpPr>
        <p:spPr>
          <a:xfrm rot="10800000">
            <a:off x="-1566402" y="5878986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6" name="Google Shape;186;p10"/>
          <p:cNvGrpSpPr/>
          <p:nvPr/>
        </p:nvGrpSpPr>
        <p:grpSpPr>
          <a:xfrm rot="5400000" flipH="1">
            <a:off x="10344073" y="-555587"/>
            <a:ext cx="2888081" cy="2602568"/>
            <a:chOff x="6349975" y="583850"/>
            <a:chExt cx="1513775" cy="1364125"/>
          </a:xfrm>
        </p:grpSpPr>
        <p:sp>
          <p:nvSpPr>
            <p:cNvPr id="187" name="Google Shape;187;p10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10"/>
          <p:cNvSpPr/>
          <p:nvPr/>
        </p:nvSpPr>
        <p:spPr>
          <a:xfrm rot="5400000">
            <a:off x="-505778" y="3020508"/>
            <a:ext cx="1399955" cy="677609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0"/>
          <p:cNvSpPr/>
          <p:nvPr/>
        </p:nvSpPr>
        <p:spPr>
          <a:xfrm rot="10800000">
            <a:off x="11330523" y="2330899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42552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>
            <a:spLocks noGrp="1"/>
          </p:cNvSpPr>
          <p:nvPr>
            <p:ph type="title" hasCustomPrompt="1"/>
          </p:nvPr>
        </p:nvSpPr>
        <p:spPr>
          <a:xfrm>
            <a:off x="944333" y="1645867"/>
            <a:ext cx="10303200" cy="2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3" name="Google Shape;193;p11"/>
          <p:cNvSpPr txBox="1">
            <a:spLocks noGrp="1"/>
          </p:cNvSpPr>
          <p:nvPr>
            <p:ph type="subTitle" idx="1"/>
          </p:nvPr>
        </p:nvSpPr>
        <p:spPr>
          <a:xfrm>
            <a:off x="3132200" y="4382251"/>
            <a:ext cx="59276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 rot="10800000">
            <a:off x="9080128" y="3096766"/>
            <a:ext cx="3111843" cy="4028169"/>
          </a:xfrm>
          <a:custGeom>
            <a:avLst/>
            <a:gdLst/>
            <a:ahLst/>
            <a:cxnLst/>
            <a:rect l="l" t="t" r="r" b="b"/>
            <a:pathLst>
              <a:path w="59183" h="93461" extrusionOk="0">
                <a:moveTo>
                  <a:pt x="1" y="1"/>
                </a:moveTo>
                <a:lnTo>
                  <a:pt x="1" y="93460"/>
                </a:lnTo>
                <a:lnTo>
                  <a:pt x="1198" y="93015"/>
                </a:lnTo>
                <a:lnTo>
                  <a:pt x="2327" y="92571"/>
                </a:lnTo>
                <a:lnTo>
                  <a:pt x="3422" y="92058"/>
                </a:lnTo>
                <a:lnTo>
                  <a:pt x="4414" y="91544"/>
                </a:lnTo>
                <a:lnTo>
                  <a:pt x="5372" y="90963"/>
                </a:lnTo>
                <a:lnTo>
                  <a:pt x="6295" y="90381"/>
                </a:lnTo>
                <a:lnTo>
                  <a:pt x="7116" y="89800"/>
                </a:lnTo>
                <a:lnTo>
                  <a:pt x="7937" y="89150"/>
                </a:lnTo>
                <a:lnTo>
                  <a:pt x="8690" y="88500"/>
                </a:lnTo>
                <a:lnTo>
                  <a:pt x="9374" y="87816"/>
                </a:lnTo>
                <a:lnTo>
                  <a:pt x="10024" y="87132"/>
                </a:lnTo>
                <a:lnTo>
                  <a:pt x="10640" y="86413"/>
                </a:lnTo>
                <a:lnTo>
                  <a:pt x="11222" y="85661"/>
                </a:lnTo>
                <a:lnTo>
                  <a:pt x="11735" y="84908"/>
                </a:lnTo>
                <a:lnTo>
                  <a:pt x="12214" y="84121"/>
                </a:lnTo>
                <a:lnTo>
                  <a:pt x="12693" y="83334"/>
                </a:lnTo>
                <a:lnTo>
                  <a:pt x="13103" y="82513"/>
                </a:lnTo>
                <a:lnTo>
                  <a:pt x="13479" y="81658"/>
                </a:lnTo>
                <a:lnTo>
                  <a:pt x="13856" y="80837"/>
                </a:lnTo>
                <a:lnTo>
                  <a:pt x="14164" y="79948"/>
                </a:lnTo>
                <a:lnTo>
                  <a:pt x="14471" y="79092"/>
                </a:lnTo>
                <a:lnTo>
                  <a:pt x="14745" y="78203"/>
                </a:lnTo>
                <a:lnTo>
                  <a:pt x="14985" y="77279"/>
                </a:lnTo>
                <a:lnTo>
                  <a:pt x="15224" y="76390"/>
                </a:lnTo>
                <a:lnTo>
                  <a:pt x="15635" y="74508"/>
                </a:lnTo>
                <a:lnTo>
                  <a:pt x="15977" y="72627"/>
                </a:lnTo>
                <a:lnTo>
                  <a:pt x="16250" y="70711"/>
                </a:lnTo>
                <a:lnTo>
                  <a:pt x="16524" y="68761"/>
                </a:lnTo>
                <a:lnTo>
                  <a:pt x="17003" y="64861"/>
                </a:lnTo>
                <a:lnTo>
                  <a:pt x="17277" y="62877"/>
                </a:lnTo>
                <a:lnTo>
                  <a:pt x="17550" y="60927"/>
                </a:lnTo>
                <a:lnTo>
                  <a:pt x="17892" y="59012"/>
                </a:lnTo>
                <a:lnTo>
                  <a:pt x="18269" y="57062"/>
                </a:lnTo>
                <a:lnTo>
                  <a:pt x="18508" y="56138"/>
                </a:lnTo>
                <a:lnTo>
                  <a:pt x="18748" y="55180"/>
                </a:lnTo>
                <a:lnTo>
                  <a:pt x="19021" y="54256"/>
                </a:lnTo>
                <a:lnTo>
                  <a:pt x="19295" y="53333"/>
                </a:lnTo>
                <a:lnTo>
                  <a:pt x="19603" y="52409"/>
                </a:lnTo>
                <a:lnTo>
                  <a:pt x="19945" y="51520"/>
                </a:lnTo>
                <a:lnTo>
                  <a:pt x="20321" y="50630"/>
                </a:lnTo>
                <a:lnTo>
                  <a:pt x="20732" y="49741"/>
                </a:lnTo>
                <a:lnTo>
                  <a:pt x="21176" y="48886"/>
                </a:lnTo>
                <a:lnTo>
                  <a:pt x="21621" y="48030"/>
                </a:lnTo>
                <a:lnTo>
                  <a:pt x="22134" y="47175"/>
                </a:lnTo>
                <a:lnTo>
                  <a:pt x="22682" y="46354"/>
                </a:lnTo>
                <a:lnTo>
                  <a:pt x="23297" y="45567"/>
                </a:lnTo>
                <a:lnTo>
                  <a:pt x="23913" y="44781"/>
                </a:lnTo>
                <a:lnTo>
                  <a:pt x="24597" y="44028"/>
                </a:lnTo>
                <a:lnTo>
                  <a:pt x="25316" y="43275"/>
                </a:lnTo>
                <a:lnTo>
                  <a:pt x="26103" y="42557"/>
                </a:lnTo>
                <a:lnTo>
                  <a:pt x="26924" y="41839"/>
                </a:lnTo>
                <a:lnTo>
                  <a:pt x="27779" y="41154"/>
                </a:lnTo>
                <a:lnTo>
                  <a:pt x="28737" y="40504"/>
                </a:lnTo>
                <a:lnTo>
                  <a:pt x="32465" y="38041"/>
                </a:lnTo>
                <a:lnTo>
                  <a:pt x="35955" y="35749"/>
                </a:lnTo>
                <a:lnTo>
                  <a:pt x="39239" y="33628"/>
                </a:lnTo>
                <a:lnTo>
                  <a:pt x="42318" y="31610"/>
                </a:lnTo>
                <a:lnTo>
                  <a:pt x="43755" y="30652"/>
                </a:lnTo>
                <a:lnTo>
                  <a:pt x="45123" y="29694"/>
                </a:lnTo>
                <a:lnTo>
                  <a:pt x="46423" y="28702"/>
                </a:lnTo>
                <a:lnTo>
                  <a:pt x="47689" y="27744"/>
                </a:lnTo>
                <a:lnTo>
                  <a:pt x="48886" y="26787"/>
                </a:lnTo>
                <a:lnTo>
                  <a:pt x="50015" y="25794"/>
                </a:lnTo>
                <a:lnTo>
                  <a:pt x="51110" y="24802"/>
                </a:lnTo>
                <a:lnTo>
                  <a:pt x="52102" y="23810"/>
                </a:lnTo>
                <a:lnTo>
                  <a:pt x="53059" y="22750"/>
                </a:lnTo>
                <a:lnTo>
                  <a:pt x="53915" y="21655"/>
                </a:lnTo>
                <a:lnTo>
                  <a:pt x="54736" y="20560"/>
                </a:lnTo>
                <a:lnTo>
                  <a:pt x="55488" y="19397"/>
                </a:lnTo>
                <a:lnTo>
                  <a:pt x="55830" y="18782"/>
                </a:lnTo>
                <a:lnTo>
                  <a:pt x="56172" y="18166"/>
                </a:lnTo>
                <a:lnTo>
                  <a:pt x="56480" y="17550"/>
                </a:lnTo>
                <a:lnTo>
                  <a:pt x="56788" y="16900"/>
                </a:lnTo>
                <a:lnTo>
                  <a:pt x="57062" y="16250"/>
                </a:lnTo>
                <a:lnTo>
                  <a:pt x="57336" y="15600"/>
                </a:lnTo>
                <a:lnTo>
                  <a:pt x="57575" y="14882"/>
                </a:lnTo>
                <a:lnTo>
                  <a:pt x="57815" y="14198"/>
                </a:lnTo>
                <a:lnTo>
                  <a:pt x="58020" y="13479"/>
                </a:lnTo>
                <a:lnTo>
                  <a:pt x="58225" y="12727"/>
                </a:lnTo>
                <a:lnTo>
                  <a:pt x="58396" y="11974"/>
                </a:lnTo>
                <a:lnTo>
                  <a:pt x="58533" y="11187"/>
                </a:lnTo>
                <a:lnTo>
                  <a:pt x="58704" y="10400"/>
                </a:lnTo>
                <a:lnTo>
                  <a:pt x="58807" y="9545"/>
                </a:lnTo>
                <a:lnTo>
                  <a:pt x="59012" y="7835"/>
                </a:lnTo>
                <a:lnTo>
                  <a:pt x="59149" y="6056"/>
                </a:lnTo>
                <a:lnTo>
                  <a:pt x="59183" y="4140"/>
                </a:lnTo>
                <a:lnTo>
                  <a:pt x="59183" y="2122"/>
                </a:lnTo>
                <a:lnTo>
                  <a:pt x="590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" name="Google Shape;195;p11"/>
          <p:cNvGrpSpPr/>
          <p:nvPr/>
        </p:nvGrpSpPr>
        <p:grpSpPr>
          <a:xfrm rot="10800000">
            <a:off x="9905916" y="4446004"/>
            <a:ext cx="3117768" cy="3143987"/>
            <a:chOff x="720000" y="559925"/>
            <a:chExt cx="1117800" cy="1127200"/>
          </a:xfrm>
        </p:grpSpPr>
        <p:sp>
          <p:nvSpPr>
            <p:cNvPr id="196" name="Google Shape;196;p11"/>
            <p:cNvSpPr/>
            <p:nvPr/>
          </p:nvSpPr>
          <p:spPr>
            <a:xfrm>
              <a:off x="720000" y="644575"/>
              <a:ext cx="1117800" cy="1042550"/>
            </a:xfrm>
            <a:custGeom>
              <a:avLst/>
              <a:gdLst/>
              <a:ahLst/>
              <a:cxnLst/>
              <a:rect l="l" t="t" r="r" b="b"/>
              <a:pathLst>
                <a:path w="44712" h="41702" extrusionOk="0">
                  <a:moveTo>
                    <a:pt x="44506" y="1"/>
                  </a:moveTo>
                  <a:lnTo>
                    <a:pt x="44438" y="35"/>
                  </a:lnTo>
                  <a:lnTo>
                    <a:pt x="44267" y="103"/>
                  </a:lnTo>
                  <a:lnTo>
                    <a:pt x="44130" y="274"/>
                  </a:lnTo>
                  <a:lnTo>
                    <a:pt x="43993" y="548"/>
                  </a:lnTo>
                  <a:lnTo>
                    <a:pt x="40641" y="9032"/>
                  </a:lnTo>
                  <a:lnTo>
                    <a:pt x="40162" y="10332"/>
                  </a:lnTo>
                  <a:lnTo>
                    <a:pt x="39683" y="11700"/>
                  </a:lnTo>
                  <a:lnTo>
                    <a:pt x="39204" y="13137"/>
                  </a:lnTo>
                  <a:lnTo>
                    <a:pt x="38656" y="14574"/>
                  </a:lnTo>
                  <a:lnTo>
                    <a:pt x="38383" y="15258"/>
                  </a:lnTo>
                  <a:lnTo>
                    <a:pt x="38075" y="15976"/>
                  </a:lnTo>
                  <a:lnTo>
                    <a:pt x="37733" y="16626"/>
                  </a:lnTo>
                  <a:lnTo>
                    <a:pt x="37391" y="17276"/>
                  </a:lnTo>
                  <a:lnTo>
                    <a:pt x="37014" y="17892"/>
                  </a:lnTo>
                  <a:lnTo>
                    <a:pt x="36604" y="18474"/>
                  </a:lnTo>
                  <a:lnTo>
                    <a:pt x="36159" y="18987"/>
                  </a:lnTo>
                  <a:lnTo>
                    <a:pt x="35680" y="19466"/>
                  </a:lnTo>
                  <a:lnTo>
                    <a:pt x="34791" y="20321"/>
                  </a:lnTo>
                  <a:lnTo>
                    <a:pt x="34380" y="20766"/>
                  </a:lnTo>
                  <a:lnTo>
                    <a:pt x="34004" y="21210"/>
                  </a:lnTo>
                  <a:lnTo>
                    <a:pt x="33696" y="21655"/>
                  </a:lnTo>
                  <a:lnTo>
                    <a:pt x="33422" y="22168"/>
                  </a:lnTo>
                  <a:lnTo>
                    <a:pt x="33183" y="22716"/>
                  </a:lnTo>
                  <a:lnTo>
                    <a:pt x="33012" y="23331"/>
                  </a:lnTo>
                  <a:lnTo>
                    <a:pt x="32944" y="23708"/>
                  </a:lnTo>
                  <a:lnTo>
                    <a:pt x="32944" y="24084"/>
                  </a:lnTo>
                  <a:lnTo>
                    <a:pt x="32944" y="24460"/>
                  </a:lnTo>
                  <a:lnTo>
                    <a:pt x="33012" y="24871"/>
                  </a:lnTo>
                  <a:lnTo>
                    <a:pt x="33080" y="25281"/>
                  </a:lnTo>
                  <a:lnTo>
                    <a:pt x="33217" y="25692"/>
                  </a:lnTo>
                  <a:lnTo>
                    <a:pt x="33491" y="26513"/>
                  </a:lnTo>
                  <a:lnTo>
                    <a:pt x="34107" y="28121"/>
                  </a:lnTo>
                  <a:lnTo>
                    <a:pt x="34415" y="28873"/>
                  </a:lnTo>
                  <a:lnTo>
                    <a:pt x="34620" y="29592"/>
                  </a:lnTo>
                  <a:lnTo>
                    <a:pt x="34722" y="30139"/>
                  </a:lnTo>
                  <a:lnTo>
                    <a:pt x="34791" y="30618"/>
                  </a:lnTo>
                  <a:lnTo>
                    <a:pt x="34791" y="31063"/>
                  </a:lnTo>
                  <a:lnTo>
                    <a:pt x="34757" y="31507"/>
                  </a:lnTo>
                  <a:lnTo>
                    <a:pt x="34654" y="31884"/>
                  </a:lnTo>
                  <a:lnTo>
                    <a:pt x="34551" y="32260"/>
                  </a:lnTo>
                  <a:lnTo>
                    <a:pt x="34380" y="32568"/>
                  </a:lnTo>
                  <a:lnTo>
                    <a:pt x="34175" y="32876"/>
                  </a:lnTo>
                  <a:lnTo>
                    <a:pt x="33970" y="33149"/>
                  </a:lnTo>
                  <a:lnTo>
                    <a:pt x="33696" y="33389"/>
                  </a:lnTo>
                  <a:lnTo>
                    <a:pt x="33422" y="33594"/>
                  </a:lnTo>
                  <a:lnTo>
                    <a:pt x="33080" y="33799"/>
                  </a:lnTo>
                  <a:lnTo>
                    <a:pt x="32772" y="33970"/>
                  </a:lnTo>
                  <a:lnTo>
                    <a:pt x="32396" y="34107"/>
                  </a:lnTo>
                  <a:lnTo>
                    <a:pt x="32020" y="34244"/>
                  </a:lnTo>
                  <a:lnTo>
                    <a:pt x="31644" y="34381"/>
                  </a:lnTo>
                  <a:lnTo>
                    <a:pt x="30823" y="34552"/>
                  </a:lnTo>
                  <a:lnTo>
                    <a:pt x="30002" y="34655"/>
                  </a:lnTo>
                  <a:lnTo>
                    <a:pt x="29146" y="34757"/>
                  </a:lnTo>
                  <a:lnTo>
                    <a:pt x="28291" y="34791"/>
                  </a:lnTo>
                  <a:lnTo>
                    <a:pt x="26717" y="34826"/>
                  </a:lnTo>
                  <a:lnTo>
                    <a:pt x="25452" y="34826"/>
                  </a:lnTo>
                  <a:lnTo>
                    <a:pt x="24460" y="34894"/>
                  </a:lnTo>
                  <a:lnTo>
                    <a:pt x="23536" y="35031"/>
                  </a:lnTo>
                  <a:lnTo>
                    <a:pt x="22612" y="35202"/>
                  </a:lnTo>
                  <a:lnTo>
                    <a:pt x="21689" y="35407"/>
                  </a:lnTo>
                  <a:lnTo>
                    <a:pt x="20799" y="35681"/>
                  </a:lnTo>
                  <a:lnTo>
                    <a:pt x="19944" y="36023"/>
                  </a:lnTo>
                  <a:lnTo>
                    <a:pt x="19089" y="36433"/>
                  </a:lnTo>
                  <a:lnTo>
                    <a:pt x="18234" y="36912"/>
                  </a:lnTo>
                  <a:lnTo>
                    <a:pt x="16249" y="38076"/>
                  </a:lnTo>
                  <a:lnTo>
                    <a:pt x="15292" y="38623"/>
                  </a:lnTo>
                  <a:lnTo>
                    <a:pt x="14334" y="39102"/>
                  </a:lnTo>
                  <a:lnTo>
                    <a:pt x="13855" y="39341"/>
                  </a:lnTo>
                  <a:lnTo>
                    <a:pt x="13342" y="39547"/>
                  </a:lnTo>
                  <a:lnTo>
                    <a:pt x="12828" y="39718"/>
                  </a:lnTo>
                  <a:lnTo>
                    <a:pt x="12315" y="39854"/>
                  </a:lnTo>
                  <a:lnTo>
                    <a:pt x="11768" y="39991"/>
                  </a:lnTo>
                  <a:lnTo>
                    <a:pt x="11186" y="40128"/>
                  </a:lnTo>
                  <a:lnTo>
                    <a:pt x="10639" y="40196"/>
                  </a:lnTo>
                  <a:lnTo>
                    <a:pt x="10023" y="40265"/>
                  </a:lnTo>
                  <a:lnTo>
                    <a:pt x="9510" y="40299"/>
                  </a:lnTo>
                  <a:lnTo>
                    <a:pt x="8997" y="40299"/>
                  </a:lnTo>
                  <a:lnTo>
                    <a:pt x="8484" y="40265"/>
                  </a:lnTo>
                  <a:lnTo>
                    <a:pt x="7937" y="40196"/>
                  </a:lnTo>
                  <a:lnTo>
                    <a:pt x="7423" y="40128"/>
                  </a:lnTo>
                  <a:lnTo>
                    <a:pt x="6876" y="40025"/>
                  </a:lnTo>
                  <a:lnTo>
                    <a:pt x="6363" y="39923"/>
                  </a:lnTo>
                  <a:lnTo>
                    <a:pt x="5816" y="39786"/>
                  </a:lnTo>
                  <a:lnTo>
                    <a:pt x="5302" y="39581"/>
                  </a:lnTo>
                  <a:lnTo>
                    <a:pt x="4789" y="39410"/>
                  </a:lnTo>
                  <a:lnTo>
                    <a:pt x="4310" y="39170"/>
                  </a:lnTo>
                  <a:lnTo>
                    <a:pt x="3831" y="38931"/>
                  </a:lnTo>
                  <a:lnTo>
                    <a:pt x="3387" y="38657"/>
                  </a:lnTo>
                  <a:lnTo>
                    <a:pt x="2976" y="38349"/>
                  </a:lnTo>
                  <a:lnTo>
                    <a:pt x="2566" y="38041"/>
                  </a:lnTo>
                  <a:lnTo>
                    <a:pt x="2189" y="37699"/>
                  </a:lnTo>
                  <a:lnTo>
                    <a:pt x="1334" y="36844"/>
                  </a:lnTo>
                  <a:lnTo>
                    <a:pt x="34" y="38554"/>
                  </a:lnTo>
                  <a:lnTo>
                    <a:pt x="0" y="38623"/>
                  </a:lnTo>
                  <a:lnTo>
                    <a:pt x="34" y="38657"/>
                  </a:lnTo>
                  <a:lnTo>
                    <a:pt x="308" y="38965"/>
                  </a:lnTo>
                  <a:lnTo>
                    <a:pt x="616" y="39239"/>
                  </a:lnTo>
                  <a:lnTo>
                    <a:pt x="958" y="39478"/>
                  </a:lnTo>
                  <a:lnTo>
                    <a:pt x="1300" y="39718"/>
                  </a:lnTo>
                  <a:lnTo>
                    <a:pt x="1539" y="39854"/>
                  </a:lnTo>
                  <a:lnTo>
                    <a:pt x="1779" y="39957"/>
                  </a:lnTo>
                  <a:lnTo>
                    <a:pt x="2121" y="40060"/>
                  </a:lnTo>
                  <a:lnTo>
                    <a:pt x="2463" y="40128"/>
                  </a:lnTo>
                  <a:lnTo>
                    <a:pt x="2805" y="40196"/>
                  </a:lnTo>
                  <a:lnTo>
                    <a:pt x="3147" y="40299"/>
                  </a:lnTo>
                  <a:lnTo>
                    <a:pt x="4824" y="40983"/>
                  </a:lnTo>
                  <a:lnTo>
                    <a:pt x="5679" y="41257"/>
                  </a:lnTo>
                  <a:lnTo>
                    <a:pt x="6123" y="41394"/>
                  </a:lnTo>
                  <a:lnTo>
                    <a:pt x="6568" y="41496"/>
                  </a:lnTo>
                  <a:lnTo>
                    <a:pt x="7458" y="41633"/>
                  </a:lnTo>
                  <a:lnTo>
                    <a:pt x="8313" y="41702"/>
                  </a:lnTo>
                  <a:lnTo>
                    <a:pt x="9202" y="41702"/>
                  </a:lnTo>
                  <a:lnTo>
                    <a:pt x="10092" y="41633"/>
                  </a:lnTo>
                  <a:lnTo>
                    <a:pt x="10947" y="41531"/>
                  </a:lnTo>
                  <a:lnTo>
                    <a:pt x="11802" y="41360"/>
                  </a:lnTo>
                  <a:lnTo>
                    <a:pt x="12657" y="41120"/>
                  </a:lnTo>
                  <a:lnTo>
                    <a:pt x="13513" y="40846"/>
                  </a:lnTo>
                  <a:lnTo>
                    <a:pt x="14265" y="40539"/>
                  </a:lnTo>
                  <a:lnTo>
                    <a:pt x="15018" y="40196"/>
                  </a:lnTo>
                  <a:lnTo>
                    <a:pt x="15770" y="39786"/>
                  </a:lnTo>
                  <a:lnTo>
                    <a:pt x="16455" y="39341"/>
                  </a:lnTo>
                  <a:lnTo>
                    <a:pt x="17584" y="38657"/>
                  </a:lnTo>
                  <a:lnTo>
                    <a:pt x="18712" y="38076"/>
                  </a:lnTo>
                  <a:lnTo>
                    <a:pt x="19260" y="37802"/>
                  </a:lnTo>
                  <a:lnTo>
                    <a:pt x="19807" y="37562"/>
                  </a:lnTo>
                  <a:lnTo>
                    <a:pt x="20355" y="37357"/>
                  </a:lnTo>
                  <a:lnTo>
                    <a:pt x="20936" y="37152"/>
                  </a:lnTo>
                  <a:lnTo>
                    <a:pt x="21483" y="36981"/>
                  </a:lnTo>
                  <a:lnTo>
                    <a:pt x="22065" y="36810"/>
                  </a:lnTo>
                  <a:lnTo>
                    <a:pt x="22647" y="36673"/>
                  </a:lnTo>
                  <a:lnTo>
                    <a:pt x="23262" y="36570"/>
                  </a:lnTo>
                  <a:lnTo>
                    <a:pt x="23878" y="36468"/>
                  </a:lnTo>
                  <a:lnTo>
                    <a:pt x="24494" y="36399"/>
                  </a:lnTo>
                  <a:lnTo>
                    <a:pt x="25828" y="36297"/>
                  </a:lnTo>
                  <a:lnTo>
                    <a:pt x="27983" y="36228"/>
                  </a:lnTo>
                  <a:lnTo>
                    <a:pt x="29078" y="36194"/>
                  </a:lnTo>
                  <a:lnTo>
                    <a:pt x="30173" y="36091"/>
                  </a:lnTo>
                  <a:lnTo>
                    <a:pt x="30720" y="35989"/>
                  </a:lnTo>
                  <a:lnTo>
                    <a:pt x="31233" y="35886"/>
                  </a:lnTo>
                  <a:lnTo>
                    <a:pt x="31746" y="35749"/>
                  </a:lnTo>
                  <a:lnTo>
                    <a:pt x="32259" y="35578"/>
                  </a:lnTo>
                  <a:lnTo>
                    <a:pt x="32738" y="35339"/>
                  </a:lnTo>
                  <a:lnTo>
                    <a:pt x="33183" y="35099"/>
                  </a:lnTo>
                  <a:lnTo>
                    <a:pt x="33662" y="34791"/>
                  </a:lnTo>
                  <a:lnTo>
                    <a:pt x="34072" y="34449"/>
                  </a:lnTo>
                  <a:lnTo>
                    <a:pt x="34312" y="34210"/>
                  </a:lnTo>
                  <a:lnTo>
                    <a:pt x="34551" y="33970"/>
                  </a:lnTo>
                  <a:lnTo>
                    <a:pt x="34722" y="33697"/>
                  </a:lnTo>
                  <a:lnTo>
                    <a:pt x="34893" y="33389"/>
                  </a:lnTo>
                  <a:lnTo>
                    <a:pt x="35030" y="33081"/>
                  </a:lnTo>
                  <a:lnTo>
                    <a:pt x="35167" y="32773"/>
                  </a:lnTo>
                  <a:lnTo>
                    <a:pt x="35372" y="32123"/>
                  </a:lnTo>
                  <a:lnTo>
                    <a:pt x="35509" y="31439"/>
                  </a:lnTo>
                  <a:lnTo>
                    <a:pt x="35578" y="30755"/>
                  </a:lnTo>
                  <a:lnTo>
                    <a:pt x="35612" y="30071"/>
                  </a:lnTo>
                  <a:lnTo>
                    <a:pt x="35612" y="29455"/>
                  </a:lnTo>
                  <a:lnTo>
                    <a:pt x="35578" y="29010"/>
                  </a:lnTo>
                  <a:lnTo>
                    <a:pt x="35543" y="28565"/>
                  </a:lnTo>
                  <a:lnTo>
                    <a:pt x="35441" y="28155"/>
                  </a:lnTo>
                  <a:lnTo>
                    <a:pt x="35338" y="27710"/>
                  </a:lnTo>
                  <a:lnTo>
                    <a:pt x="35064" y="26855"/>
                  </a:lnTo>
                  <a:lnTo>
                    <a:pt x="34757" y="26034"/>
                  </a:lnTo>
                  <a:lnTo>
                    <a:pt x="34312" y="24871"/>
                  </a:lnTo>
                  <a:lnTo>
                    <a:pt x="34141" y="24289"/>
                  </a:lnTo>
                  <a:lnTo>
                    <a:pt x="34072" y="23981"/>
                  </a:lnTo>
                  <a:lnTo>
                    <a:pt x="34038" y="23708"/>
                  </a:lnTo>
                  <a:lnTo>
                    <a:pt x="34004" y="23400"/>
                  </a:lnTo>
                  <a:lnTo>
                    <a:pt x="34038" y="23126"/>
                  </a:lnTo>
                  <a:lnTo>
                    <a:pt x="34072" y="22818"/>
                  </a:lnTo>
                  <a:lnTo>
                    <a:pt x="34175" y="22510"/>
                  </a:lnTo>
                  <a:lnTo>
                    <a:pt x="34312" y="22237"/>
                  </a:lnTo>
                  <a:lnTo>
                    <a:pt x="34517" y="21895"/>
                  </a:lnTo>
                  <a:lnTo>
                    <a:pt x="34757" y="21587"/>
                  </a:lnTo>
                  <a:lnTo>
                    <a:pt x="35064" y="21279"/>
                  </a:lnTo>
                  <a:lnTo>
                    <a:pt x="35783" y="20663"/>
                  </a:lnTo>
                  <a:lnTo>
                    <a:pt x="36125" y="20355"/>
                  </a:lnTo>
                  <a:lnTo>
                    <a:pt x="36467" y="20013"/>
                  </a:lnTo>
                  <a:lnTo>
                    <a:pt x="36809" y="19603"/>
                  </a:lnTo>
                  <a:lnTo>
                    <a:pt x="37117" y="19158"/>
                  </a:lnTo>
                  <a:lnTo>
                    <a:pt x="37425" y="18713"/>
                  </a:lnTo>
                  <a:lnTo>
                    <a:pt x="37699" y="18234"/>
                  </a:lnTo>
                  <a:lnTo>
                    <a:pt x="37938" y="17755"/>
                  </a:lnTo>
                  <a:lnTo>
                    <a:pt x="38178" y="17276"/>
                  </a:lnTo>
                  <a:lnTo>
                    <a:pt x="38622" y="16250"/>
                  </a:lnTo>
                  <a:lnTo>
                    <a:pt x="39033" y="15224"/>
                  </a:lnTo>
                  <a:lnTo>
                    <a:pt x="39409" y="14198"/>
                  </a:lnTo>
                  <a:lnTo>
                    <a:pt x="39785" y="13137"/>
                  </a:lnTo>
                  <a:lnTo>
                    <a:pt x="40162" y="12145"/>
                  </a:lnTo>
                  <a:lnTo>
                    <a:pt x="44643" y="822"/>
                  </a:lnTo>
                  <a:lnTo>
                    <a:pt x="44712" y="514"/>
                  </a:lnTo>
                  <a:lnTo>
                    <a:pt x="44712" y="274"/>
                  </a:lnTo>
                  <a:lnTo>
                    <a:pt x="44677" y="138"/>
                  </a:lnTo>
                  <a:lnTo>
                    <a:pt x="44609" y="69"/>
                  </a:lnTo>
                  <a:lnTo>
                    <a:pt x="44575" y="35"/>
                  </a:lnTo>
                  <a:lnTo>
                    <a:pt x="44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910700" y="559925"/>
              <a:ext cx="828750" cy="910825"/>
            </a:xfrm>
            <a:custGeom>
              <a:avLst/>
              <a:gdLst/>
              <a:ahLst/>
              <a:cxnLst/>
              <a:rect l="l" t="t" r="r" b="b"/>
              <a:pathLst>
                <a:path w="33150" h="36433" extrusionOk="0">
                  <a:moveTo>
                    <a:pt x="32739" y="0"/>
                  </a:moveTo>
                  <a:lnTo>
                    <a:pt x="32534" y="68"/>
                  </a:lnTo>
                  <a:lnTo>
                    <a:pt x="32328" y="205"/>
                  </a:lnTo>
                  <a:lnTo>
                    <a:pt x="32226" y="274"/>
                  </a:lnTo>
                  <a:lnTo>
                    <a:pt x="32123" y="411"/>
                  </a:lnTo>
                  <a:lnTo>
                    <a:pt x="32055" y="547"/>
                  </a:lnTo>
                  <a:lnTo>
                    <a:pt x="31986" y="684"/>
                  </a:lnTo>
                  <a:lnTo>
                    <a:pt x="31542" y="2463"/>
                  </a:lnTo>
                  <a:lnTo>
                    <a:pt x="31097" y="4379"/>
                  </a:lnTo>
                  <a:lnTo>
                    <a:pt x="30652" y="6294"/>
                  </a:lnTo>
                  <a:lnTo>
                    <a:pt x="30139" y="8244"/>
                  </a:lnTo>
                  <a:lnTo>
                    <a:pt x="29865" y="9202"/>
                  </a:lnTo>
                  <a:lnTo>
                    <a:pt x="29557" y="10160"/>
                  </a:lnTo>
                  <a:lnTo>
                    <a:pt x="29250" y="11084"/>
                  </a:lnTo>
                  <a:lnTo>
                    <a:pt x="28873" y="11973"/>
                  </a:lnTo>
                  <a:lnTo>
                    <a:pt x="28463" y="12828"/>
                  </a:lnTo>
                  <a:lnTo>
                    <a:pt x="28052" y="13684"/>
                  </a:lnTo>
                  <a:lnTo>
                    <a:pt x="27573" y="14470"/>
                  </a:lnTo>
                  <a:lnTo>
                    <a:pt x="27026" y="15223"/>
                  </a:lnTo>
                  <a:lnTo>
                    <a:pt x="26615" y="15736"/>
                  </a:lnTo>
                  <a:lnTo>
                    <a:pt x="26273" y="16249"/>
                  </a:lnTo>
                  <a:lnTo>
                    <a:pt x="25931" y="16762"/>
                  </a:lnTo>
                  <a:lnTo>
                    <a:pt x="25623" y="17276"/>
                  </a:lnTo>
                  <a:lnTo>
                    <a:pt x="25384" y="17823"/>
                  </a:lnTo>
                  <a:lnTo>
                    <a:pt x="25144" y="18370"/>
                  </a:lnTo>
                  <a:lnTo>
                    <a:pt x="24939" y="18952"/>
                  </a:lnTo>
                  <a:lnTo>
                    <a:pt x="24802" y="19602"/>
                  </a:lnTo>
                  <a:lnTo>
                    <a:pt x="24734" y="19876"/>
                  </a:lnTo>
                  <a:lnTo>
                    <a:pt x="24597" y="20149"/>
                  </a:lnTo>
                  <a:lnTo>
                    <a:pt x="24426" y="20423"/>
                  </a:lnTo>
                  <a:lnTo>
                    <a:pt x="24255" y="20697"/>
                  </a:lnTo>
                  <a:lnTo>
                    <a:pt x="23776" y="21244"/>
                  </a:lnTo>
                  <a:lnTo>
                    <a:pt x="23263" y="21825"/>
                  </a:lnTo>
                  <a:lnTo>
                    <a:pt x="22681" y="22373"/>
                  </a:lnTo>
                  <a:lnTo>
                    <a:pt x="22168" y="22954"/>
                  </a:lnTo>
                  <a:lnTo>
                    <a:pt x="21724" y="23502"/>
                  </a:lnTo>
                  <a:lnTo>
                    <a:pt x="21518" y="23775"/>
                  </a:lnTo>
                  <a:lnTo>
                    <a:pt x="21381" y="24049"/>
                  </a:lnTo>
                  <a:lnTo>
                    <a:pt x="21108" y="24631"/>
                  </a:lnTo>
                  <a:lnTo>
                    <a:pt x="20937" y="25246"/>
                  </a:lnTo>
                  <a:lnTo>
                    <a:pt x="20766" y="25862"/>
                  </a:lnTo>
                  <a:lnTo>
                    <a:pt x="20663" y="26512"/>
                  </a:lnTo>
                  <a:lnTo>
                    <a:pt x="20492" y="27846"/>
                  </a:lnTo>
                  <a:lnTo>
                    <a:pt x="20355" y="29215"/>
                  </a:lnTo>
                  <a:lnTo>
                    <a:pt x="20253" y="29865"/>
                  </a:lnTo>
                  <a:lnTo>
                    <a:pt x="20150" y="30515"/>
                  </a:lnTo>
                  <a:lnTo>
                    <a:pt x="19979" y="31130"/>
                  </a:lnTo>
                  <a:lnTo>
                    <a:pt x="19774" y="31746"/>
                  </a:lnTo>
                  <a:lnTo>
                    <a:pt x="19534" y="32328"/>
                  </a:lnTo>
                  <a:lnTo>
                    <a:pt x="19363" y="32567"/>
                  </a:lnTo>
                  <a:lnTo>
                    <a:pt x="19192" y="32841"/>
                  </a:lnTo>
                  <a:lnTo>
                    <a:pt x="18987" y="33080"/>
                  </a:lnTo>
                  <a:lnTo>
                    <a:pt x="18782" y="33320"/>
                  </a:lnTo>
                  <a:lnTo>
                    <a:pt x="18542" y="33559"/>
                  </a:lnTo>
                  <a:lnTo>
                    <a:pt x="18268" y="33764"/>
                  </a:lnTo>
                  <a:lnTo>
                    <a:pt x="17961" y="33970"/>
                  </a:lnTo>
                  <a:lnTo>
                    <a:pt x="17618" y="34141"/>
                  </a:lnTo>
                  <a:lnTo>
                    <a:pt x="17242" y="34278"/>
                  </a:lnTo>
                  <a:lnTo>
                    <a:pt x="16866" y="34414"/>
                  </a:lnTo>
                  <a:lnTo>
                    <a:pt x="16455" y="34517"/>
                  </a:lnTo>
                  <a:lnTo>
                    <a:pt x="16011" y="34585"/>
                  </a:lnTo>
                  <a:lnTo>
                    <a:pt x="15121" y="34688"/>
                  </a:lnTo>
                  <a:lnTo>
                    <a:pt x="14198" y="34722"/>
                  </a:lnTo>
                  <a:lnTo>
                    <a:pt x="13308" y="34757"/>
                  </a:lnTo>
                  <a:lnTo>
                    <a:pt x="11700" y="34757"/>
                  </a:lnTo>
                  <a:lnTo>
                    <a:pt x="10708" y="34791"/>
                  </a:lnTo>
                  <a:lnTo>
                    <a:pt x="9682" y="34757"/>
                  </a:lnTo>
                  <a:lnTo>
                    <a:pt x="8656" y="34654"/>
                  </a:lnTo>
                  <a:lnTo>
                    <a:pt x="7629" y="34483"/>
                  </a:lnTo>
                  <a:lnTo>
                    <a:pt x="6603" y="34243"/>
                  </a:lnTo>
                  <a:lnTo>
                    <a:pt x="5645" y="33970"/>
                  </a:lnTo>
                  <a:lnTo>
                    <a:pt x="5166" y="33799"/>
                  </a:lnTo>
                  <a:lnTo>
                    <a:pt x="4687" y="33593"/>
                  </a:lnTo>
                  <a:lnTo>
                    <a:pt x="4243" y="33388"/>
                  </a:lnTo>
                  <a:lnTo>
                    <a:pt x="3798" y="33149"/>
                  </a:lnTo>
                  <a:lnTo>
                    <a:pt x="3114" y="32704"/>
                  </a:lnTo>
                  <a:lnTo>
                    <a:pt x="2464" y="32259"/>
                  </a:lnTo>
                  <a:lnTo>
                    <a:pt x="1780" y="31780"/>
                  </a:lnTo>
                  <a:lnTo>
                    <a:pt x="1130" y="31336"/>
                  </a:lnTo>
                  <a:lnTo>
                    <a:pt x="1061" y="31301"/>
                  </a:lnTo>
                  <a:lnTo>
                    <a:pt x="993" y="31267"/>
                  </a:lnTo>
                  <a:lnTo>
                    <a:pt x="890" y="31301"/>
                  </a:lnTo>
                  <a:lnTo>
                    <a:pt x="822" y="31370"/>
                  </a:lnTo>
                  <a:lnTo>
                    <a:pt x="69" y="32362"/>
                  </a:lnTo>
                  <a:lnTo>
                    <a:pt x="35" y="32465"/>
                  </a:lnTo>
                  <a:lnTo>
                    <a:pt x="1" y="32533"/>
                  </a:lnTo>
                  <a:lnTo>
                    <a:pt x="35" y="32601"/>
                  </a:lnTo>
                  <a:lnTo>
                    <a:pt x="103" y="32670"/>
                  </a:lnTo>
                  <a:lnTo>
                    <a:pt x="1061" y="33354"/>
                  </a:lnTo>
                  <a:lnTo>
                    <a:pt x="2053" y="33936"/>
                  </a:lnTo>
                  <a:lnTo>
                    <a:pt x="3045" y="34483"/>
                  </a:lnTo>
                  <a:lnTo>
                    <a:pt x="4106" y="34996"/>
                  </a:lnTo>
                  <a:lnTo>
                    <a:pt x="5029" y="35338"/>
                  </a:lnTo>
                  <a:lnTo>
                    <a:pt x="5953" y="35646"/>
                  </a:lnTo>
                  <a:lnTo>
                    <a:pt x="6945" y="35920"/>
                  </a:lnTo>
                  <a:lnTo>
                    <a:pt x="7937" y="36125"/>
                  </a:lnTo>
                  <a:lnTo>
                    <a:pt x="8963" y="36296"/>
                  </a:lnTo>
                  <a:lnTo>
                    <a:pt x="10024" y="36364"/>
                  </a:lnTo>
                  <a:lnTo>
                    <a:pt x="11084" y="36433"/>
                  </a:lnTo>
                  <a:lnTo>
                    <a:pt x="12145" y="36399"/>
                  </a:lnTo>
                  <a:lnTo>
                    <a:pt x="13171" y="36364"/>
                  </a:lnTo>
                  <a:lnTo>
                    <a:pt x="14232" y="36262"/>
                  </a:lnTo>
                  <a:lnTo>
                    <a:pt x="15292" y="36091"/>
                  </a:lnTo>
                  <a:lnTo>
                    <a:pt x="16318" y="35885"/>
                  </a:lnTo>
                  <a:lnTo>
                    <a:pt x="16968" y="35714"/>
                  </a:lnTo>
                  <a:lnTo>
                    <a:pt x="17550" y="35509"/>
                  </a:lnTo>
                  <a:lnTo>
                    <a:pt x="18097" y="35235"/>
                  </a:lnTo>
                  <a:lnTo>
                    <a:pt x="18611" y="34962"/>
                  </a:lnTo>
                  <a:lnTo>
                    <a:pt x="19021" y="34620"/>
                  </a:lnTo>
                  <a:lnTo>
                    <a:pt x="19432" y="34209"/>
                  </a:lnTo>
                  <a:lnTo>
                    <a:pt x="19774" y="33799"/>
                  </a:lnTo>
                  <a:lnTo>
                    <a:pt x="20082" y="33354"/>
                  </a:lnTo>
                  <a:lnTo>
                    <a:pt x="20355" y="32875"/>
                  </a:lnTo>
                  <a:lnTo>
                    <a:pt x="20595" y="32362"/>
                  </a:lnTo>
                  <a:lnTo>
                    <a:pt x="20800" y="31849"/>
                  </a:lnTo>
                  <a:lnTo>
                    <a:pt x="20971" y="31267"/>
                  </a:lnTo>
                  <a:lnTo>
                    <a:pt x="21108" y="30686"/>
                  </a:lnTo>
                  <a:lnTo>
                    <a:pt x="21245" y="30104"/>
                  </a:lnTo>
                  <a:lnTo>
                    <a:pt x="21450" y="28838"/>
                  </a:lnTo>
                  <a:lnTo>
                    <a:pt x="21587" y="27812"/>
                  </a:lnTo>
                  <a:lnTo>
                    <a:pt x="21758" y="26888"/>
                  </a:lnTo>
                  <a:lnTo>
                    <a:pt x="21963" y="26033"/>
                  </a:lnTo>
                  <a:lnTo>
                    <a:pt x="22100" y="25623"/>
                  </a:lnTo>
                  <a:lnTo>
                    <a:pt x="22237" y="25246"/>
                  </a:lnTo>
                  <a:lnTo>
                    <a:pt x="22408" y="24870"/>
                  </a:lnTo>
                  <a:lnTo>
                    <a:pt x="22613" y="24460"/>
                  </a:lnTo>
                  <a:lnTo>
                    <a:pt x="22818" y="24117"/>
                  </a:lnTo>
                  <a:lnTo>
                    <a:pt x="23058" y="23741"/>
                  </a:lnTo>
                  <a:lnTo>
                    <a:pt x="23331" y="23365"/>
                  </a:lnTo>
                  <a:lnTo>
                    <a:pt x="23639" y="22989"/>
                  </a:lnTo>
                  <a:lnTo>
                    <a:pt x="23981" y="22612"/>
                  </a:lnTo>
                  <a:lnTo>
                    <a:pt x="24392" y="22202"/>
                  </a:lnTo>
                  <a:lnTo>
                    <a:pt x="24700" y="21894"/>
                  </a:lnTo>
                  <a:lnTo>
                    <a:pt x="24973" y="21518"/>
                  </a:lnTo>
                  <a:lnTo>
                    <a:pt x="25213" y="21175"/>
                  </a:lnTo>
                  <a:lnTo>
                    <a:pt x="25452" y="20799"/>
                  </a:lnTo>
                  <a:lnTo>
                    <a:pt x="25658" y="20389"/>
                  </a:lnTo>
                  <a:lnTo>
                    <a:pt x="25829" y="20012"/>
                  </a:lnTo>
                  <a:lnTo>
                    <a:pt x="26171" y="19191"/>
                  </a:lnTo>
                  <a:lnTo>
                    <a:pt x="26513" y="18370"/>
                  </a:lnTo>
                  <a:lnTo>
                    <a:pt x="26855" y="17549"/>
                  </a:lnTo>
                  <a:lnTo>
                    <a:pt x="27060" y="17139"/>
                  </a:lnTo>
                  <a:lnTo>
                    <a:pt x="27300" y="16762"/>
                  </a:lnTo>
                  <a:lnTo>
                    <a:pt x="27539" y="16386"/>
                  </a:lnTo>
                  <a:lnTo>
                    <a:pt x="27813" y="16010"/>
                  </a:lnTo>
                  <a:lnTo>
                    <a:pt x="28326" y="15292"/>
                  </a:lnTo>
                  <a:lnTo>
                    <a:pt x="28805" y="14539"/>
                  </a:lnTo>
                  <a:lnTo>
                    <a:pt x="29181" y="13786"/>
                  </a:lnTo>
                  <a:lnTo>
                    <a:pt x="29523" y="12999"/>
                  </a:lnTo>
                  <a:lnTo>
                    <a:pt x="29831" y="12213"/>
                  </a:lnTo>
                  <a:lnTo>
                    <a:pt x="30105" y="11392"/>
                  </a:lnTo>
                  <a:lnTo>
                    <a:pt x="30618" y="9715"/>
                  </a:lnTo>
                  <a:lnTo>
                    <a:pt x="33115" y="684"/>
                  </a:lnTo>
                  <a:lnTo>
                    <a:pt x="33149" y="513"/>
                  </a:lnTo>
                  <a:lnTo>
                    <a:pt x="33149" y="376"/>
                  </a:lnTo>
                  <a:lnTo>
                    <a:pt x="33149" y="239"/>
                  </a:lnTo>
                  <a:lnTo>
                    <a:pt x="33081" y="137"/>
                  </a:lnTo>
                  <a:lnTo>
                    <a:pt x="33047" y="68"/>
                  </a:lnTo>
                  <a:lnTo>
                    <a:pt x="32944" y="34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8" name="Google Shape;198;p11"/>
          <p:cNvSpPr/>
          <p:nvPr/>
        </p:nvSpPr>
        <p:spPr>
          <a:xfrm rot="10800000">
            <a:off x="899019" y="4960485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11"/>
          <p:cNvSpPr/>
          <p:nvPr/>
        </p:nvSpPr>
        <p:spPr>
          <a:xfrm rot="10800000">
            <a:off x="6157441" y="870010"/>
            <a:ext cx="486431" cy="416941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0"/>
                </a:moveTo>
                <a:lnTo>
                  <a:pt x="2737" y="35"/>
                </a:lnTo>
                <a:lnTo>
                  <a:pt x="2258" y="171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5" y="1437"/>
                </a:lnTo>
                <a:lnTo>
                  <a:pt x="343" y="1642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3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5" y="5063"/>
                </a:lnTo>
                <a:lnTo>
                  <a:pt x="1232" y="5166"/>
                </a:lnTo>
                <a:lnTo>
                  <a:pt x="1369" y="5269"/>
                </a:lnTo>
                <a:lnTo>
                  <a:pt x="1779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0" y="5748"/>
                </a:lnTo>
                <a:lnTo>
                  <a:pt x="3593" y="5713"/>
                </a:lnTo>
                <a:lnTo>
                  <a:pt x="3935" y="5645"/>
                </a:lnTo>
                <a:lnTo>
                  <a:pt x="4243" y="5611"/>
                </a:lnTo>
                <a:lnTo>
                  <a:pt x="4550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1" y="4619"/>
                </a:lnTo>
                <a:lnTo>
                  <a:pt x="6158" y="4482"/>
                </a:lnTo>
                <a:lnTo>
                  <a:pt x="6363" y="4174"/>
                </a:lnTo>
                <a:lnTo>
                  <a:pt x="6500" y="3832"/>
                </a:lnTo>
                <a:lnTo>
                  <a:pt x="6637" y="3490"/>
                </a:lnTo>
                <a:lnTo>
                  <a:pt x="6671" y="3319"/>
                </a:lnTo>
                <a:lnTo>
                  <a:pt x="6706" y="3113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0" y="958"/>
                </a:lnTo>
                <a:lnTo>
                  <a:pt x="5645" y="753"/>
                </a:lnTo>
                <a:lnTo>
                  <a:pt x="5371" y="548"/>
                </a:lnTo>
                <a:lnTo>
                  <a:pt x="5098" y="411"/>
                </a:lnTo>
                <a:lnTo>
                  <a:pt x="4858" y="308"/>
                </a:lnTo>
                <a:lnTo>
                  <a:pt x="4379" y="137"/>
                </a:lnTo>
                <a:lnTo>
                  <a:pt x="4037" y="69"/>
                </a:lnTo>
                <a:lnTo>
                  <a:pt x="3695" y="35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 flipH="1">
            <a:off x="7797465" y="8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1"/>
          <p:cNvSpPr/>
          <p:nvPr/>
        </p:nvSpPr>
        <p:spPr>
          <a:xfrm flipH="1">
            <a:off x="1869760" y="6078237"/>
            <a:ext cx="1959573" cy="948476"/>
          </a:xfrm>
          <a:custGeom>
            <a:avLst/>
            <a:gdLst/>
            <a:ahLst/>
            <a:cxnLst/>
            <a:rect l="l" t="t" r="r" b="b"/>
            <a:pathLst>
              <a:path w="36331" h="17585" extrusionOk="0">
                <a:moveTo>
                  <a:pt x="17789" y="1"/>
                </a:moveTo>
                <a:lnTo>
                  <a:pt x="17002" y="35"/>
                </a:lnTo>
                <a:lnTo>
                  <a:pt x="16181" y="103"/>
                </a:lnTo>
                <a:lnTo>
                  <a:pt x="15394" y="206"/>
                </a:lnTo>
                <a:lnTo>
                  <a:pt x="14573" y="343"/>
                </a:lnTo>
                <a:lnTo>
                  <a:pt x="13787" y="480"/>
                </a:lnTo>
                <a:lnTo>
                  <a:pt x="13000" y="651"/>
                </a:lnTo>
                <a:lnTo>
                  <a:pt x="12213" y="890"/>
                </a:lnTo>
                <a:lnTo>
                  <a:pt x="11460" y="1130"/>
                </a:lnTo>
                <a:lnTo>
                  <a:pt x="10674" y="1403"/>
                </a:lnTo>
                <a:lnTo>
                  <a:pt x="9955" y="1711"/>
                </a:lnTo>
                <a:lnTo>
                  <a:pt x="9203" y="2088"/>
                </a:lnTo>
                <a:lnTo>
                  <a:pt x="8484" y="2464"/>
                </a:lnTo>
                <a:lnTo>
                  <a:pt x="7766" y="2874"/>
                </a:lnTo>
                <a:lnTo>
                  <a:pt x="7116" y="3319"/>
                </a:lnTo>
                <a:lnTo>
                  <a:pt x="6432" y="3832"/>
                </a:lnTo>
                <a:lnTo>
                  <a:pt x="5782" y="4380"/>
                </a:lnTo>
                <a:lnTo>
                  <a:pt x="5166" y="4927"/>
                </a:lnTo>
                <a:lnTo>
                  <a:pt x="4584" y="5543"/>
                </a:lnTo>
                <a:lnTo>
                  <a:pt x="4037" y="6193"/>
                </a:lnTo>
                <a:lnTo>
                  <a:pt x="3490" y="6911"/>
                </a:lnTo>
                <a:lnTo>
                  <a:pt x="2977" y="7630"/>
                </a:lnTo>
                <a:lnTo>
                  <a:pt x="2532" y="8416"/>
                </a:lnTo>
                <a:lnTo>
                  <a:pt x="2087" y="9272"/>
                </a:lnTo>
                <a:lnTo>
                  <a:pt x="1677" y="10127"/>
                </a:lnTo>
                <a:lnTo>
                  <a:pt x="1300" y="11050"/>
                </a:lnTo>
                <a:lnTo>
                  <a:pt x="992" y="12008"/>
                </a:lnTo>
                <a:lnTo>
                  <a:pt x="685" y="13035"/>
                </a:lnTo>
                <a:lnTo>
                  <a:pt x="445" y="14095"/>
                </a:lnTo>
                <a:lnTo>
                  <a:pt x="240" y="15224"/>
                </a:lnTo>
                <a:lnTo>
                  <a:pt x="103" y="16387"/>
                </a:lnTo>
                <a:lnTo>
                  <a:pt x="0" y="17584"/>
                </a:lnTo>
                <a:lnTo>
                  <a:pt x="36331" y="17584"/>
                </a:lnTo>
                <a:lnTo>
                  <a:pt x="36262" y="17003"/>
                </a:lnTo>
                <a:lnTo>
                  <a:pt x="36091" y="16182"/>
                </a:lnTo>
                <a:lnTo>
                  <a:pt x="35852" y="15156"/>
                </a:lnTo>
                <a:lnTo>
                  <a:pt x="35544" y="13992"/>
                </a:lnTo>
                <a:lnTo>
                  <a:pt x="35133" y="12692"/>
                </a:lnTo>
                <a:lnTo>
                  <a:pt x="34620" y="11324"/>
                </a:lnTo>
                <a:lnTo>
                  <a:pt x="34346" y="10640"/>
                </a:lnTo>
                <a:lnTo>
                  <a:pt x="34004" y="9922"/>
                </a:lnTo>
                <a:lnTo>
                  <a:pt x="33662" y="9169"/>
                </a:lnTo>
                <a:lnTo>
                  <a:pt x="33252" y="8451"/>
                </a:lnTo>
                <a:lnTo>
                  <a:pt x="32841" y="7732"/>
                </a:lnTo>
                <a:lnTo>
                  <a:pt x="32396" y="7014"/>
                </a:lnTo>
                <a:lnTo>
                  <a:pt x="31883" y="6330"/>
                </a:lnTo>
                <a:lnTo>
                  <a:pt x="31370" y="5645"/>
                </a:lnTo>
                <a:lnTo>
                  <a:pt x="30789" y="4961"/>
                </a:lnTo>
                <a:lnTo>
                  <a:pt x="30173" y="4345"/>
                </a:lnTo>
                <a:lnTo>
                  <a:pt x="29523" y="3730"/>
                </a:lnTo>
                <a:lnTo>
                  <a:pt x="28839" y="3148"/>
                </a:lnTo>
                <a:lnTo>
                  <a:pt x="28086" y="2601"/>
                </a:lnTo>
                <a:lnTo>
                  <a:pt x="27334" y="2088"/>
                </a:lnTo>
                <a:lnTo>
                  <a:pt x="26478" y="1643"/>
                </a:lnTo>
                <a:lnTo>
                  <a:pt x="25623" y="1232"/>
                </a:lnTo>
                <a:lnTo>
                  <a:pt x="24699" y="856"/>
                </a:lnTo>
                <a:lnTo>
                  <a:pt x="23707" y="582"/>
                </a:lnTo>
                <a:lnTo>
                  <a:pt x="22681" y="343"/>
                </a:lnTo>
                <a:lnTo>
                  <a:pt x="21586" y="172"/>
                </a:lnTo>
                <a:lnTo>
                  <a:pt x="20868" y="103"/>
                </a:lnTo>
                <a:lnTo>
                  <a:pt x="20115" y="35"/>
                </a:lnTo>
                <a:lnTo>
                  <a:pt x="193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11"/>
          <p:cNvSpPr/>
          <p:nvPr/>
        </p:nvSpPr>
        <p:spPr>
          <a:xfrm flipH="1">
            <a:off x="4329802" y="6065801"/>
            <a:ext cx="486445" cy="254436"/>
          </a:xfrm>
          <a:custGeom>
            <a:avLst/>
            <a:gdLst/>
            <a:ahLst/>
            <a:cxnLst/>
            <a:rect l="l" t="t" r="r" b="b"/>
            <a:pathLst>
              <a:path w="12624" h="6603" extrusionOk="0">
                <a:moveTo>
                  <a:pt x="7321" y="0"/>
                </a:moveTo>
                <a:lnTo>
                  <a:pt x="6534" y="35"/>
                </a:lnTo>
                <a:lnTo>
                  <a:pt x="5679" y="137"/>
                </a:lnTo>
                <a:lnTo>
                  <a:pt x="4858" y="274"/>
                </a:lnTo>
                <a:lnTo>
                  <a:pt x="4037" y="479"/>
                </a:lnTo>
                <a:lnTo>
                  <a:pt x="3250" y="753"/>
                </a:lnTo>
                <a:lnTo>
                  <a:pt x="2840" y="924"/>
                </a:lnTo>
                <a:lnTo>
                  <a:pt x="2464" y="1129"/>
                </a:lnTo>
                <a:lnTo>
                  <a:pt x="2121" y="1300"/>
                </a:lnTo>
                <a:lnTo>
                  <a:pt x="1779" y="1540"/>
                </a:lnTo>
                <a:lnTo>
                  <a:pt x="1437" y="1779"/>
                </a:lnTo>
                <a:lnTo>
                  <a:pt x="1129" y="2053"/>
                </a:lnTo>
                <a:lnTo>
                  <a:pt x="787" y="2395"/>
                </a:lnTo>
                <a:lnTo>
                  <a:pt x="445" y="2806"/>
                </a:lnTo>
                <a:lnTo>
                  <a:pt x="308" y="3011"/>
                </a:lnTo>
                <a:lnTo>
                  <a:pt x="206" y="3250"/>
                </a:lnTo>
                <a:lnTo>
                  <a:pt x="103" y="3490"/>
                </a:lnTo>
                <a:lnTo>
                  <a:pt x="35" y="3729"/>
                </a:lnTo>
                <a:lnTo>
                  <a:pt x="0" y="3900"/>
                </a:lnTo>
                <a:lnTo>
                  <a:pt x="0" y="4037"/>
                </a:lnTo>
                <a:lnTo>
                  <a:pt x="0" y="4208"/>
                </a:lnTo>
                <a:lnTo>
                  <a:pt x="35" y="4345"/>
                </a:lnTo>
                <a:lnTo>
                  <a:pt x="171" y="4584"/>
                </a:lnTo>
                <a:lnTo>
                  <a:pt x="343" y="4824"/>
                </a:lnTo>
                <a:lnTo>
                  <a:pt x="582" y="5029"/>
                </a:lnTo>
                <a:lnTo>
                  <a:pt x="856" y="5200"/>
                </a:lnTo>
                <a:lnTo>
                  <a:pt x="1129" y="5337"/>
                </a:lnTo>
                <a:lnTo>
                  <a:pt x="1403" y="5474"/>
                </a:lnTo>
                <a:lnTo>
                  <a:pt x="1985" y="5679"/>
                </a:lnTo>
                <a:lnTo>
                  <a:pt x="2566" y="5850"/>
                </a:lnTo>
                <a:lnTo>
                  <a:pt x="3182" y="5987"/>
                </a:lnTo>
                <a:lnTo>
                  <a:pt x="3798" y="6090"/>
                </a:lnTo>
                <a:lnTo>
                  <a:pt x="4174" y="6227"/>
                </a:lnTo>
                <a:lnTo>
                  <a:pt x="4550" y="6363"/>
                </a:lnTo>
                <a:lnTo>
                  <a:pt x="4961" y="6466"/>
                </a:lnTo>
                <a:lnTo>
                  <a:pt x="5337" y="6534"/>
                </a:lnTo>
                <a:lnTo>
                  <a:pt x="5748" y="6569"/>
                </a:lnTo>
                <a:lnTo>
                  <a:pt x="6158" y="6603"/>
                </a:lnTo>
                <a:lnTo>
                  <a:pt x="6569" y="6603"/>
                </a:lnTo>
                <a:lnTo>
                  <a:pt x="6979" y="6569"/>
                </a:lnTo>
                <a:lnTo>
                  <a:pt x="7800" y="6466"/>
                </a:lnTo>
                <a:lnTo>
                  <a:pt x="8621" y="6295"/>
                </a:lnTo>
                <a:lnTo>
                  <a:pt x="9408" y="6090"/>
                </a:lnTo>
                <a:lnTo>
                  <a:pt x="10161" y="5850"/>
                </a:lnTo>
                <a:lnTo>
                  <a:pt x="10468" y="5713"/>
                </a:lnTo>
                <a:lnTo>
                  <a:pt x="10742" y="5577"/>
                </a:lnTo>
                <a:lnTo>
                  <a:pt x="11016" y="5405"/>
                </a:lnTo>
                <a:lnTo>
                  <a:pt x="11289" y="5200"/>
                </a:lnTo>
                <a:lnTo>
                  <a:pt x="11563" y="4995"/>
                </a:lnTo>
                <a:lnTo>
                  <a:pt x="11803" y="4756"/>
                </a:lnTo>
                <a:lnTo>
                  <a:pt x="12008" y="4516"/>
                </a:lnTo>
                <a:lnTo>
                  <a:pt x="12179" y="4242"/>
                </a:lnTo>
                <a:lnTo>
                  <a:pt x="12350" y="3969"/>
                </a:lnTo>
                <a:lnTo>
                  <a:pt x="12487" y="3695"/>
                </a:lnTo>
                <a:lnTo>
                  <a:pt x="12555" y="3387"/>
                </a:lnTo>
                <a:lnTo>
                  <a:pt x="12624" y="3079"/>
                </a:lnTo>
                <a:lnTo>
                  <a:pt x="12624" y="2771"/>
                </a:lnTo>
                <a:lnTo>
                  <a:pt x="12589" y="2464"/>
                </a:lnTo>
                <a:lnTo>
                  <a:pt x="12487" y="2121"/>
                </a:lnTo>
                <a:lnTo>
                  <a:pt x="12350" y="1814"/>
                </a:lnTo>
                <a:lnTo>
                  <a:pt x="12145" y="1540"/>
                </a:lnTo>
                <a:lnTo>
                  <a:pt x="11939" y="1266"/>
                </a:lnTo>
                <a:lnTo>
                  <a:pt x="11666" y="1027"/>
                </a:lnTo>
                <a:lnTo>
                  <a:pt x="11392" y="856"/>
                </a:lnTo>
                <a:lnTo>
                  <a:pt x="11118" y="685"/>
                </a:lnTo>
                <a:lnTo>
                  <a:pt x="10776" y="514"/>
                </a:lnTo>
                <a:lnTo>
                  <a:pt x="10434" y="411"/>
                </a:lnTo>
                <a:lnTo>
                  <a:pt x="10092" y="308"/>
                </a:lnTo>
                <a:lnTo>
                  <a:pt x="9374" y="137"/>
                </a:lnTo>
                <a:lnTo>
                  <a:pt x="8655" y="69"/>
                </a:lnTo>
                <a:lnTo>
                  <a:pt x="7971" y="35"/>
                </a:lnTo>
                <a:lnTo>
                  <a:pt x="73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" name="Google Shape;203;p11"/>
          <p:cNvGrpSpPr/>
          <p:nvPr/>
        </p:nvGrpSpPr>
        <p:grpSpPr>
          <a:xfrm rot="3073808" flipH="1">
            <a:off x="9492606" y="-1028991"/>
            <a:ext cx="2888013" cy="2602508"/>
            <a:chOff x="6349975" y="583850"/>
            <a:chExt cx="1513775" cy="1364125"/>
          </a:xfrm>
        </p:grpSpPr>
        <p:sp>
          <p:nvSpPr>
            <p:cNvPr id="204" name="Google Shape;204;p11"/>
            <p:cNvSpPr/>
            <p:nvPr/>
          </p:nvSpPr>
          <p:spPr>
            <a:xfrm>
              <a:off x="6544975" y="633450"/>
              <a:ext cx="1311100" cy="1118675"/>
            </a:xfrm>
            <a:custGeom>
              <a:avLst/>
              <a:gdLst/>
              <a:ahLst/>
              <a:cxnLst/>
              <a:rect l="l" t="t" r="r" b="b"/>
              <a:pathLst>
                <a:path w="52444" h="44747" extrusionOk="0">
                  <a:moveTo>
                    <a:pt x="1198" y="1"/>
                  </a:moveTo>
                  <a:lnTo>
                    <a:pt x="924" y="822"/>
                  </a:lnTo>
                  <a:lnTo>
                    <a:pt x="650" y="1677"/>
                  </a:lnTo>
                  <a:lnTo>
                    <a:pt x="445" y="2532"/>
                  </a:lnTo>
                  <a:lnTo>
                    <a:pt x="274" y="3422"/>
                  </a:lnTo>
                  <a:lnTo>
                    <a:pt x="137" y="4482"/>
                  </a:lnTo>
                  <a:lnTo>
                    <a:pt x="35" y="5543"/>
                  </a:lnTo>
                  <a:lnTo>
                    <a:pt x="0" y="6638"/>
                  </a:lnTo>
                  <a:lnTo>
                    <a:pt x="69" y="7698"/>
                  </a:lnTo>
                  <a:lnTo>
                    <a:pt x="171" y="8759"/>
                  </a:lnTo>
                  <a:lnTo>
                    <a:pt x="342" y="9785"/>
                  </a:lnTo>
                  <a:lnTo>
                    <a:pt x="445" y="10264"/>
                  </a:lnTo>
                  <a:lnTo>
                    <a:pt x="582" y="10777"/>
                  </a:lnTo>
                  <a:lnTo>
                    <a:pt x="753" y="11256"/>
                  </a:lnTo>
                  <a:lnTo>
                    <a:pt x="924" y="11735"/>
                  </a:lnTo>
                  <a:lnTo>
                    <a:pt x="1163" y="12248"/>
                  </a:lnTo>
                  <a:lnTo>
                    <a:pt x="1437" y="12761"/>
                  </a:lnTo>
                  <a:lnTo>
                    <a:pt x="1745" y="13240"/>
                  </a:lnTo>
                  <a:lnTo>
                    <a:pt x="2053" y="13685"/>
                  </a:lnTo>
                  <a:lnTo>
                    <a:pt x="2737" y="14574"/>
                  </a:lnTo>
                  <a:lnTo>
                    <a:pt x="3455" y="15429"/>
                  </a:lnTo>
                  <a:lnTo>
                    <a:pt x="4174" y="16285"/>
                  </a:lnTo>
                  <a:lnTo>
                    <a:pt x="4516" y="16729"/>
                  </a:lnTo>
                  <a:lnTo>
                    <a:pt x="4858" y="17174"/>
                  </a:lnTo>
                  <a:lnTo>
                    <a:pt x="5166" y="17619"/>
                  </a:lnTo>
                  <a:lnTo>
                    <a:pt x="5474" y="18098"/>
                  </a:lnTo>
                  <a:lnTo>
                    <a:pt x="5713" y="18611"/>
                  </a:lnTo>
                  <a:lnTo>
                    <a:pt x="5953" y="19158"/>
                  </a:lnTo>
                  <a:lnTo>
                    <a:pt x="6192" y="19671"/>
                  </a:lnTo>
                  <a:lnTo>
                    <a:pt x="6432" y="20116"/>
                  </a:lnTo>
                  <a:lnTo>
                    <a:pt x="6705" y="20561"/>
                  </a:lnTo>
                  <a:lnTo>
                    <a:pt x="7013" y="20937"/>
                  </a:lnTo>
                  <a:lnTo>
                    <a:pt x="7321" y="21245"/>
                  </a:lnTo>
                  <a:lnTo>
                    <a:pt x="7663" y="21553"/>
                  </a:lnTo>
                  <a:lnTo>
                    <a:pt x="8039" y="21826"/>
                  </a:lnTo>
                  <a:lnTo>
                    <a:pt x="8416" y="22066"/>
                  </a:lnTo>
                  <a:lnTo>
                    <a:pt x="8826" y="22237"/>
                  </a:lnTo>
                  <a:lnTo>
                    <a:pt x="9271" y="22408"/>
                  </a:lnTo>
                  <a:lnTo>
                    <a:pt x="9716" y="22545"/>
                  </a:lnTo>
                  <a:lnTo>
                    <a:pt x="10160" y="22647"/>
                  </a:lnTo>
                  <a:lnTo>
                    <a:pt x="10605" y="22750"/>
                  </a:lnTo>
                  <a:lnTo>
                    <a:pt x="11084" y="22819"/>
                  </a:lnTo>
                  <a:lnTo>
                    <a:pt x="12076" y="22887"/>
                  </a:lnTo>
                  <a:lnTo>
                    <a:pt x="13068" y="22887"/>
                  </a:lnTo>
                  <a:lnTo>
                    <a:pt x="14095" y="22853"/>
                  </a:lnTo>
                  <a:lnTo>
                    <a:pt x="16113" y="22716"/>
                  </a:lnTo>
                  <a:lnTo>
                    <a:pt x="17071" y="22613"/>
                  </a:lnTo>
                  <a:lnTo>
                    <a:pt x="18029" y="22545"/>
                  </a:lnTo>
                  <a:lnTo>
                    <a:pt x="18918" y="22545"/>
                  </a:lnTo>
                  <a:lnTo>
                    <a:pt x="19773" y="22579"/>
                  </a:lnTo>
                  <a:lnTo>
                    <a:pt x="20218" y="22613"/>
                  </a:lnTo>
                  <a:lnTo>
                    <a:pt x="20663" y="22716"/>
                  </a:lnTo>
                  <a:lnTo>
                    <a:pt x="21073" y="22853"/>
                  </a:lnTo>
                  <a:lnTo>
                    <a:pt x="21484" y="23024"/>
                  </a:lnTo>
                  <a:lnTo>
                    <a:pt x="21860" y="23229"/>
                  </a:lnTo>
                  <a:lnTo>
                    <a:pt x="22202" y="23468"/>
                  </a:lnTo>
                  <a:lnTo>
                    <a:pt x="22544" y="23742"/>
                  </a:lnTo>
                  <a:lnTo>
                    <a:pt x="22886" y="24050"/>
                  </a:lnTo>
                  <a:lnTo>
                    <a:pt x="23228" y="24358"/>
                  </a:lnTo>
                  <a:lnTo>
                    <a:pt x="23502" y="24734"/>
                  </a:lnTo>
                  <a:lnTo>
                    <a:pt x="23810" y="25111"/>
                  </a:lnTo>
                  <a:lnTo>
                    <a:pt x="24084" y="25487"/>
                  </a:lnTo>
                  <a:lnTo>
                    <a:pt x="24631" y="26342"/>
                  </a:lnTo>
                  <a:lnTo>
                    <a:pt x="25110" y="27231"/>
                  </a:lnTo>
                  <a:lnTo>
                    <a:pt x="25555" y="28155"/>
                  </a:lnTo>
                  <a:lnTo>
                    <a:pt x="25999" y="29113"/>
                  </a:lnTo>
                  <a:lnTo>
                    <a:pt x="26820" y="30995"/>
                  </a:lnTo>
                  <a:lnTo>
                    <a:pt x="27231" y="31918"/>
                  </a:lnTo>
                  <a:lnTo>
                    <a:pt x="27641" y="32773"/>
                  </a:lnTo>
                  <a:lnTo>
                    <a:pt x="28052" y="33560"/>
                  </a:lnTo>
                  <a:lnTo>
                    <a:pt x="28462" y="34279"/>
                  </a:lnTo>
                  <a:lnTo>
                    <a:pt x="28976" y="34997"/>
                  </a:lnTo>
                  <a:lnTo>
                    <a:pt x="29523" y="35681"/>
                  </a:lnTo>
                  <a:lnTo>
                    <a:pt x="30139" y="36297"/>
                  </a:lnTo>
                  <a:lnTo>
                    <a:pt x="30789" y="36913"/>
                  </a:lnTo>
                  <a:lnTo>
                    <a:pt x="31473" y="37460"/>
                  </a:lnTo>
                  <a:lnTo>
                    <a:pt x="32191" y="37973"/>
                  </a:lnTo>
                  <a:lnTo>
                    <a:pt x="32944" y="38452"/>
                  </a:lnTo>
                  <a:lnTo>
                    <a:pt x="33696" y="38897"/>
                  </a:lnTo>
                  <a:lnTo>
                    <a:pt x="34210" y="39136"/>
                  </a:lnTo>
                  <a:lnTo>
                    <a:pt x="34723" y="39342"/>
                  </a:lnTo>
                  <a:lnTo>
                    <a:pt x="35270" y="39547"/>
                  </a:lnTo>
                  <a:lnTo>
                    <a:pt x="35817" y="39684"/>
                  </a:lnTo>
                  <a:lnTo>
                    <a:pt x="36365" y="39820"/>
                  </a:lnTo>
                  <a:lnTo>
                    <a:pt x="36912" y="39889"/>
                  </a:lnTo>
                  <a:lnTo>
                    <a:pt x="38041" y="40060"/>
                  </a:lnTo>
                  <a:lnTo>
                    <a:pt x="38691" y="40094"/>
                  </a:lnTo>
                  <a:lnTo>
                    <a:pt x="39273" y="40094"/>
                  </a:lnTo>
                  <a:lnTo>
                    <a:pt x="40367" y="40060"/>
                  </a:lnTo>
                  <a:lnTo>
                    <a:pt x="41291" y="40026"/>
                  </a:lnTo>
                  <a:lnTo>
                    <a:pt x="41736" y="40026"/>
                  </a:lnTo>
                  <a:lnTo>
                    <a:pt x="42146" y="40060"/>
                  </a:lnTo>
                  <a:lnTo>
                    <a:pt x="42591" y="40094"/>
                  </a:lnTo>
                  <a:lnTo>
                    <a:pt x="43001" y="40197"/>
                  </a:lnTo>
                  <a:lnTo>
                    <a:pt x="43446" y="40334"/>
                  </a:lnTo>
                  <a:lnTo>
                    <a:pt x="43925" y="40573"/>
                  </a:lnTo>
                  <a:lnTo>
                    <a:pt x="44438" y="40847"/>
                  </a:lnTo>
                  <a:lnTo>
                    <a:pt x="44951" y="41223"/>
                  </a:lnTo>
                  <a:lnTo>
                    <a:pt x="45533" y="41668"/>
                  </a:lnTo>
                  <a:lnTo>
                    <a:pt x="46183" y="42249"/>
                  </a:lnTo>
                  <a:lnTo>
                    <a:pt x="46833" y="42831"/>
                  </a:lnTo>
                  <a:lnTo>
                    <a:pt x="47551" y="43412"/>
                  </a:lnTo>
                  <a:lnTo>
                    <a:pt x="47893" y="43652"/>
                  </a:lnTo>
                  <a:lnTo>
                    <a:pt x="48270" y="43891"/>
                  </a:lnTo>
                  <a:lnTo>
                    <a:pt x="48646" y="44131"/>
                  </a:lnTo>
                  <a:lnTo>
                    <a:pt x="49056" y="44302"/>
                  </a:lnTo>
                  <a:lnTo>
                    <a:pt x="49433" y="44473"/>
                  </a:lnTo>
                  <a:lnTo>
                    <a:pt x="49843" y="44610"/>
                  </a:lnTo>
                  <a:lnTo>
                    <a:pt x="50254" y="44678"/>
                  </a:lnTo>
                  <a:lnTo>
                    <a:pt x="50698" y="44747"/>
                  </a:lnTo>
                  <a:lnTo>
                    <a:pt x="51109" y="44712"/>
                  </a:lnTo>
                  <a:lnTo>
                    <a:pt x="51554" y="44678"/>
                  </a:lnTo>
                  <a:lnTo>
                    <a:pt x="51998" y="44576"/>
                  </a:lnTo>
                  <a:lnTo>
                    <a:pt x="52443" y="44405"/>
                  </a:lnTo>
                  <a:lnTo>
                    <a:pt x="52443" y="44370"/>
                  </a:lnTo>
                  <a:lnTo>
                    <a:pt x="52443" y="44302"/>
                  </a:lnTo>
                  <a:lnTo>
                    <a:pt x="52306" y="44097"/>
                  </a:lnTo>
                  <a:lnTo>
                    <a:pt x="52135" y="43823"/>
                  </a:lnTo>
                  <a:lnTo>
                    <a:pt x="51896" y="43515"/>
                  </a:lnTo>
                  <a:lnTo>
                    <a:pt x="51656" y="43241"/>
                  </a:lnTo>
                  <a:lnTo>
                    <a:pt x="51383" y="43002"/>
                  </a:lnTo>
                  <a:lnTo>
                    <a:pt x="51246" y="42934"/>
                  </a:lnTo>
                  <a:lnTo>
                    <a:pt x="51143" y="42865"/>
                  </a:lnTo>
                  <a:lnTo>
                    <a:pt x="51006" y="42831"/>
                  </a:lnTo>
                  <a:lnTo>
                    <a:pt x="50904" y="42865"/>
                  </a:lnTo>
                  <a:lnTo>
                    <a:pt x="50630" y="42968"/>
                  </a:lnTo>
                  <a:lnTo>
                    <a:pt x="50322" y="43070"/>
                  </a:lnTo>
                  <a:lnTo>
                    <a:pt x="50048" y="43105"/>
                  </a:lnTo>
                  <a:lnTo>
                    <a:pt x="49775" y="43139"/>
                  </a:lnTo>
                  <a:lnTo>
                    <a:pt x="49227" y="43139"/>
                  </a:lnTo>
                  <a:lnTo>
                    <a:pt x="48954" y="43105"/>
                  </a:lnTo>
                  <a:lnTo>
                    <a:pt x="48680" y="43036"/>
                  </a:lnTo>
                  <a:lnTo>
                    <a:pt x="48167" y="42865"/>
                  </a:lnTo>
                  <a:lnTo>
                    <a:pt x="47654" y="42626"/>
                  </a:lnTo>
                  <a:lnTo>
                    <a:pt x="47175" y="42318"/>
                  </a:lnTo>
                  <a:lnTo>
                    <a:pt x="46696" y="41976"/>
                  </a:lnTo>
                  <a:lnTo>
                    <a:pt x="46217" y="41599"/>
                  </a:lnTo>
                  <a:lnTo>
                    <a:pt x="45738" y="41223"/>
                  </a:lnTo>
                  <a:lnTo>
                    <a:pt x="44780" y="40402"/>
                  </a:lnTo>
                  <a:lnTo>
                    <a:pt x="43891" y="39615"/>
                  </a:lnTo>
                  <a:lnTo>
                    <a:pt x="43412" y="39273"/>
                  </a:lnTo>
                  <a:lnTo>
                    <a:pt x="42967" y="38965"/>
                  </a:lnTo>
                  <a:lnTo>
                    <a:pt x="42557" y="38726"/>
                  </a:lnTo>
                  <a:lnTo>
                    <a:pt x="42146" y="38555"/>
                  </a:lnTo>
                  <a:lnTo>
                    <a:pt x="41701" y="38452"/>
                  </a:lnTo>
                  <a:lnTo>
                    <a:pt x="41291" y="38349"/>
                  </a:lnTo>
                  <a:lnTo>
                    <a:pt x="40846" y="38281"/>
                  </a:lnTo>
                  <a:lnTo>
                    <a:pt x="39444" y="38281"/>
                  </a:lnTo>
                  <a:lnTo>
                    <a:pt x="38520" y="38315"/>
                  </a:lnTo>
                  <a:lnTo>
                    <a:pt x="37562" y="38384"/>
                  </a:lnTo>
                  <a:lnTo>
                    <a:pt x="36638" y="38418"/>
                  </a:lnTo>
                  <a:lnTo>
                    <a:pt x="36194" y="38418"/>
                  </a:lnTo>
                  <a:lnTo>
                    <a:pt x="35783" y="38384"/>
                  </a:lnTo>
                  <a:lnTo>
                    <a:pt x="35099" y="38281"/>
                  </a:lnTo>
                  <a:lnTo>
                    <a:pt x="34449" y="38144"/>
                  </a:lnTo>
                  <a:lnTo>
                    <a:pt x="33833" y="37973"/>
                  </a:lnTo>
                  <a:lnTo>
                    <a:pt x="33252" y="37734"/>
                  </a:lnTo>
                  <a:lnTo>
                    <a:pt x="32704" y="37460"/>
                  </a:lnTo>
                  <a:lnTo>
                    <a:pt x="32191" y="37152"/>
                  </a:lnTo>
                  <a:lnTo>
                    <a:pt x="31712" y="36810"/>
                  </a:lnTo>
                  <a:lnTo>
                    <a:pt x="31268" y="36400"/>
                  </a:lnTo>
                  <a:lnTo>
                    <a:pt x="30823" y="35989"/>
                  </a:lnTo>
                  <a:lnTo>
                    <a:pt x="30412" y="35544"/>
                  </a:lnTo>
                  <a:lnTo>
                    <a:pt x="30036" y="35065"/>
                  </a:lnTo>
                  <a:lnTo>
                    <a:pt x="29660" y="34586"/>
                  </a:lnTo>
                  <a:lnTo>
                    <a:pt x="29283" y="34073"/>
                  </a:lnTo>
                  <a:lnTo>
                    <a:pt x="28941" y="33526"/>
                  </a:lnTo>
                  <a:lnTo>
                    <a:pt x="28291" y="32397"/>
                  </a:lnTo>
                  <a:lnTo>
                    <a:pt x="27676" y="31234"/>
                  </a:lnTo>
                  <a:lnTo>
                    <a:pt x="27094" y="30037"/>
                  </a:lnTo>
                  <a:lnTo>
                    <a:pt x="26513" y="28874"/>
                  </a:lnTo>
                  <a:lnTo>
                    <a:pt x="25897" y="27676"/>
                  </a:lnTo>
                  <a:lnTo>
                    <a:pt x="25281" y="26547"/>
                  </a:lnTo>
                  <a:lnTo>
                    <a:pt x="24597" y="25453"/>
                  </a:lnTo>
                  <a:lnTo>
                    <a:pt x="24255" y="24939"/>
                  </a:lnTo>
                  <a:lnTo>
                    <a:pt x="23878" y="24426"/>
                  </a:lnTo>
                  <a:lnTo>
                    <a:pt x="23502" y="23947"/>
                  </a:lnTo>
                  <a:lnTo>
                    <a:pt x="23092" y="23503"/>
                  </a:lnTo>
                  <a:lnTo>
                    <a:pt x="22715" y="23126"/>
                  </a:lnTo>
                  <a:lnTo>
                    <a:pt x="22339" y="22819"/>
                  </a:lnTo>
                  <a:lnTo>
                    <a:pt x="21928" y="22511"/>
                  </a:lnTo>
                  <a:lnTo>
                    <a:pt x="21552" y="22271"/>
                  </a:lnTo>
                  <a:lnTo>
                    <a:pt x="21142" y="22032"/>
                  </a:lnTo>
                  <a:lnTo>
                    <a:pt x="20731" y="21826"/>
                  </a:lnTo>
                  <a:lnTo>
                    <a:pt x="20355" y="21690"/>
                  </a:lnTo>
                  <a:lnTo>
                    <a:pt x="19944" y="21553"/>
                  </a:lnTo>
                  <a:lnTo>
                    <a:pt x="19534" y="21416"/>
                  </a:lnTo>
                  <a:lnTo>
                    <a:pt x="19089" y="21348"/>
                  </a:lnTo>
                  <a:lnTo>
                    <a:pt x="18268" y="21211"/>
                  </a:lnTo>
                  <a:lnTo>
                    <a:pt x="17413" y="21176"/>
                  </a:lnTo>
                  <a:lnTo>
                    <a:pt x="16523" y="21176"/>
                  </a:lnTo>
                  <a:lnTo>
                    <a:pt x="15668" y="21211"/>
                  </a:lnTo>
                  <a:lnTo>
                    <a:pt x="14779" y="21279"/>
                  </a:lnTo>
                  <a:lnTo>
                    <a:pt x="12966" y="21416"/>
                  </a:lnTo>
                  <a:lnTo>
                    <a:pt x="12076" y="21450"/>
                  </a:lnTo>
                  <a:lnTo>
                    <a:pt x="11153" y="21450"/>
                  </a:lnTo>
                  <a:lnTo>
                    <a:pt x="10229" y="21416"/>
                  </a:lnTo>
                  <a:lnTo>
                    <a:pt x="9339" y="21279"/>
                  </a:lnTo>
                  <a:lnTo>
                    <a:pt x="8963" y="21176"/>
                  </a:lnTo>
                  <a:lnTo>
                    <a:pt x="8621" y="21005"/>
                  </a:lnTo>
                  <a:lnTo>
                    <a:pt x="8313" y="20766"/>
                  </a:lnTo>
                  <a:lnTo>
                    <a:pt x="8005" y="20492"/>
                  </a:lnTo>
                  <a:lnTo>
                    <a:pt x="7697" y="20150"/>
                  </a:lnTo>
                  <a:lnTo>
                    <a:pt x="7424" y="19774"/>
                  </a:lnTo>
                  <a:lnTo>
                    <a:pt x="6911" y="18953"/>
                  </a:lnTo>
                  <a:lnTo>
                    <a:pt x="5884" y="17242"/>
                  </a:lnTo>
                  <a:lnTo>
                    <a:pt x="5645" y="16866"/>
                  </a:lnTo>
                  <a:lnTo>
                    <a:pt x="5371" y="16490"/>
                  </a:lnTo>
                  <a:lnTo>
                    <a:pt x="5098" y="16182"/>
                  </a:lnTo>
                  <a:lnTo>
                    <a:pt x="4824" y="15874"/>
                  </a:lnTo>
                  <a:lnTo>
                    <a:pt x="4174" y="15224"/>
                  </a:lnTo>
                  <a:lnTo>
                    <a:pt x="3866" y="14848"/>
                  </a:lnTo>
                  <a:lnTo>
                    <a:pt x="3558" y="14471"/>
                  </a:lnTo>
                  <a:lnTo>
                    <a:pt x="3284" y="14095"/>
                  </a:lnTo>
                  <a:lnTo>
                    <a:pt x="3011" y="13685"/>
                  </a:lnTo>
                  <a:lnTo>
                    <a:pt x="2771" y="13308"/>
                  </a:lnTo>
                  <a:lnTo>
                    <a:pt x="2566" y="12864"/>
                  </a:lnTo>
                  <a:lnTo>
                    <a:pt x="2361" y="12453"/>
                  </a:lnTo>
                  <a:lnTo>
                    <a:pt x="2190" y="12008"/>
                  </a:lnTo>
                  <a:lnTo>
                    <a:pt x="2019" y="11564"/>
                  </a:lnTo>
                  <a:lnTo>
                    <a:pt x="1882" y="11119"/>
                  </a:lnTo>
                  <a:lnTo>
                    <a:pt x="1779" y="10674"/>
                  </a:lnTo>
                  <a:lnTo>
                    <a:pt x="1711" y="10195"/>
                  </a:lnTo>
                  <a:lnTo>
                    <a:pt x="1642" y="9716"/>
                  </a:lnTo>
                  <a:lnTo>
                    <a:pt x="1608" y="9237"/>
                  </a:lnTo>
                  <a:lnTo>
                    <a:pt x="1608" y="8724"/>
                  </a:lnTo>
                  <a:lnTo>
                    <a:pt x="1642" y="8211"/>
                  </a:lnTo>
                  <a:lnTo>
                    <a:pt x="1745" y="7698"/>
                  </a:lnTo>
                  <a:lnTo>
                    <a:pt x="1848" y="7219"/>
                  </a:lnTo>
                  <a:lnTo>
                    <a:pt x="1984" y="6706"/>
                  </a:lnTo>
                  <a:lnTo>
                    <a:pt x="2121" y="6261"/>
                  </a:lnTo>
                  <a:lnTo>
                    <a:pt x="2463" y="5303"/>
                  </a:lnTo>
                  <a:lnTo>
                    <a:pt x="2840" y="4380"/>
                  </a:lnTo>
                  <a:lnTo>
                    <a:pt x="3216" y="3456"/>
                  </a:lnTo>
                  <a:lnTo>
                    <a:pt x="3558" y="2498"/>
                  </a:lnTo>
                  <a:lnTo>
                    <a:pt x="3695" y="2019"/>
                  </a:lnTo>
                  <a:lnTo>
                    <a:pt x="3832" y="1506"/>
                  </a:lnTo>
                  <a:lnTo>
                    <a:pt x="3866" y="1267"/>
                  </a:lnTo>
                  <a:lnTo>
                    <a:pt x="3832" y="993"/>
                  </a:lnTo>
                  <a:lnTo>
                    <a:pt x="3832" y="856"/>
                  </a:lnTo>
                  <a:lnTo>
                    <a:pt x="3798" y="754"/>
                  </a:lnTo>
                  <a:lnTo>
                    <a:pt x="3729" y="651"/>
                  </a:lnTo>
                  <a:lnTo>
                    <a:pt x="3627" y="548"/>
                  </a:lnTo>
                  <a:lnTo>
                    <a:pt x="3524" y="480"/>
                  </a:lnTo>
                  <a:lnTo>
                    <a:pt x="3387" y="412"/>
                  </a:lnTo>
                  <a:lnTo>
                    <a:pt x="3113" y="377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349975" y="583850"/>
              <a:ext cx="1513775" cy="1364125"/>
            </a:xfrm>
            <a:custGeom>
              <a:avLst/>
              <a:gdLst/>
              <a:ahLst/>
              <a:cxnLst/>
              <a:rect l="l" t="t" r="r" b="b"/>
              <a:pathLst>
                <a:path w="60551" h="54565" extrusionOk="0">
                  <a:moveTo>
                    <a:pt x="2601" y="1"/>
                  </a:moveTo>
                  <a:lnTo>
                    <a:pt x="2429" y="35"/>
                  </a:lnTo>
                  <a:lnTo>
                    <a:pt x="2224" y="69"/>
                  </a:lnTo>
                  <a:lnTo>
                    <a:pt x="2053" y="103"/>
                  </a:lnTo>
                  <a:lnTo>
                    <a:pt x="1848" y="172"/>
                  </a:lnTo>
                  <a:lnTo>
                    <a:pt x="1677" y="275"/>
                  </a:lnTo>
                  <a:lnTo>
                    <a:pt x="1506" y="411"/>
                  </a:lnTo>
                  <a:lnTo>
                    <a:pt x="1369" y="514"/>
                  </a:lnTo>
                  <a:lnTo>
                    <a:pt x="1232" y="685"/>
                  </a:lnTo>
                  <a:lnTo>
                    <a:pt x="1164" y="822"/>
                  </a:lnTo>
                  <a:lnTo>
                    <a:pt x="1095" y="993"/>
                  </a:lnTo>
                  <a:lnTo>
                    <a:pt x="890" y="2532"/>
                  </a:lnTo>
                  <a:lnTo>
                    <a:pt x="616" y="4106"/>
                  </a:lnTo>
                  <a:lnTo>
                    <a:pt x="377" y="5748"/>
                  </a:lnTo>
                  <a:lnTo>
                    <a:pt x="137" y="7390"/>
                  </a:lnTo>
                  <a:lnTo>
                    <a:pt x="69" y="8211"/>
                  </a:lnTo>
                  <a:lnTo>
                    <a:pt x="1" y="9032"/>
                  </a:lnTo>
                  <a:lnTo>
                    <a:pt x="1" y="9853"/>
                  </a:lnTo>
                  <a:lnTo>
                    <a:pt x="1" y="10640"/>
                  </a:lnTo>
                  <a:lnTo>
                    <a:pt x="69" y="11427"/>
                  </a:lnTo>
                  <a:lnTo>
                    <a:pt x="206" y="12214"/>
                  </a:lnTo>
                  <a:lnTo>
                    <a:pt x="377" y="12966"/>
                  </a:lnTo>
                  <a:lnTo>
                    <a:pt x="616" y="13685"/>
                  </a:lnTo>
                  <a:lnTo>
                    <a:pt x="856" y="14232"/>
                  </a:lnTo>
                  <a:lnTo>
                    <a:pt x="1164" y="14779"/>
                  </a:lnTo>
                  <a:lnTo>
                    <a:pt x="1506" y="15258"/>
                  </a:lnTo>
                  <a:lnTo>
                    <a:pt x="1848" y="15771"/>
                  </a:lnTo>
                  <a:lnTo>
                    <a:pt x="2635" y="16729"/>
                  </a:lnTo>
                  <a:lnTo>
                    <a:pt x="3422" y="17653"/>
                  </a:lnTo>
                  <a:lnTo>
                    <a:pt x="3695" y="18063"/>
                  </a:lnTo>
                  <a:lnTo>
                    <a:pt x="3969" y="18474"/>
                  </a:lnTo>
                  <a:lnTo>
                    <a:pt x="4174" y="18884"/>
                  </a:lnTo>
                  <a:lnTo>
                    <a:pt x="4379" y="19329"/>
                  </a:lnTo>
                  <a:lnTo>
                    <a:pt x="4516" y="19740"/>
                  </a:lnTo>
                  <a:lnTo>
                    <a:pt x="4653" y="20184"/>
                  </a:lnTo>
                  <a:lnTo>
                    <a:pt x="4858" y="21074"/>
                  </a:lnTo>
                  <a:lnTo>
                    <a:pt x="4995" y="21963"/>
                  </a:lnTo>
                  <a:lnTo>
                    <a:pt x="5166" y="22887"/>
                  </a:lnTo>
                  <a:lnTo>
                    <a:pt x="5303" y="23810"/>
                  </a:lnTo>
                  <a:lnTo>
                    <a:pt x="5543" y="24768"/>
                  </a:lnTo>
                  <a:lnTo>
                    <a:pt x="5679" y="25247"/>
                  </a:lnTo>
                  <a:lnTo>
                    <a:pt x="5885" y="25692"/>
                  </a:lnTo>
                  <a:lnTo>
                    <a:pt x="6124" y="26102"/>
                  </a:lnTo>
                  <a:lnTo>
                    <a:pt x="6432" y="26479"/>
                  </a:lnTo>
                  <a:lnTo>
                    <a:pt x="6740" y="26821"/>
                  </a:lnTo>
                  <a:lnTo>
                    <a:pt x="7082" y="27163"/>
                  </a:lnTo>
                  <a:lnTo>
                    <a:pt x="7458" y="27437"/>
                  </a:lnTo>
                  <a:lnTo>
                    <a:pt x="7869" y="27710"/>
                  </a:lnTo>
                  <a:lnTo>
                    <a:pt x="8313" y="27950"/>
                  </a:lnTo>
                  <a:lnTo>
                    <a:pt x="8758" y="28189"/>
                  </a:lnTo>
                  <a:lnTo>
                    <a:pt x="9237" y="28394"/>
                  </a:lnTo>
                  <a:lnTo>
                    <a:pt x="9716" y="28566"/>
                  </a:lnTo>
                  <a:lnTo>
                    <a:pt x="10229" y="28737"/>
                  </a:lnTo>
                  <a:lnTo>
                    <a:pt x="10777" y="28873"/>
                  </a:lnTo>
                  <a:lnTo>
                    <a:pt x="11871" y="29113"/>
                  </a:lnTo>
                  <a:lnTo>
                    <a:pt x="13000" y="29284"/>
                  </a:lnTo>
                  <a:lnTo>
                    <a:pt x="14129" y="29421"/>
                  </a:lnTo>
                  <a:lnTo>
                    <a:pt x="15258" y="29523"/>
                  </a:lnTo>
                  <a:lnTo>
                    <a:pt x="16353" y="29592"/>
                  </a:lnTo>
                  <a:lnTo>
                    <a:pt x="18405" y="29694"/>
                  </a:lnTo>
                  <a:lnTo>
                    <a:pt x="19329" y="29763"/>
                  </a:lnTo>
                  <a:lnTo>
                    <a:pt x="20116" y="29831"/>
                  </a:lnTo>
                  <a:lnTo>
                    <a:pt x="20868" y="29934"/>
                  </a:lnTo>
                  <a:lnTo>
                    <a:pt x="21552" y="30071"/>
                  </a:lnTo>
                  <a:lnTo>
                    <a:pt x="22168" y="30242"/>
                  </a:lnTo>
                  <a:lnTo>
                    <a:pt x="22784" y="30481"/>
                  </a:lnTo>
                  <a:lnTo>
                    <a:pt x="23366" y="30721"/>
                  </a:lnTo>
                  <a:lnTo>
                    <a:pt x="23913" y="31029"/>
                  </a:lnTo>
                  <a:lnTo>
                    <a:pt x="24426" y="31336"/>
                  </a:lnTo>
                  <a:lnTo>
                    <a:pt x="24905" y="31713"/>
                  </a:lnTo>
                  <a:lnTo>
                    <a:pt x="25350" y="32089"/>
                  </a:lnTo>
                  <a:lnTo>
                    <a:pt x="25794" y="32534"/>
                  </a:lnTo>
                  <a:lnTo>
                    <a:pt x="26205" y="33013"/>
                  </a:lnTo>
                  <a:lnTo>
                    <a:pt x="26615" y="33492"/>
                  </a:lnTo>
                  <a:lnTo>
                    <a:pt x="26992" y="34039"/>
                  </a:lnTo>
                  <a:lnTo>
                    <a:pt x="27368" y="34586"/>
                  </a:lnTo>
                  <a:lnTo>
                    <a:pt x="27744" y="35202"/>
                  </a:lnTo>
                  <a:lnTo>
                    <a:pt x="28086" y="35852"/>
                  </a:lnTo>
                  <a:lnTo>
                    <a:pt x="28805" y="37152"/>
                  </a:lnTo>
                  <a:lnTo>
                    <a:pt x="29557" y="38418"/>
                  </a:lnTo>
                  <a:lnTo>
                    <a:pt x="30344" y="39649"/>
                  </a:lnTo>
                  <a:lnTo>
                    <a:pt x="31131" y="40778"/>
                  </a:lnTo>
                  <a:lnTo>
                    <a:pt x="31576" y="41326"/>
                  </a:lnTo>
                  <a:lnTo>
                    <a:pt x="32020" y="41873"/>
                  </a:lnTo>
                  <a:lnTo>
                    <a:pt x="32499" y="42420"/>
                  </a:lnTo>
                  <a:lnTo>
                    <a:pt x="32978" y="42933"/>
                  </a:lnTo>
                  <a:lnTo>
                    <a:pt x="33491" y="43447"/>
                  </a:lnTo>
                  <a:lnTo>
                    <a:pt x="34039" y="43960"/>
                  </a:lnTo>
                  <a:lnTo>
                    <a:pt x="34620" y="44439"/>
                  </a:lnTo>
                  <a:lnTo>
                    <a:pt x="35236" y="44918"/>
                  </a:lnTo>
                  <a:lnTo>
                    <a:pt x="35818" y="45362"/>
                  </a:lnTo>
                  <a:lnTo>
                    <a:pt x="36399" y="45773"/>
                  </a:lnTo>
                  <a:lnTo>
                    <a:pt x="37015" y="46149"/>
                  </a:lnTo>
                  <a:lnTo>
                    <a:pt x="37631" y="46491"/>
                  </a:lnTo>
                  <a:lnTo>
                    <a:pt x="38247" y="46799"/>
                  </a:lnTo>
                  <a:lnTo>
                    <a:pt x="38897" y="47107"/>
                  </a:lnTo>
                  <a:lnTo>
                    <a:pt x="39512" y="47381"/>
                  </a:lnTo>
                  <a:lnTo>
                    <a:pt x="40197" y="47620"/>
                  </a:lnTo>
                  <a:lnTo>
                    <a:pt x="40846" y="47825"/>
                  </a:lnTo>
                  <a:lnTo>
                    <a:pt x="41531" y="48031"/>
                  </a:lnTo>
                  <a:lnTo>
                    <a:pt x="42215" y="48202"/>
                  </a:lnTo>
                  <a:lnTo>
                    <a:pt x="42899" y="48338"/>
                  </a:lnTo>
                  <a:lnTo>
                    <a:pt x="43583" y="48441"/>
                  </a:lnTo>
                  <a:lnTo>
                    <a:pt x="44302" y="48544"/>
                  </a:lnTo>
                  <a:lnTo>
                    <a:pt x="44986" y="48612"/>
                  </a:lnTo>
                  <a:lnTo>
                    <a:pt x="45704" y="48646"/>
                  </a:lnTo>
                  <a:lnTo>
                    <a:pt x="46525" y="48646"/>
                  </a:lnTo>
                  <a:lnTo>
                    <a:pt x="47449" y="48612"/>
                  </a:lnTo>
                  <a:lnTo>
                    <a:pt x="49536" y="48544"/>
                  </a:lnTo>
                  <a:lnTo>
                    <a:pt x="51725" y="48544"/>
                  </a:lnTo>
                  <a:lnTo>
                    <a:pt x="52820" y="48612"/>
                  </a:lnTo>
                  <a:lnTo>
                    <a:pt x="53846" y="48749"/>
                  </a:lnTo>
                  <a:lnTo>
                    <a:pt x="54359" y="48852"/>
                  </a:lnTo>
                  <a:lnTo>
                    <a:pt x="54872" y="48954"/>
                  </a:lnTo>
                  <a:lnTo>
                    <a:pt x="55351" y="49091"/>
                  </a:lnTo>
                  <a:lnTo>
                    <a:pt x="55796" y="49262"/>
                  </a:lnTo>
                  <a:lnTo>
                    <a:pt x="56206" y="49467"/>
                  </a:lnTo>
                  <a:lnTo>
                    <a:pt x="56617" y="49673"/>
                  </a:lnTo>
                  <a:lnTo>
                    <a:pt x="56993" y="49946"/>
                  </a:lnTo>
                  <a:lnTo>
                    <a:pt x="57301" y="50220"/>
                  </a:lnTo>
                  <a:lnTo>
                    <a:pt x="57609" y="50562"/>
                  </a:lnTo>
                  <a:lnTo>
                    <a:pt x="57883" y="50938"/>
                  </a:lnTo>
                  <a:lnTo>
                    <a:pt x="58088" y="51315"/>
                  </a:lnTo>
                  <a:lnTo>
                    <a:pt x="58259" y="51759"/>
                  </a:lnTo>
                  <a:lnTo>
                    <a:pt x="58396" y="52238"/>
                  </a:lnTo>
                  <a:lnTo>
                    <a:pt x="58464" y="52786"/>
                  </a:lnTo>
                  <a:lnTo>
                    <a:pt x="58498" y="53367"/>
                  </a:lnTo>
                  <a:lnTo>
                    <a:pt x="58464" y="53983"/>
                  </a:lnTo>
                  <a:lnTo>
                    <a:pt x="58464" y="54154"/>
                  </a:lnTo>
                  <a:lnTo>
                    <a:pt x="58533" y="54325"/>
                  </a:lnTo>
                  <a:lnTo>
                    <a:pt x="58601" y="54428"/>
                  </a:lnTo>
                  <a:lnTo>
                    <a:pt x="58738" y="54496"/>
                  </a:lnTo>
                  <a:lnTo>
                    <a:pt x="58875" y="54530"/>
                  </a:lnTo>
                  <a:lnTo>
                    <a:pt x="59046" y="54565"/>
                  </a:lnTo>
                  <a:lnTo>
                    <a:pt x="59251" y="54565"/>
                  </a:lnTo>
                  <a:lnTo>
                    <a:pt x="59422" y="54530"/>
                  </a:lnTo>
                  <a:lnTo>
                    <a:pt x="59627" y="54462"/>
                  </a:lnTo>
                  <a:lnTo>
                    <a:pt x="59833" y="54393"/>
                  </a:lnTo>
                  <a:lnTo>
                    <a:pt x="60004" y="54291"/>
                  </a:lnTo>
                  <a:lnTo>
                    <a:pt x="60175" y="54188"/>
                  </a:lnTo>
                  <a:lnTo>
                    <a:pt x="60312" y="54051"/>
                  </a:lnTo>
                  <a:lnTo>
                    <a:pt x="60414" y="53880"/>
                  </a:lnTo>
                  <a:lnTo>
                    <a:pt x="60483" y="53743"/>
                  </a:lnTo>
                  <a:lnTo>
                    <a:pt x="60551" y="53572"/>
                  </a:lnTo>
                  <a:lnTo>
                    <a:pt x="60551" y="53025"/>
                  </a:lnTo>
                  <a:lnTo>
                    <a:pt x="60517" y="52512"/>
                  </a:lnTo>
                  <a:lnTo>
                    <a:pt x="60448" y="51999"/>
                  </a:lnTo>
                  <a:lnTo>
                    <a:pt x="60312" y="51520"/>
                  </a:lnTo>
                  <a:lnTo>
                    <a:pt x="60141" y="51041"/>
                  </a:lnTo>
                  <a:lnTo>
                    <a:pt x="59935" y="50562"/>
                  </a:lnTo>
                  <a:lnTo>
                    <a:pt x="59662" y="50152"/>
                  </a:lnTo>
                  <a:lnTo>
                    <a:pt x="59388" y="49741"/>
                  </a:lnTo>
                  <a:lnTo>
                    <a:pt x="59046" y="49330"/>
                  </a:lnTo>
                  <a:lnTo>
                    <a:pt x="58704" y="48988"/>
                  </a:lnTo>
                  <a:lnTo>
                    <a:pt x="58293" y="48646"/>
                  </a:lnTo>
                  <a:lnTo>
                    <a:pt x="57883" y="48338"/>
                  </a:lnTo>
                  <a:lnTo>
                    <a:pt x="57438" y="48065"/>
                  </a:lnTo>
                  <a:lnTo>
                    <a:pt x="56993" y="47791"/>
                  </a:lnTo>
                  <a:lnTo>
                    <a:pt x="56514" y="47586"/>
                  </a:lnTo>
                  <a:lnTo>
                    <a:pt x="56035" y="47381"/>
                  </a:lnTo>
                  <a:lnTo>
                    <a:pt x="55180" y="47141"/>
                  </a:lnTo>
                  <a:lnTo>
                    <a:pt x="54325" y="46970"/>
                  </a:lnTo>
                  <a:lnTo>
                    <a:pt x="53435" y="46833"/>
                  </a:lnTo>
                  <a:lnTo>
                    <a:pt x="52580" y="46765"/>
                  </a:lnTo>
                  <a:lnTo>
                    <a:pt x="50836" y="46765"/>
                  </a:lnTo>
                  <a:lnTo>
                    <a:pt x="49057" y="46799"/>
                  </a:lnTo>
                  <a:lnTo>
                    <a:pt x="47312" y="46867"/>
                  </a:lnTo>
                  <a:lnTo>
                    <a:pt x="46423" y="46902"/>
                  </a:lnTo>
                  <a:lnTo>
                    <a:pt x="45567" y="46867"/>
                  </a:lnTo>
                  <a:lnTo>
                    <a:pt x="44678" y="46833"/>
                  </a:lnTo>
                  <a:lnTo>
                    <a:pt x="43788" y="46731"/>
                  </a:lnTo>
                  <a:lnTo>
                    <a:pt x="42933" y="46594"/>
                  </a:lnTo>
                  <a:lnTo>
                    <a:pt x="42044" y="46389"/>
                  </a:lnTo>
                  <a:lnTo>
                    <a:pt x="41257" y="46149"/>
                  </a:lnTo>
                  <a:lnTo>
                    <a:pt x="40470" y="45841"/>
                  </a:lnTo>
                  <a:lnTo>
                    <a:pt x="39683" y="45465"/>
                  </a:lnTo>
                  <a:lnTo>
                    <a:pt x="38897" y="45054"/>
                  </a:lnTo>
                  <a:lnTo>
                    <a:pt x="38144" y="44610"/>
                  </a:lnTo>
                  <a:lnTo>
                    <a:pt x="37426" y="44131"/>
                  </a:lnTo>
                  <a:lnTo>
                    <a:pt x="36707" y="43618"/>
                  </a:lnTo>
                  <a:lnTo>
                    <a:pt x="36023" y="43070"/>
                  </a:lnTo>
                  <a:lnTo>
                    <a:pt x="35339" y="42489"/>
                  </a:lnTo>
                  <a:lnTo>
                    <a:pt x="34723" y="41873"/>
                  </a:lnTo>
                  <a:lnTo>
                    <a:pt x="34107" y="41257"/>
                  </a:lnTo>
                  <a:lnTo>
                    <a:pt x="33526" y="40573"/>
                  </a:lnTo>
                  <a:lnTo>
                    <a:pt x="32978" y="39923"/>
                  </a:lnTo>
                  <a:lnTo>
                    <a:pt x="32465" y="39205"/>
                  </a:lnTo>
                  <a:lnTo>
                    <a:pt x="31986" y="38520"/>
                  </a:lnTo>
                  <a:lnTo>
                    <a:pt x="31542" y="37802"/>
                  </a:lnTo>
                  <a:lnTo>
                    <a:pt x="30892" y="36639"/>
                  </a:lnTo>
                  <a:lnTo>
                    <a:pt x="30276" y="35476"/>
                  </a:lnTo>
                  <a:lnTo>
                    <a:pt x="29660" y="34347"/>
                  </a:lnTo>
                  <a:lnTo>
                    <a:pt x="29010" y="33252"/>
                  </a:lnTo>
                  <a:lnTo>
                    <a:pt x="28634" y="32705"/>
                  </a:lnTo>
                  <a:lnTo>
                    <a:pt x="28292" y="32192"/>
                  </a:lnTo>
                  <a:lnTo>
                    <a:pt x="27881" y="31679"/>
                  </a:lnTo>
                  <a:lnTo>
                    <a:pt x="27471" y="31200"/>
                  </a:lnTo>
                  <a:lnTo>
                    <a:pt x="27026" y="30721"/>
                  </a:lnTo>
                  <a:lnTo>
                    <a:pt x="26547" y="30276"/>
                  </a:lnTo>
                  <a:lnTo>
                    <a:pt x="26034" y="29865"/>
                  </a:lnTo>
                  <a:lnTo>
                    <a:pt x="25452" y="29489"/>
                  </a:lnTo>
                  <a:lnTo>
                    <a:pt x="24973" y="29181"/>
                  </a:lnTo>
                  <a:lnTo>
                    <a:pt x="24494" y="28942"/>
                  </a:lnTo>
                  <a:lnTo>
                    <a:pt x="24016" y="28737"/>
                  </a:lnTo>
                  <a:lnTo>
                    <a:pt x="23502" y="28566"/>
                  </a:lnTo>
                  <a:lnTo>
                    <a:pt x="22989" y="28394"/>
                  </a:lnTo>
                  <a:lnTo>
                    <a:pt x="22476" y="28258"/>
                  </a:lnTo>
                  <a:lnTo>
                    <a:pt x="21929" y="28155"/>
                  </a:lnTo>
                  <a:lnTo>
                    <a:pt x="21381" y="28087"/>
                  </a:lnTo>
                  <a:lnTo>
                    <a:pt x="20287" y="27984"/>
                  </a:lnTo>
                  <a:lnTo>
                    <a:pt x="19158" y="27916"/>
                  </a:lnTo>
                  <a:lnTo>
                    <a:pt x="16900" y="27847"/>
                  </a:lnTo>
                  <a:lnTo>
                    <a:pt x="15771" y="27813"/>
                  </a:lnTo>
                  <a:lnTo>
                    <a:pt x="14642" y="27745"/>
                  </a:lnTo>
                  <a:lnTo>
                    <a:pt x="13547" y="27608"/>
                  </a:lnTo>
                  <a:lnTo>
                    <a:pt x="13000" y="27539"/>
                  </a:lnTo>
                  <a:lnTo>
                    <a:pt x="12487" y="27437"/>
                  </a:lnTo>
                  <a:lnTo>
                    <a:pt x="11940" y="27300"/>
                  </a:lnTo>
                  <a:lnTo>
                    <a:pt x="11427" y="27163"/>
                  </a:lnTo>
                  <a:lnTo>
                    <a:pt x="10913" y="26958"/>
                  </a:lnTo>
                  <a:lnTo>
                    <a:pt x="10434" y="26752"/>
                  </a:lnTo>
                  <a:lnTo>
                    <a:pt x="9956" y="26513"/>
                  </a:lnTo>
                  <a:lnTo>
                    <a:pt x="9477" y="26205"/>
                  </a:lnTo>
                  <a:lnTo>
                    <a:pt x="9032" y="25897"/>
                  </a:lnTo>
                  <a:lnTo>
                    <a:pt x="8587" y="25521"/>
                  </a:lnTo>
                  <a:lnTo>
                    <a:pt x="8313" y="25281"/>
                  </a:lnTo>
                  <a:lnTo>
                    <a:pt x="8074" y="25008"/>
                  </a:lnTo>
                  <a:lnTo>
                    <a:pt x="7903" y="24700"/>
                  </a:lnTo>
                  <a:lnTo>
                    <a:pt x="7732" y="24392"/>
                  </a:lnTo>
                  <a:lnTo>
                    <a:pt x="7595" y="24084"/>
                  </a:lnTo>
                  <a:lnTo>
                    <a:pt x="7492" y="23742"/>
                  </a:lnTo>
                  <a:lnTo>
                    <a:pt x="7356" y="23058"/>
                  </a:lnTo>
                  <a:lnTo>
                    <a:pt x="7253" y="22339"/>
                  </a:lnTo>
                  <a:lnTo>
                    <a:pt x="7185" y="21655"/>
                  </a:lnTo>
                  <a:lnTo>
                    <a:pt x="7082" y="20937"/>
                  </a:lnTo>
                  <a:lnTo>
                    <a:pt x="6979" y="20253"/>
                  </a:lnTo>
                  <a:lnTo>
                    <a:pt x="6774" y="19534"/>
                  </a:lnTo>
                  <a:lnTo>
                    <a:pt x="6535" y="18850"/>
                  </a:lnTo>
                  <a:lnTo>
                    <a:pt x="6261" y="18200"/>
                  </a:lnTo>
                  <a:lnTo>
                    <a:pt x="5919" y="17584"/>
                  </a:lnTo>
                  <a:lnTo>
                    <a:pt x="5543" y="17003"/>
                  </a:lnTo>
                  <a:lnTo>
                    <a:pt x="5132" y="16421"/>
                  </a:lnTo>
                  <a:lnTo>
                    <a:pt x="4208" y="15258"/>
                  </a:lnTo>
                  <a:lnTo>
                    <a:pt x="3900" y="14882"/>
                  </a:lnTo>
                  <a:lnTo>
                    <a:pt x="3627" y="14471"/>
                  </a:lnTo>
                  <a:lnTo>
                    <a:pt x="3387" y="14061"/>
                  </a:lnTo>
                  <a:lnTo>
                    <a:pt x="3148" y="13616"/>
                  </a:lnTo>
                  <a:lnTo>
                    <a:pt x="2977" y="13206"/>
                  </a:lnTo>
                  <a:lnTo>
                    <a:pt x="2806" y="12761"/>
                  </a:lnTo>
                  <a:lnTo>
                    <a:pt x="2635" y="12350"/>
                  </a:lnTo>
                  <a:lnTo>
                    <a:pt x="2532" y="11906"/>
                  </a:lnTo>
                  <a:lnTo>
                    <a:pt x="2429" y="11461"/>
                  </a:lnTo>
                  <a:lnTo>
                    <a:pt x="2327" y="10982"/>
                  </a:lnTo>
                  <a:lnTo>
                    <a:pt x="2224" y="10093"/>
                  </a:lnTo>
                  <a:lnTo>
                    <a:pt x="2190" y="9135"/>
                  </a:lnTo>
                  <a:lnTo>
                    <a:pt x="2190" y="8211"/>
                  </a:lnTo>
                  <a:lnTo>
                    <a:pt x="2258" y="7253"/>
                  </a:lnTo>
                  <a:lnTo>
                    <a:pt x="2361" y="6295"/>
                  </a:lnTo>
                  <a:lnTo>
                    <a:pt x="2464" y="5337"/>
                  </a:lnTo>
                  <a:lnTo>
                    <a:pt x="2601" y="4380"/>
                  </a:lnTo>
                  <a:lnTo>
                    <a:pt x="2908" y="2464"/>
                  </a:lnTo>
                  <a:lnTo>
                    <a:pt x="3182" y="582"/>
                  </a:lnTo>
                  <a:lnTo>
                    <a:pt x="3182" y="411"/>
                  </a:lnTo>
                  <a:lnTo>
                    <a:pt x="3148" y="275"/>
                  </a:lnTo>
                  <a:lnTo>
                    <a:pt x="3045" y="138"/>
                  </a:lnTo>
                  <a:lnTo>
                    <a:pt x="2943" y="69"/>
                  </a:lnTo>
                  <a:lnTo>
                    <a:pt x="2772" y="35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6" name="Google Shape;206;p11"/>
          <p:cNvSpPr/>
          <p:nvPr/>
        </p:nvSpPr>
        <p:spPr>
          <a:xfrm rot="-5400000" flipH="1">
            <a:off x="-1256350" y="5555003"/>
            <a:ext cx="3521207" cy="1276029"/>
          </a:xfrm>
          <a:custGeom>
            <a:avLst/>
            <a:gdLst/>
            <a:ahLst/>
            <a:cxnLst/>
            <a:rect l="l" t="t" r="r" b="b"/>
            <a:pathLst>
              <a:path w="73825" h="26753" extrusionOk="0">
                <a:moveTo>
                  <a:pt x="1" y="1"/>
                </a:moveTo>
                <a:lnTo>
                  <a:pt x="1" y="924"/>
                </a:lnTo>
                <a:lnTo>
                  <a:pt x="1" y="1848"/>
                </a:lnTo>
                <a:lnTo>
                  <a:pt x="69" y="2669"/>
                </a:lnTo>
                <a:lnTo>
                  <a:pt x="138" y="3490"/>
                </a:lnTo>
                <a:lnTo>
                  <a:pt x="274" y="4243"/>
                </a:lnTo>
                <a:lnTo>
                  <a:pt x="411" y="4961"/>
                </a:lnTo>
                <a:lnTo>
                  <a:pt x="582" y="5645"/>
                </a:lnTo>
                <a:lnTo>
                  <a:pt x="753" y="6295"/>
                </a:lnTo>
                <a:lnTo>
                  <a:pt x="993" y="6877"/>
                </a:lnTo>
                <a:lnTo>
                  <a:pt x="1232" y="7458"/>
                </a:lnTo>
                <a:lnTo>
                  <a:pt x="1472" y="7971"/>
                </a:lnTo>
                <a:lnTo>
                  <a:pt x="1780" y="8485"/>
                </a:lnTo>
                <a:lnTo>
                  <a:pt x="2087" y="8929"/>
                </a:lnTo>
                <a:lnTo>
                  <a:pt x="2395" y="9374"/>
                </a:lnTo>
                <a:lnTo>
                  <a:pt x="2737" y="9750"/>
                </a:lnTo>
                <a:lnTo>
                  <a:pt x="3114" y="10127"/>
                </a:lnTo>
                <a:lnTo>
                  <a:pt x="3490" y="10469"/>
                </a:lnTo>
                <a:lnTo>
                  <a:pt x="3901" y="10777"/>
                </a:lnTo>
                <a:lnTo>
                  <a:pt x="4345" y="11050"/>
                </a:lnTo>
                <a:lnTo>
                  <a:pt x="4756" y="11290"/>
                </a:lnTo>
                <a:lnTo>
                  <a:pt x="5235" y="11529"/>
                </a:lnTo>
                <a:lnTo>
                  <a:pt x="5679" y="11734"/>
                </a:lnTo>
                <a:lnTo>
                  <a:pt x="6193" y="11906"/>
                </a:lnTo>
                <a:lnTo>
                  <a:pt x="6671" y="12077"/>
                </a:lnTo>
                <a:lnTo>
                  <a:pt x="7185" y="12213"/>
                </a:lnTo>
                <a:lnTo>
                  <a:pt x="7732" y="12350"/>
                </a:lnTo>
                <a:lnTo>
                  <a:pt x="8792" y="12521"/>
                </a:lnTo>
                <a:lnTo>
                  <a:pt x="9921" y="12658"/>
                </a:lnTo>
                <a:lnTo>
                  <a:pt x="11084" y="12727"/>
                </a:lnTo>
                <a:lnTo>
                  <a:pt x="12248" y="12761"/>
                </a:lnTo>
                <a:lnTo>
                  <a:pt x="13479" y="12761"/>
                </a:lnTo>
                <a:lnTo>
                  <a:pt x="15942" y="12692"/>
                </a:lnTo>
                <a:lnTo>
                  <a:pt x="18439" y="12590"/>
                </a:lnTo>
                <a:lnTo>
                  <a:pt x="19671" y="12521"/>
                </a:lnTo>
                <a:lnTo>
                  <a:pt x="20903" y="12487"/>
                </a:lnTo>
                <a:lnTo>
                  <a:pt x="22100" y="12487"/>
                </a:lnTo>
                <a:lnTo>
                  <a:pt x="23297" y="12521"/>
                </a:lnTo>
                <a:lnTo>
                  <a:pt x="24460" y="12624"/>
                </a:lnTo>
                <a:lnTo>
                  <a:pt x="25555" y="12761"/>
                </a:lnTo>
                <a:lnTo>
                  <a:pt x="26650" y="12966"/>
                </a:lnTo>
                <a:lnTo>
                  <a:pt x="27163" y="13103"/>
                </a:lnTo>
                <a:lnTo>
                  <a:pt x="27676" y="13240"/>
                </a:lnTo>
                <a:lnTo>
                  <a:pt x="28189" y="13411"/>
                </a:lnTo>
                <a:lnTo>
                  <a:pt x="28668" y="13582"/>
                </a:lnTo>
                <a:lnTo>
                  <a:pt x="29147" y="13821"/>
                </a:lnTo>
                <a:lnTo>
                  <a:pt x="29592" y="14061"/>
                </a:lnTo>
                <a:lnTo>
                  <a:pt x="30344" y="14471"/>
                </a:lnTo>
                <a:lnTo>
                  <a:pt x="31097" y="14950"/>
                </a:lnTo>
                <a:lnTo>
                  <a:pt x="31815" y="15429"/>
                </a:lnTo>
                <a:lnTo>
                  <a:pt x="32568" y="15942"/>
                </a:lnTo>
                <a:lnTo>
                  <a:pt x="34073" y="17037"/>
                </a:lnTo>
                <a:lnTo>
                  <a:pt x="35613" y="18200"/>
                </a:lnTo>
                <a:lnTo>
                  <a:pt x="38691" y="20595"/>
                </a:lnTo>
                <a:lnTo>
                  <a:pt x="40265" y="21758"/>
                </a:lnTo>
                <a:lnTo>
                  <a:pt x="41873" y="22852"/>
                </a:lnTo>
                <a:lnTo>
                  <a:pt x="42694" y="23400"/>
                </a:lnTo>
                <a:lnTo>
                  <a:pt x="43481" y="23879"/>
                </a:lnTo>
                <a:lnTo>
                  <a:pt x="44302" y="24358"/>
                </a:lnTo>
                <a:lnTo>
                  <a:pt x="45123" y="24802"/>
                </a:lnTo>
                <a:lnTo>
                  <a:pt x="45978" y="25213"/>
                </a:lnTo>
                <a:lnTo>
                  <a:pt x="46799" y="25589"/>
                </a:lnTo>
                <a:lnTo>
                  <a:pt x="47654" y="25897"/>
                </a:lnTo>
                <a:lnTo>
                  <a:pt x="48509" y="26171"/>
                </a:lnTo>
                <a:lnTo>
                  <a:pt x="49365" y="26410"/>
                </a:lnTo>
                <a:lnTo>
                  <a:pt x="50220" y="26581"/>
                </a:lnTo>
                <a:lnTo>
                  <a:pt x="51109" y="26718"/>
                </a:lnTo>
                <a:lnTo>
                  <a:pt x="51999" y="26752"/>
                </a:lnTo>
                <a:lnTo>
                  <a:pt x="52888" y="26752"/>
                </a:lnTo>
                <a:lnTo>
                  <a:pt x="53778" y="26684"/>
                </a:lnTo>
                <a:lnTo>
                  <a:pt x="54701" y="26547"/>
                </a:lnTo>
                <a:lnTo>
                  <a:pt x="55591" y="26342"/>
                </a:lnTo>
                <a:lnTo>
                  <a:pt x="56275" y="26137"/>
                </a:lnTo>
                <a:lnTo>
                  <a:pt x="56925" y="25931"/>
                </a:lnTo>
                <a:lnTo>
                  <a:pt x="58156" y="25452"/>
                </a:lnTo>
                <a:lnTo>
                  <a:pt x="59354" y="24905"/>
                </a:lnTo>
                <a:lnTo>
                  <a:pt x="60517" y="24323"/>
                </a:lnTo>
                <a:lnTo>
                  <a:pt x="61577" y="23673"/>
                </a:lnTo>
                <a:lnTo>
                  <a:pt x="62604" y="22989"/>
                </a:lnTo>
                <a:lnTo>
                  <a:pt x="63561" y="22237"/>
                </a:lnTo>
                <a:lnTo>
                  <a:pt x="64485" y="21450"/>
                </a:lnTo>
                <a:lnTo>
                  <a:pt x="65375" y="20629"/>
                </a:lnTo>
                <a:lnTo>
                  <a:pt x="66161" y="19774"/>
                </a:lnTo>
                <a:lnTo>
                  <a:pt x="66948" y="18884"/>
                </a:lnTo>
                <a:lnTo>
                  <a:pt x="67667" y="17995"/>
                </a:lnTo>
                <a:lnTo>
                  <a:pt x="68351" y="17037"/>
                </a:lnTo>
                <a:lnTo>
                  <a:pt x="68967" y="16079"/>
                </a:lnTo>
                <a:lnTo>
                  <a:pt x="69548" y="15121"/>
                </a:lnTo>
                <a:lnTo>
                  <a:pt x="70095" y="14129"/>
                </a:lnTo>
                <a:lnTo>
                  <a:pt x="70574" y="13137"/>
                </a:lnTo>
                <a:lnTo>
                  <a:pt x="71053" y="12145"/>
                </a:lnTo>
                <a:lnTo>
                  <a:pt x="71464" y="11153"/>
                </a:lnTo>
                <a:lnTo>
                  <a:pt x="71840" y="10161"/>
                </a:lnTo>
                <a:lnTo>
                  <a:pt x="72182" y="9203"/>
                </a:lnTo>
                <a:lnTo>
                  <a:pt x="72490" y="8211"/>
                </a:lnTo>
                <a:lnTo>
                  <a:pt x="72764" y="7287"/>
                </a:lnTo>
                <a:lnTo>
                  <a:pt x="73003" y="6329"/>
                </a:lnTo>
                <a:lnTo>
                  <a:pt x="73209" y="5440"/>
                </a:lnTo>
                <a:lnTo>
                  <a:pt x="73380" y="4551"/>
                </a:lnTo>
                <a:lnTo>
                  <a:pt x="73516" y="3695"/>
                </a:lnTo>
                <a:lnTo>
                  <a:pt x="73619" y="2874"/>
                </a:lnTo>
                <a:lnTo>
                  <a:pt x="73722" y="2087"/>
                </a:lnTo>
                <a:lnTo>
                  <a:pt x="73790" y="1335"/>
                </a:lnTo>
                <a:lnTo>
                  <a:pt x="73824" y="651"/>
                </a:lnTo>
                <a:lnTo>
                  <a:pt x="738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11"/>
          <p:cNvSpPr/>
          <p:nvPr/>
        </p:nvSpPr>
        <p:spPr>
          <a:xfrm rot="10800000">
            <a:off x="42" y="-108957"/>
            <a:ext cx="2148781" cy="2374885"/>
          </a:xfrm>
          <a:custGeom>
            <a:avLst/>
            <a:gdLst/>
            <a:ahLst/>
            <a:cxnLst/>
            <a:rect l="l" t="t" r="r" b="b"/>
            <a:pathLst>
              <a:path w="71191" h="78682" extrusionOk="0">
                <a:moveTo>
                  <a:pt x="71190" y="0"/>
                </a:moveTo>
                <a:lnTo>
                  <a:pt x="69753" y="34"/>
                </a:lnTo>
                <a:lnTo>
                  <a:pt x="68385" y="103"/>
                </a:lnTo>
                <a:lnTo>
                  <a:pt x="67051" y="206"/>
                </a:lnTo>
                <a:lnTo>
                  <a:pt x="65751" y="342"/>
                </a:lnTo>
                <a:lnTo>
                  <a:pt x="64519" y="548"/>
                </a:lnTo>
                <a:lnTo>
                  <a:pt x="63322" y="753"/>
                </a:lnTo>
                <a:lnTo>
                  <a:pt x="62193" y="1027"/>
                </a:lnTo>
                <a:lnTo>
                  <a:pt x="61098" y="1334"/>
                </a:lnTo>
                <a:lnTo>
                  <a:pt x="60038" y="1677"/>
                </a:lnTo>
                <a:lnTo>
                  <a:pt x="59046" y="2053"/>
                </a:lnTo>
                <a:lnTo>
                  <a:pt x="58088" y="2463"/>
                </a:lnTo>
                <a:lnTo>
                  <a:pt x="57130" y="2908"/>
                </a:lnTo>
                <a:lnTo>
                  <a:pt x="56275" y="3387"/>
                </a:lnTo>
                <a:lnTo>
                  <a:pt x="55420" y="3866"/>
                </a:lnTo>
                <a:lnTo>
                  <a:pt x="54599" y="4413"/>
                </a:lnTo>
                <a:lnTo>
                  <a:pt x="53812" y="4961"/>
                </a:lnTo>
                <a:lnTo>
                  <a:pt x="53093" y="5576"/>
                </a:lnTo>
                <a:lnTo>
                  <a:pt x="52375" y="6192"/>
                </a:lnTo>
                <a:lnTo>
                  <a:pt x="51691" y="6808"/>
                </a:lnTo>
                <a:lnTo>
                  <a:pt x="51075" y="7492"/>
                </a:lnTo>
                <a:lnTo>
                  <a:pt x="50459" y="8176"/>
                </a:lnTo>
                <a:lnTo>
                  <a:pt x="49878" y="8895"/>
                </a:lnTo>
                <a:lnTo>
                  <a:pt x="49330" y="9613"/>
                </a:lnTo>
                <a:lnTo>
                  <a:pt x="48783" y="10366"/>
                </a:lnTo>
                <a:lnTo>
                  <a:pt x="48270" y="11118"/>
                </a:lnTo>
                <a:lnTo>
                  <a:pt x="47825" y="11905"/>
                </a:lnTo>
                <a:lnTo>
                  <a:pt x="47346" y="12726"/>
                </a:lnTo>
                <a:lnTo>
                  <a:pt x="46936" y="13547"/>
                </a:lnTo>
                <a:lnTo>
                  <a:pt x="46525" y="14368"/>
                </a:lnTo>
                <a:lnTo>
                  <a:pt x="46115" y="15223"/>
                </a:lnTo>
                <a:lnTo>
                  <a:pt x="45738" y="16079"/>
                </a:lnTo>
                <a:lnTo>
                  <a:pt x="45396" y="16968"/>
                </a:lnTo>
                <a:lnTo>
                  <a:pt x="44746" y="18713"/>
                </a:lnTo>
                <a:lnTo>
                  <a:pt x="44131" y="20526"/>
                </a:lnTo>
                <a:lnTo>
                  <a:pt x="43583" y="22373"/>
                </a:lnTo>
                <a:lnTo>
                  <a:pt x="43070" y="24186"/>
                </a:lnTo>
                <a:lnTo>
                  <a:pt x="42591" y="26033"/>
                </a:lnTo>
                <a:lnTo>
                  <a:pt x="42146" y="27881"/>
                </a:lnTo>
                <a:lnTo>
                  <a:pt x="41223" y="31541"/>
                </a:lnTo>
                <a:lnTo>
                  <a:pt x="40778" y="33354"/>
                </a:lnTo>
                <a:lnTo>
                  <a:pt x="40333" y="35099"/>
                </a:lnTo>
                <a:lnTo>
                  <a:pt x="39820" y="36809"/>
                </a:lnTo>
                <a:lnTo>
                  <a:pt x="39307" y="38451"/>
                </a:lnTo>
                <a:lnTo>
                  <a:pt x="38725" y="40059"/>
                </a:lnTo>
                <a:lnTo>
                  <a:pt x="38418" y="40812"/>
                </a:lnTo>
                <a:lnTo>
                  <a:pt x="38110" y="41564"/>
                </a:lnTo>
                <a:lnTo>
                  <a:pt x="37768" y="42283"/>
                </a:lnTo>
                <a:lnTo>
                  <a:pt x="37425" y="43001"/>
                </a:lnTo>
                <a:lnTo>
                  <a:pt x="37049" y="43685"/>
                </a:lnTo>
                <a:lnTo>
                  <a:pt x="36673" y="44370"/>
                </a:lnTo>
                <a:lnTo>
                  <a:pt x="36262" y="45020"/>
                </a:lnTo>
                <a:lnTo>
                  <a:pt x="35818" y="45635"/>
                </a:lnTo>
                <a:lnTo>
                  <a:pt x="35339" y="46217"/>
                </a:lnTo>
                <a:lnTo>
                  <a:pt x="34860" y="46798"/>
                </a:lnTo>
                <a:lnTo>
                  <a:pt x="34347" y="47380"/>
                </a:lnTo>
                <a:lnTo>
                  <a:pt x="33799" y="47927"/>
                </a:lnTo>
                <a:lnTo>
                  <a:pt x="33218" y="48475"/>
                </a:lnTo>
                <a:lnTo>
                  <a:pt x="32636" y="48988"/>
                </a:lnTo>
                <a:lnTo>
                  <a:pt x="32055" y="49501"/>
                </a:lnTo>
                <a:lnTo>
                  <a:pt x="31405" y="49980"/>
                </a:lnTo>
                <a:lnTo>
                  <a:pt x="30105" y="50904"/>
                </a:lnTo>
                <a:lnTo>
                  <a:pt x="28736" y="51827"/>
                </a:lnTo>
                <a:lnTo>
                  <a:pt x="27334" y="52682"/>
                </a:lnTo>
                <a:lnTo>
                  <a:pt x="25863" y="53503"/>
                </a:lnTo>
                <a:lnTo>
                  <a:pt x="24358" y="54290"/>
                </a:lnTo>
                <a:lnTo>
                  <a:pt x="22818" y="55077"/>
                </a:lnTo>
                <a:lnTo>
                  <a:pt x="21279" y="55864"/>
                </a:lnTo>
                <a:lnTo>
                  <a:pt x="18166" y="57369"/>
                </a:lnTo>
                <a:lnTo>
                  <a:pt x="16592" y="58156"/>
                </a:lnTo>
                <a:lnTo>
                  <a:pt x="15053" y="58943"/>
                </a:lnTo>
                <a:lnTo>
                  <a:pt x="13547" y="59730"/>
                </a:lnTo>
                <a:lnTo>
                  <a:pt x="12076" y="60585"/>
                </a:lnTo>
                <a:lnTo>
                  <a:pt x="10640" y="61440"/>
                </a:lnTo>
                <a:lnTo>
                  <a:pt x="9237" y="62329"/>
                </a:lnTo>
                <a:lnTo>
                  <a:pt x="7937" y="63287"/>
                </a:lnTo>
                <a:lnTo>
                  <a:pt x="7287" y="63800"/>
                </a:lnTo>
                <a:lnTo>
                  <a:pt x="6671" y="64314"/>
                </a:lnTo>
                <a:lnTo>
                  <a:pt x="6090" y="64827"/>
                </a:lnTo>
                <a:lnTo>
                  <a:pt x="5508" y="65374"/>
                </a:lnTo>
                <a:lnTo>
                  <a:pt x="4961" y="65921"/>
                </a:lnTo>
                <a:lnTo>
                  <a:pt x="4414" y="66503"/>
                </a:lnTo>
                <a:lnTo>
                  <a:pt x="3935" y="67084"/>
                </a:lnTo>
                <a:lnTo>
                  <a:pt x="3456" y="67700"/>
                </a:lnTo>
                <a:lnTo>
                  <a:pt x="2977" y="68316"/>
                </a:lnTo>
                <a:lnTo>
                  <a:pt x="2566" y="68966"/>
                </a:lnTo>
                <a:lnTo>
                  <a:pt x="2156" y="69650"/>
                </a:lnTo>
                <a:lnTo>
                  <a:pt x="1779" y="70334"/>
                </a:lnTo>
                <a:lnTo>
                  <a:pt x="1472" y="71053"/>
                </a:lnTo>
                <a:lnTo>
                  <a:pt x="1164" y="71805"/>
                </a:lnTo>
                <a:lnTo>
                  <a:pt x="890" y="72558"/>
                </a:lnTo>
                <a:lnTo>
                  <a:pt x="651" y="73345"/>
                </a:lnTo>
                <a:lnTo>
                  <a:pt x="445" y="74166"/>
                </a:lnTo>
                <a:lnTo>
                  <a:pt x="274" y="75021"/>
                </a:lnTo>
                <a:lnTo>
                  <a:pt x="137" y="75876"/>
                </a:lnTo>
                <a:lnTo>
                  <a:pt x="69" y="76800"/>
                </a:lnTo>
                <a:lnTo>
                  <a:pt x="1" y="77724"/>
                </a:lnTo>
                <a:lnTo>
                  <a:pt x="1" y="78681"/>
                </a:lnTo>
                <a:lnTo>
                  <a:pt x="71190" y="78681"/>
                </a:lnTo>
                <a:lnTo>
                  <a:pt x="711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-596735" y="-611397"/>
            <a:ext cx="4174972" cy="3064827"/>
            <a:chOff x="5847100" y="3240200"/>
            <a:chExt cx="1949100" cy="1430825"/>
          </a:xfrm>
        </p:grpSpPr>
        <p:sp>
          <p:nvSpPr>
            <p:cNvPr id="209" name="Google Shape;209;p11"/>
            <p:cNvSpPr/>
            <p:nvPr/>
          </p:nvSpPr>
          <p:spPr>
            <a:xfrm>
              <a:off x="5847100" y="3240200"/>
              <a:ext cx="1949100" cy="1430825"/>
            </a:xfrm>
            <a:custGeom>
              <a:avLst/>
              <a:gdLst/>
              <a:ahLst/>
              <a:cxnLst/>
              <a:rect l="l" t="t" r="r" b="b"/>
              <a:pathLst>
                <a:path w="77964" h="57233" extrusionOk="0">
                  <a:moveTo>
                    <a:pt x="77861" y="1"/>
                  </a:moveTo>
                  <a:lnTo>
                    <a:pt x="77690" y="35"/>
                  </a:lnTo>
                  <a:lnTo>
                    <a:pt x="77450" y="137"/>
                  </a:lnTo>
                  <a:lnTo>
                    <a:pt x="77177" y="308"/>
                  </a:lnTo>
                  <a:lnTo>
                    <a:pt x="75535" y="1403"/>
                  </a:lnTo>
                  <a:lnTo>
                    <a:pt x="73927" y="2532"/>
                  </a:lnTo>
                  <a:lnTo>
                    <a:pt x="72353" y="3695"/>
                  </a:lnTo>
                  <a:lnTo>
                    <a:pt x="70814" y="4892"/>
                  </a:lnTo>
                  <a:lnTo>
                    <a:pt x="69309" y="6158"/>
                  </a:lnTo>
                  <a:lnTo>
                    <a:pt x="67803" y="7458"/>
                  </a:lnTo>
                  <a:lnTo>
                    <a:pt x="66401" y="8792"/>
                  </a:lnTo>
                  <a:lnTo>
                    <a:pt x="64998" y="10195"/>
                  </a:lnTo>
                  <a:lnTo>
                    <a:pt x="64690" y="10503"/>
                  </a:lnTo>
                  <a:lnTo>
                    <a:pt x="64417" y="10845"/>
                  </a:lnTo>
                  <a:lnTo>
                    <a:pt x="64177" y="11187"/>
                  </a:lnTo>
                  <a:lnTo>
                    <a:pt x="63938" y="11529"/>
                  </a:lnTo>
                  <a:lnTo>
                    <a:pt x="63527" y="12247"/>
                  </a:lnTo>
                  <a:lnTo>
                    <a:pt x="63185" y="13000"/>
                  </a:lnTo>
                  <a:lnTo>
                    <a:pt x="62877" y="13753"/>
                  </a:lnTo>
                  <a:lnTo>
                    <a:pt x="62604" y="14539"/>
                  </a:lnTo>
                  <a:lnTo>
                    <a:pt x="62090" y="16182"/>
                  </a:lnTo>
                  <a:lnTo>
                    <a:pt x="61817" y="16831"/>
                  </a:lnTo>
                  <a:lnTo>
                    <a:pt x="61543" y="17413"/>
                  </a:lnTo>
                  <a:lnTo>
                    <a:pt x="61201" y="17892"/>
                  </a:lnTo>
                  <a:lnTo>
                    <a:pt x="60790" y="18337"/>
                  </a:lnTo>
                  <a:lnTo>
                    <a:pt x="60380" y="18713"/>
                  </a:lnTo>
                  <a:lnTo>
                    <a:pt x="59901" y="19021"/>
                  </a:lnTo>
                  <a:lnTo>
                    <a:pt x="59422" y="19295"/>
                  </a:lnTo>
                  <a:lnTo>
                    <a:pt x="58909" y="19500"/>
                  </a:lnTo>
                  <a:lnTo>
                    <a:pt x="58362" y="19705"/>
                  </a:lnTo>
                  <a:lnTo>
                    <a:pt x="57814" y="19842"/>
                  </a:lnTo>
                  <a:lnTo>
                    <a:pt x="57233" y="19979"/>
                  </a:lnTo>
                  <a:lnTo>
                    <a:pt x="56617" y="20081"/>
                  </a:lnTo>
                  <a:lnTo>
                    <a:pt x="55420" y="20287"/>
                  </a:lnTo>
                  <a:lnTo>
                    <a:pt x="54222" y="20458"/>
                  </a:lnTo>
                  <a:lnTo>
                    <a:pt x="53504" y="20560"/>
                  </a:lnTo>
                  <a:lnTo>
                    <a:pt x="52820" y="20731"/>
                  </a:lnTo>
                  <a:lnTo>
                    <a:pt x="52170" y="20902"/>
                  </a:lnTo>
                  <a:lnTo>
                    <a:pt x="51486" y="21108"/>
                  </a:lnTo>
                  <a:lnTo>
                    <a:pt x="50836" y="21347"/>
                  </a:lnTo>
                  <a:lnTo>
                    <a:pt x="50220" y="21621"/>
                  </a:lnTo>
                  <a:lnTo>
                    <a:pt x="49604" y="21963"/>
                  </a:lnTo>
                  <a:lnTo>
                    <a:pt x="48988" y="22305"/>
                  </a:lnTo>
                  <a:lnTo>
                    <a:pt x="48544" y="22647"/>
                  </a:lnTo>
                  <a:lnTo>
                    <a:pt x="48099" y="22989"/>
                  </a:lnTo>
                  <a:lnTo>
                    <a:pt x="47278" y="23708"/>
                  </a:lnTo>
                  <a:lnTo>
                    <a:pt x="46901" y="24050"/>
                  </a:lnTo>
                  <a:lnTo>
                    <a:pt x="46491" y="24323"/>
                  </a:lnTo>
                  <a:lnTo>
                    <a:pt x="46115" y="24563"/>
                  </a:lnTo>
                  <a:lnTo>
                    <a:pt x="45704" y="24768"/>
                  </a:lnTo>
                  <a:lnTo>
                    <a:pt x="45328" y="24939"/>
                  </a:lnTo>
                  <a:lnTo>
                    <a:pt x="44917" y="25076"/>
                  </a:lnTo>
                  <a:lnTo>
                    <a:pt x="44507" y="25144"/>
                  </a:lnTo>
                  <a:lnTo>
                    <a:pt x="44096" y="25213"/>
                  </a:lnTo>
                  <a:lnTo>
                    <a:pt x="43686" y="25247"/>
                  </a:lnTo>
                  <a:lnTo>
                    <a:pt x="42865" y="25247"/>
                  </a:lnTo>
                  <a:lnTo>
                    <a:pt x="42454" y="25213"/>
                  </a:lnTo>
                  <a:lnTo>
                    <a:pt x="41565" y="25076"/>
                  </a:lnTo>
                  <a:lnTo>
                    <a:pt x="40675" y="24871"/>
                  </a:lnTo>
                  <a:lnTo>
                    <a:pt x="39786" y="24597"/>
                  </a:lnTo>
                  <a:lnTo>
                    <a:pt x="38862" y="24323"/>
                  </a:lnTo>
                  <a:lnTo>
                    <a:pt x="37083" y="23708"/>
                  </a:lnTo>
                  <a:lnTo>
                    <a:pt x="33560" y="22373"/>
                  </a:lnTo>
                  <a:lnTo>
                    <a:pt x="32705" y="22065"/>
                  </a:lnTo>
                  <a:lnTo>
                    <a:pt x="31815" y="21792"/>
                  </a:lnTo>
                  <a:lnTo>
                    <a:pt x="30926" y="21518"/>
                  </a:lnTo>
                  <a:lnTo>
                    <a:pt x="30002" y="21244"/>
                  </a:lnTo>
                  <a:lnTo>
                    <a:pt x="29113" y="21039"/>
                  </a:lnTo>
                  <a:lnTo>
                    <a:pt x="28155" y="20868"/>
                  </a:lnTo>
                  <a:lnTo>
                    <a:pt x="27197" y="20766"/>
                  </a:lnTo>
                  <a:lnTo>
                    <a:pt x="26239" y="20663"/>
                  </a:lnTo>
                  <a:lnTo>
                    <a:pt x="25555" y="20663"/>
                  </a:lnTo>
                  <a:lnTo>
                    <a:pt x="24871" y="20697"/>
                  </a:lnTo>
                  <a:lnTo>
                    <a:pt x="24221" y="20766"/>
                  </a:lnTo>
                  <a:lnTo>
                    <a:pt x="23571" y="20868"/>
                  </a:lnTo>
                  <a:lnTo>
                    <a:pt x="22921" y="21005"/>
                  </a:lnTo>
                  <a:lnTo>
                    <a:pt x="22305" y="21176"/>
                  </a:lnTo>
                  <a:lnTo>
                    <a:pt x="21689" y="21381"/>
                  </a:lnTo>
                  <a:lnTo>
                    <a:pt x="21073" y="21621"/>
                  </a:lnTo>
                  <a:lnTo>
                    <a:pt x="20492" y="21894"/>
                  </a:lnTo>
                  <a:lnTo>
                    <a:pt x="19910" y="22202"/>
                  </a:lnTo>
                  <a:lnTo>
                    <a:pt x="19329" y="22544"/>
                  </a:lnTo>
                  <a:lnTo>
                    <a:pt x="18781" y="22921"/>
                  </a:lnTo>
                  <a:lnTo>
                    <a:pt x="18234" y="23297"/>
                  </a:lnTo>
                  <a:lnTo>
                    <a:pt x="17721" y="23708"/>
                  </a:lnTo>
                  <a:lnTo>
                    <a:pt x="17208" y="24152"/>
                  </a:lnTo>
                  <a:lnTo>
                    <a:pt x="16729" y="24597"/>
                  </a:lnTo>
                  <a:lnTo>
                    <a:pt x="16216" y="25179"/>
                  </a:lnTo>
                  <a:lnTo>
                    <a:pt x="15737" y="25794"/>
                  </a:lnTo>
                  <a:lnTo>
                    <a:pt x="15326" y="26444"/>
                  </a:lnTo>
                  <a:lnTo>
                    <a:pt x="14950" y="27128"/>
                  </a:lnTo>
                  <a:lnTo>
                    <a:pt x="14642" y="27813"/>
                  </a:lnTo>
                  <a:lnTo>
                    <a:pt x="14403" y="28565"/>
                  </a:lnTo>
                  <a:lnTo>
                    <a:pt x="14163" y="29284"/>
                  </a:lnTo>
                  <a:lnTo>
                    <a:pt x="13958" y="30036"/>
                  </a:lnTo>
                  <a:lnTo>
                    <a:pt x="13787" y="30823"/>
                  </a:lnTo>
                  <a:lnTo>
                    <a:pt x="13650" y="31610"/>
                  </a:lnTo>
                  <a:lnTo>
                    <a:pt x="13445" y="33149"/>
                  </a:lnTo>
                  <a:lnTo>
                    <a:pt x="13240" y="34689"/>
                  </a:lnTo>
                  <a:lnTo>
                    <a:pt x="13034" y="36194"/>
                  </a:lnTo>
                  <a:lnTo>
                    <a:pt x="12897" y="37186"/>
                  </a:lnTo>
                  <a:lnTo>
                    <a:pt x="12692" y="38212"/>
                  </a:lnTo>
                  <a:lnTo>
                    <a:pt x="12453" y="39273"/>
                  </a:lnTo>
                  <a:lnTo>
                    <a:pt x="12316" y="39820"/>
                  </a:lnTo>
                  <a:lnTo>
                    <a:pt x="12111" y="40333"/>
                  </a:lnTo>
                  <a:lnTo>
                    <a:pt x="11905" y="40846"/>
                  </a:lnTo>
                  <a:lnTo>
                    <a:pt x="11700" y="41325"/>
                  </a:lnTo>
                  <a:lnTo>
                    <a:pt x="11426" y="41770"/>
                  </a:lnTo>
                  <a:lnTo>
                    <a:pt x="11119" y="42215"/>
                  </a:lnTo>
                  <a:lnTo>
                    <a:pt x="10776" y="42591"/>
                  </a:lnTo>
                  <a:lnTo>
                    <a:pt x="10434" y="42933"/>
                  </a:lnTo>
                  <a:lnTo>
                    <a:pt x="10024" y="43241"/>
                  </a:lnTo>
                  <a:lnTo>
                    <a:pt x="9545" y="43446"/>
                  </a:lnTo>
                  <a:lnTo>
                    <a:pt x="8416" y="43959"/>
                  </a:lnTo>
                  <a:lnTo>
                    <a:pt x="7834" y="44233"/>
                  </a:lnTo>
                  <a:lnTo>
                    <a:pt x="7287" y="44507"/>
                  </a:lnTo>
                  <a:lnTo>
                    <a:pt x="6774" y="44815"/>
                  </a:lnTo>
                  <a:lnTo>
                    <a:pt x="6227" y="45157"/>
                  </a:lnTo>
                  <a:lnTo>
                    <a:pt x="5748" y="45533"/>
                  </a:lnTo>
                  <a:lnTo>
                    <a:pt x="5269" y="45943"/>
                  </a:lnTo>
                  <a:lnTo>
                    <a:pt x="4687" y="46525"/>
                  </a:lnTo>
                  <a:lnTo>
                    <a:pt x="4174" y="47107"/>
                  </a:lnTo>
                  <a:lnTo>
                    <a:pt x="3661" y="47722"/>
                  </a:lnTo>
                  <a:lnTo>
                    <a:pt x="3216" y="48372"/>
                  </a:lnTo>
                  <a:lnTo>
                    <a:pt x="2806" y="49057"/>
                  </a:lnTo>
                  <a:lnTo>
                    <a:pt x="2464" y="49741"/>
                  </a:lnTo>
                  <a:lnTo>
                    <a:pt x="2087" y="50425"/>
                  </a:lnTo>
                  <a:lnTo>
                    <a:pt x="1779" y="51143"/>
                  </a:lnTo>
                  <a:lnTo>
                    <a:pt x="1506" y="51862"/>
                  </a:lnTo>
                  <a:lnTo>
                    <a:pt x="1232" y="52614"/>
                  </a:lnTo>
                  <a:lnTo>
                    <a:pt x="993" y="53367"/>
                  </a:lnTo>
                  <a:lnTo>
                    <a:pt x="753" y="54119"/>
                  </a:lnTo>
                  <a:lnTo>
                    <a:pt x="377" y="55659"/>
                  </a:lnTo>
                  <a:lnTo>
                    <a:pt x="1" y="57233"/>
                  </a:lnTo>
                  <a:lnTo>
                    <a:pt x="69" y="57233"/>
                  </a:lnTo>
                  <a:lnTo>
                    <a:pt x="206" y="57198"/>
                  </a:lnTo>
                  <a:lnTo>
                    <a:pt x="719" y="56993"/>
                  </a:lnTo>
                  <a:lnTo>
                    <a:pt x="958" y="56822"/>
                  </a:lnTo>
                  <a:lnTo>
                    <a:pt x="1232" y="56685"/>
                  </a:lnTo>
                  <a:lnTo>
                    <a:pt x="1403" y="56514"/>
                  </a:lnTo>
                  <a:lnTo>
                    <a:pt x="1472" y="56412"/>
                  </a:lnTo>
                  <a:lnTo>
                    <a:pt x="1506" y="56309"/>
                  </a:lnTo>
                  <a:lnTo>
                    <a:pt x="1814" y="54872"/>
                  </a:lnTo>
                  <a:lnTo>
                    <a:pt x="2190" y="53435"/>
                  </a:lnTo>
                  <a:lnTo>
                    <a:pt x="2635" y="52033"/>
                  </a:lnTo>
                  <a:lnTo>
                    <a:pt x="3114" y="50630"/>
                  </a:lnTo>
                  <a:lnTo>
                    <a:pt x="3456" y="49775"/>
                  </a:lnTo>
                  <a:lnTo>
                    <a:pt x="3866" y="48920"/>
                  </a:lnTo>
                  <a:lnTo>
                    <a:pt x="4311" y="48099"/>
                  </a:lnTo>
                  <a:lnTo>
                    <a:pt x="4824" y="47312"/>
                  </a:lnTo>
                  <a:lnTo>
                    <a:pt x="5029" y="47004"/>
                  </a:lnTo>
                  <a:lnTo>
                    <a:pt x="5269" y="46730"/>
                  </a:lnTo>
                  <a:lnTo>
                    <a:pt x="5508" y="46457"/>
                  </a:lnTo>
                  <a:lnTo>
                    <a:pt x="5782" y="46217"/>
                  </a:lnTo>
                  <a:lnTo>
                    <a:pt x="6329" y="45772"/>
                  </a:lnTo>
                  <a:lnTo>
                    <a:pt x="6911" y="45396"/>
                  </a:lnTo>
                  <a:lnTo>
                    <a:pt x="7561" y="45020"/>
                  </a:lnTo>
                  <a:lnTo>
                    <a:pt x="8177" y="44712"/>
                  </a:lnTo>
                  <a:lnTo>
                    <a:pt x="9477" y="44096"/>
                  </a:lnTo>
                  <a:lnTo>
                    <a:pt x="10024" y="43788"/>
                  </a:lnTo>
                  <a:lnTo>
                    <a:pt x="10503" y="43446"/>
                  </a:lnTo>
                  <a:lnTo>
                    <a:pt x="10982" y="43104"/>
                  </a:lnTo>
                  <a:lnTo>
                    <a:pt x="11392" y="42694"/>
                  </a:lnTo>
                  <a:lnTo>
                    <a:pt x="11803" y="42283"/>
                  </a:lnTo>
                  <a:lnTo>
                    <a:pt x="12145" y="41873"/>
                  </a:lnTo>
                  <a:lnTo>
                    <a:pt x="12487" y="41394"/>
                  </a:lnTo>
                  <a:lnTo>
                    <a:pt x="12795" y="40915"/>
                  </a:lnTo>
                  <a:lnTo>
                    <a:pt x="13068" y="40436"/>
                  </a:lnTo>
                  <a:lnTo>
                    <a:pt x="13308" y="39923"/>
                  </a:lnTo>
                  <a:lnTo>
                    <a:pt x="13513" y="39375"/>
                  </a:lnTo>
                  <a:lnTo>
                    <a:pt x="13718" y="38862"/>
                  </a:lnTo>
                  <a:lnTo>
                    <a:pt x="13890" y="38281"/>
                  </a:lnTo>
                  <a:lnTo>
                    <a:pt x="14061" y="37733"/>
                  </a:lnTo>
                  <a:lnTo>
                    <a:pt x="14334" y="36570"/>
                  </a:lnTo>
                  <a:lnTo>
                    <a:pt x="14505" y="35578"/>
                  </a:lnTo>
                  <a:lnTo>
                    <a:pt x="14642" y="34586"/>
                  </a:lnTo>
                  <a:lnTo>
                    <a:pt x="14916" y="32499"/>
                  </a:lnTo>
                  <a:lnTo>
                    <a:pt x="15053" y="31473"/>
                  </a:lnTo>
                  <a:lnTo>
                    <a:pt x="15224" y="30447"/>
                  </a:lnTo>
                  <a:lnTo>
                    <a:pt x="15429" y="29420"/>
                  </a:lnTo>
                  <a:lnTo>
                    <a:pt x="15668" y="28428"/>
                  </a:lnTo>
                  <a:lnTo>
                    <a:pt x="15976" y="27471"/>
                  </a:lnTo>
                  <a:lnTo>
                    <a:pt x="16147" y="26992"/>
                  </a:lnTo>
                  <a:lnTo>
                    <a:pt x="16353" y="26547"/>
                  </a:lnTo>
                  <a:lnTo>
                    <a:pt x="16558" y="26102"/>
                  </a:lnTo>
                  <a:lnTo>
                    <a:pt x="16797" y="25692"/>
                  </a:lnTo>
                  <a:lnTo>
                    <a:pt x="17071" y="25281"/>
                  </a:lnTo>
                  <a:lnTo>
                    <a:pt x="17345" y="24871"/>
                  </a:lnTo>
                  <a:lnTo>
                    <a:pt x="17653" y="24494"/>
                  </a:lnTo>
                  <a:lnTo>
                    <a:pt x="17995" y="24118"/>
                  </a:lnTo>
                  <a:lnTo>
                    <a:pt x="18371" y="23776"/>
                  </a:lnTo>
                  <a:lnTo>
                    <a:pt x="18781" y="23468"/>
                  </a:lnTo>
                  <a:lnTo>
                    <a:pt x="19192" y="23160"/>
                  </a:lnTo>
                  <a:lnTo>
                    <a:pt x="19671" y="22852"/>
                  </a:lnTo>
                  <a:lnTo>
                    <a:pt x="20184" y="22613"/>
                  </a:lnTo>
                  <a:lnTo>
                    <a:pt x="20697" y="22373"/>
                  </a:lnTo>
                  <a:lnTo>
                    <a:pt x="21108" y="22202"/>
                  </a:lnTo>
                  <a:lnTo>
                    <a:pt x="21552" y="22065"/>
                  </a:lnTo>
                  <a:lnTo>
                    <a:pt x="21963" y="21963"/>
                  </a:lnTo>
                  <a:lnTo>
                    <a:pt x="22408" y="21860"/>
                  </a:lnTo>
                  <a:lnTo>
                    <a:pt x="23263" y="21723"/>
                  </a:lnTo>
                  <a:lnTo>
                    <a:pt x="24152" y="21689"/>
                  </a:lnTo>
                  <a:lnTo>
                    <a:pt x="25076" y="21689"/>
                  </a:lnTo>
                  <a:lnTo>
                    <a:pt x="25965" y="21758"/>
                  </a:lnTo>
                  <a:lnTo>
                    <a:pt x="26889" y="21860"/>
                  </a:lnTo>
                  <a:lnTo>
                    <a:pt x="27778" y="21997"/>
                  </a:lnTo>
                  <a:lnTo>
                    <a:pt x="28702" y="22202"/>
                  </a:lnTo>
                  <a:lnTo>
                    <a:pt x="29592" y="22442"/>
                  </a:lnTo>
                  <a:lnTo>
                    <a:pt x="30481" y="22681"/>
                  </a:lnTo>
                  <a:lnTo>
                    <a:pt x="31370" y="22989"/>
                  </a:lnTo>
                  <a:lnTo>
                    <a:pt x="33047" y="23571"/>
                  </a:lnTo>
                  <a:lnTo>
                    <a:pt x="34655" y="24186"/>
                  </a:lnTo>
                  <a:lnTo>
                    <a:pt x="36023" y="24734"/>
                  </a:lnTo>
                  <a:lnTo>
                    <a:pt x="37425" y="25281"/>
                  </a:lnTo>
                  <a:lnTo>
                    <a:pt x="38110" y="25521"/>
                  </a:lnTo>
                  <a:lnTo>
                    <a:pt x="38828" y="25760"/>
                  </a:lnTo>
                  <a:lnTo>
                    <a:pt x="39546" y="25965"/>
                  </a:lnTo>
                  <a:lnTo>
                    <a:pt x="40265" y="26136"/>
                  </a:lnTo>
                  <a:lnTo>
                    <a:pt x="40949" y="26273"/>
                  </a:lnTo>
                  <a:lnTo>
                    <a:pt x="41667" y="26342"/>
                  </a:lnTo>
                  <a:lnTo>
                    <a:pt x="42386" y="26376"/>
                  </a:lnTo>
                  <a:lnTo>
                    <a:pt x="43104" y="26307"/>
                  </a:lnTo>
                  <a:lnTo>
                    <a:pt x="43823" y="26205"/>
                  </a:lnTo>
                  <a:lnTo>
                    <a:pt x="44507" y="26034"/>
                  </a:lnTo>
                  <a:lnTo>
                    <a:pt x="44849" y="25897"/>
                  </a:lnTo>
                  <a:lnTo>
                    <a:pt x="45225" y="25760"/>
                  </a:lnTo>
                  <a:lnTo>
                    <a:pt x="45567" y="25589"/>
                  </a:lnTo>
                  <a:lnTo>
                    <a:pt x="45909" y="25384"/>
                  </a:lnTo>
                  <a:lnTo>
                    <a:pt x="46730" y="24836"/>
                  </a:lnTo>
                  <a:lnTo>
                    <a:pt x="47483" y="24289"/>
                  </a:lnTo>
                  <a:lnTo>
                    <a:pt x="48236" y="23742"/>
                  </a:lnTo>
                  <a:lnTo>
                    <a:pt x="48988" y="23194"/>
                  </a:lnTo>
                  <a:lnTo>
                    <a:pt x="49741" y="22681"/>
                  </a:lnTo>
                  <a:lnTo>
                    <a:pt x="50151" y="22476"/>
                  </a:lnTo>
                  <a:lnTo>
                    <a:pt x="50562" y="22237"/>
                  </a:lnTo>
                  <a:lnTo>
                    <a:pt x="50972" y="22065"/>
                  </a:lnTo>
                  <a:lnTo>
                    <a:pt x="51451" y="21894"/>
                  </a:lnTo>
                  <a:lnTo>
                    <a:pt x="51930" y="21758"/>
                  </a:lnTo>
                  <a:lnTo>
                    <a:pt x="52409" y="21621"/>
                  </a:lnTo>
                  <a:lnTo>
                    <a:pt x="53128" y="21484"/>
                  </a:lnTo>
                  <a:lnTo>
                    <a:pt x="53880" y="21381"/>
                  </a:lnTo>
                  <a:lnTo>
                    <a:pt x="55317" y="21176"/>
                  </a:lnTo>
                  <a:lnTo>
                    <a:pt x="56035" y="21073"/>
                  </a:lnTo>
                  <a:lnTo>
                    <a:pt x="56788" y="20937"/>
                  </a:lnTo>
                  <a:lnTo>
                    <a:pt x="57472" y="20766"/>
                  </a:lnTo>
                  <a:lnTo>
                    <a:pt x="58191" y="20526"/>
                  </a:lnTo>
                  <a:lnTo>
                    <a:pt x="58772" y="20287"/>
                  </a:lnTo>
                  <a:lnTo>
                    <a:pt x="59319" y="20047"/>
                  </a:lnTo>
                  <a:lnTo>
                    <a:pt x="59833" y="19773"/>
                  </a:lnTo>
                  <a:lnTo>
                    <a:pt x="60312" y="19466"/>
                  </a:lnTo>
                  <a:lnTo>
                    <a:pt x="60756" y="19124"/>
                  </a:lnTo>
                  <a:lnTo>
                    <a:pt x="61167" y="18781"/>
                  </a:lnTo>
                  <a:lnTo>
                    <a:pt x="61577" y="18405"/>
                  </a:lnTo>
                  <a:lnTo>
                    <a:pt x="61919" y="18029"/>
                  </a:lnTo>
                  <a:lnTo>
                    <a:pt x="62261" y="17584"/>
                  </a:lnTo>
                  <a:lnTo>
                    <a:pt x="62569" y="17139"/>
                  </a:lnTo>
                  <a:lnTo>
                    <a:pt x="62843" y="16660"/>
                  </a:lnTo>
                  <a:lnTo>
                    <a:pt x="63117" y="16182"/>
                  </a:lnTo>
                  <a:lnTo>
                    <a:pt x="63356" y="15668"/>
                  </a:lnTo>
                  <a:lnTo>
                    <a:pt x="63596" y="15121"/>
                  </a:lnTo>
                  <a:lnTo>
                    <a:pt x="63801" y="14539"/>
                  </a:lnTo>
                  <a:lnTo>
                    <a:pt x="63972" y="13958"/>
                  </a:lnTo>
                  <a:lnTo>
                    <a:pt x="64143" y="13411"/>
                  </a:lnTo>
                  <a:lnTo>
                    <a:pt x="64382" y="12863"/>
                  </a:lnTo>
                  <a:lnTo>
                    <a:pt x="64588" y="12350"/>
                  </a:lnTo>
                  <a:lnTo>
                    <a:pt x="64861" y="11837"/>
                  </a:lnTo>
                  <a:lnTo>
                    <a:pt x="65135" y="11324"/>
                  </a:lnTo>
                  <a:lnTo>
                    <a:pt x="65443" y="10811"/>
                  </a:lnTo>
                  <a:lnTo>
                    <a:pt x="65785" y="10332"/>
                  </a:lnTo>
                  <a:lnTo>
                    <a:pt x="66127" y="9853"/>
                  </a:lnTo>
                  <a:lnTo>
                    <a:pt x="66880" y="8929"/>
                  </a:lnTo>
                  <a:lnTo>
                    <a:pt x="67701" y="8006"/>
                  </a:lnTo>
                  <a:lnTo>
                    <a:pt x="68590" y="7150"/>
                  </a:lnTo>
                  <a:lnTo>
                    <a:pt x="69514" y="6295"/>
                  </a:lnTo>
                  <a:lnTo>
                    <a:pt x="70472" y="5508"/>
                  </a:lnTo>
                  <a:lnTo>
                    <a:pt x="71464" y="4721"/>
                  </a:lnTo>
                  <a:lnTo>
                    <a:pt x="72490" y="3969"/>
                  </a:lnTo>
                  <a:lnTo>
                    <a:pt x="73482" y="3250"/>
                  </a:lnTo>
                  <a:lnTo>
                    <a:pt x="75500" y="1916"/>
                  </a:lnTo>
                  <a:lnTo>
                    <a:pt x="77416" y="651"/>
                  </a:lnTo>
                  <a:lnTo>
                    <a:pt x="77690" y="445"/>
                  </a:lnTo>
                  <a:lnTo>
                    <a:pt x="77861" y="274"/>
                  </a:lnTo>
                  <a:lnTo>
                    <a:pt x="77929" y="137"/>
                  </a:lnTo>
                  <a:lnTo>
                    <a:pt x="77963" y="103"/>
                  </a:lnTo>
                  <a:lnTo>
                    <a:pt x="77929" y="35"/>
                  </a:lnTo>
                  <a:lnTo>
                    <a:pt x="77895" y="35"/>
                  </a:lnTo>
                  <a:lnTo>
                    <a:pt x="7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030975" y="3388150"/>
              <a:ext cx="1727600" cy="1223875"/>
            </a:xfrm>
            <a:custGeom>
              <a:avLst/>
              <a:gdLst/>
              <a:ahLst/>
              <a:cxnLst/>
              <a:rect l="l" t="t" r="r" b="b"/>
              <a:pathLst>
                <a:path w="69104" h="48955" extrusionOk="0">
                  <a:moveTo>
                    <a:pt x="68795" y="1"/>
                  </a:moveTo>
                  <a:lnTo>
                    <a:pt x="68488" y="35"/>
                  </a:lnTo>
                  <a:lnTo>
                    <a:pt x="67906" y="206"/>
                  </a:lnTo>
                  <a:lnTo>
                    <a:pt x="67359" y="411"/>
                  </a:lnTo>
                  <a:lnTo>
                    <a:pt x="66811" y="685"/>
                  </a:lnTo>
                  <a:lnTo>
                    <a:pt x="66332" y="1027"/>
                  </a:lnTo>
                  <a:lnTo>
                    <a:pt x="65888" y="1438"/>
                  </a:lnTo>
                  <a:lnTo>
                    <a:pt x="65511" y="1916"/>
                  </a:lnTo>
                  <a:lnTo>
                    <a:pt x="65340" y="2156"/>
                  </a:lnTo>
                  <a:lnTo>
                    <a:pt x="65203" y="2430"/>
                  </a:lnTo>
                  <a:lnTo>
                    <a:pt x="64896" y="2943"/>
                  </a:lnTo>
                  <a:lnTo>
                    <a:pt x="64519" y="3387"/>
                  </a:lnTo>
                  <a:lnTo>
                    <a:pt x="64143" y="3798"/>
                  </a:lnTo>
                  <a:lnTo>
                    <a:pt x="63698" y="4174"/>
                  </a:lnTo>
                  <a:lnTo>
                    <a:pt x="63253" y="4551"/>
                  </a:lnTo>
                  <a:lnTo>
                    <a:pt x="62775" y="4893"/>
                  </a:lnTo>
                  <a:lnTo>
                    <a:pt x="61782" y="5543"/>
                  </a:lnTo>
                  <a:lnTo>
                    <a:pt x="61304" y="5851"/>
                  </a:lnTo>
                  <a:lnTo>
                    <a:pt x="60825" y="6193"/>
                  </a:lnTo>
                  <a:lnTo>
                    <a:pt x="60380" y="6569"/>
                  </a:lnTo>
                  <a:lnTo>
                    <a:pt x="59969" y="6979"/>
                  </a:lnTo>
                  <a:lnTo>
                    <a:pt x="59593" y="7390"/>
                  </a:lnTo>
                  <a:lnTo>
                    <a:pt x="59285" y="7869"/>
                  </a:lnTo>
                  <a:lnTo>
                    <a:pt x="59012" y="8382"/>
                  </a:lnTo>
                  <a:lnTo>
                    <a:pt x="58909" y="8690"/>
                  </a:lnTo>
                  <a:lnTo>
                    <a:pt x="58806" y="8964"/>
                  </a:lnTo>
                  <a:lnTo>
                    <a:pt x="58635" y="9750"/>
                  </a:lnTo>
                  <a:lnTo>
                    <a:pt x="58533" y="10469"/>
                  </a:lnTo>
                  <a:lnTo>
                    <a:pt x="58464" y="11187"/>
                  </a:lnTo>
                  <a:lnTo>
                    <a:pt x="58362" y="11906"/>
                  </a:lnTo>
                  <a:lnTo>
                    <a:pt x="58225" y="12590"/>
                  </a:lnTo>
                  <a:lnTo>
                    <a:pt x="58122" y="12932"/>
                  </a:lnTo>
                  <a:lnTo>
                    <a:pt x="57985" y="13240"/>
                  </a:lnTo>
                  <a:lnTo>
                    <a:pt x="57848" y="13582"/>
                  </a:lnTo>
                  <a:lnTo>
                    <a:pt x="57643" y="13924"/>
                  </a:lnTo>
                  <a:lnTo>
                    <a:pt x="57438" y="14266"/>
                  </a:lnTo>
                  <a:lnTo>
                    <a:pt x="57164" y="14574"/>
                  </a:lnTo>
                  <a:lnTo>
                    <a:pt x="56720" y="15019"/>
                  </a:lnTo>
                  <a:lnTo>
                    <a:pt x="56241" y="15463"/>
                  </a:lnTo>
                  <a:lnTo>
                    <a:pt x="55249" y="16284"/>
                  </a:lnTo>
                  <a:lnTo>
                    <a:pt x="54770" y="16729"/>
                  </a:lnTo>
                  <a:lnTo>
                    <a:pt x="54359" y="17208"/>
                  </a:lnTo>
                  <a:lnTo>
                    <a:pt x="54154" y="17447"/>
                  </a:lnTo>
                  <a:lnTo>
                    <a:pt x="53983" y="17721"/>
                  </a:lnTo>
                  <a:lnTo>
                    <a:pt x="53812" y="17995"/>
                  </a:lnTo>
                  <a:lnTo>
                    <a:pt x="53675" y="18268"/>
                  </a:lnTo>
                  <a:lnTo>
                    <a:pt x="53333" y="19124"/>
                  </a:lnTo>
                  <a:lnTo>
                    <a:pt x="53196" y="19534"/>
                  </a:lnTo>
                  <a:lnTo>
                    <a:pt x="52991" y="19911"/>
                  </a:lnTo>
                  <a:lnTo>
                    <a:pt x="52785" y="20287"/>
                  </a:lnTo>
                  <a:lnTo>
                    <a:pt x="52512" y="20629"/>
                  </a:lnTo>
                  <a:lnTo>
                    <a:pt x="52204" y="20937"/>
                  </a:lnTo>
                  <a:lnTo>
                    <a:pt x="51828" y="21176"/>
                  </a:lnTo>
                  <a:lnTo>
                    <a:pt x="51520" y="21313"/>
                  </a:lnTo>
                  <a:lnTo>
                    <a:pt x="51178" y="21416"/>
                  </a:lnTo>
                  <a:lnTo>
                    <a:pt x="50836" y="21450"/>
                  </a:lnTo>
                  <a:lnTo>
                    <a:pt x="50459" y="21484"/>
                  </a:lnTo>
                  <a:lnTo>
                    <a:pt x="49741" y="21416"/>
                  </a:lnTo>
                  <a:lnTo>
                    <a:pt x="49057" y="21347"/>
                  </a:lnTo>
                  <a:lnTo>
                    <a:pt x="47962" y="21245"/>
                  </a:lnTo>
                  <a:lnTo>
                    <a:pt x="47380" y="21210"/>
                  </a:lnTo>
                  <a:lnTo>
                    <a:pt x="46320" y="21210"/>
                  </a:lnTo>
                  <a:lnTo>
                    <a:pt x="45773" y="21279"/>
                  </a:lnTo>
                  <a:lnTo>
                    <a:pt x="45225" y="21416"/>
                  </a:lnTo>
                  <a:lnTo>
                    <a:pt x="44712" y="21621"/>
                  </a:lnTo>
                  <a:lnTo>
                    <a:pt x="44404" y="21758"/>
                  </a:lnTo>
                  <a:lnTo>
                    <a:pt x="44131" y="21929"/>
                  </a:lnTo>
                  <a:lnTo>
                    <a:pt x="43857" y="22134"/>
                  </a:lnTo>
                  <a:lnTo>
                    <a:pt x="43617" y="22339"/>
                  </a:lnTo>
                  <a:lnTo>
                    <a:pt x="43173" y="22784"/>
                  </a:lnTo>
                  <a:lnTo>
                    <a:pt x="42728" y="23263"/>
                  </a:lnTo>
                  <a:lnTo>
                    <a:pt x="42283" y="23674"/>
                  </a:lnTo>
                  <a:lnTo>
                    <a:pt x="42044" y="23879"/>
                  </a:lnTo>
                  <a:lnTo>
                    <a:pt x="41804" y="24050"/>
                  </a:lnTo>
                  <a:lnTo>
                    <a:pt x="41496" y="24187"/>
                  </a:lnTo>
                  <a:lnTo>
                    <a:pt x="41189" y="24289"/>
                  </a:lnTo>
                  <a:lnTo>
                    <a:pt x="40881" y="24358"/>
                  </a:lnTo>
                  <a:lnTo>
                    <a:pt x="40504" y="24392"/>
                  </a:lnTo>
                  <a:lnTo>
                    <a:pt x="40162" y="24392"/>
                  </a:lnTo>
                  <a:lnTo>
                    <a:pt x="39820" y="24323"/>
                  </a:lnTo>
                  <a:lnTo>
                    <a:pt x="39478" y="24221"/>
                  </a:lnTo>
                  <a:lnTo>
                    <a:pt x="39102" y="24118"/>
                  </a:lnTo>
                  <a:lnTo>
                    <a:pt x="38418" y="23879"/>
                  </a:lnTo>
                  <a:lnTo>
                    <a:pt x="37733" y="23674"/>
                  </a:lnTo>
                  <a:lnTo>
                    <a:pt x="37254" y="23571"/>
                  </a:lnTo>
                  <a:lnTo>
                    <a:pt x="36741" y="23502"/>
                  </a:lnTo>
                  <a:lnTo>
                    <a:pt x="36228" y="23468"/>
                  </a:lnTo>
                  <a:lnTo>
                    <a:pt x="35715" y="23434"/>
                  </a:lnTo>
                  <a:lnTo>
                    <a:pt x="34689" y="23468"/>
                  </a:lnTo>
                  <a:lnTo>
                    <a:pt x="33662" y="23502"/>
                  </a:lnTo>
                  <a:lnTo>
                    <a:pt x="32773" y="23537"/>
                  </a:lnTo>
                  <a:lnTo>
                    <a:pt x="31884" y="23571"/>
                  </a:lnTo>
                  <a:lnTo>
                    <a:pt x="31028" y="23537"/>
                  </a:lnTo>
                  <a:lnTo>
                    <a:pt x="30173" y="23468"/>
                  </a:lnTo>
                  <a:lnTo>
                    <a:pt x="29318" y="23331"/>
                  </a:lnTo>
                  <a:lnTo>
                    <a:pt x="28907" y="23229"/>
                  </a:lnTo>
                  <a:lnTo>
                    <a:pt x="28497" y="23126"/>
                  </a:lnTo>
                  <a:lnTo>
                    <a:pt x="28086" y="22989"/>
                  </a:lnTo>
                  <a:lnTo>
                    <a:pt x="27676" y="22818"/>
                  </a:lnTo>
                  <a:lnTo>
                    <a:pt x="27231" y="22647"/>
                  </a:lnTo>
                  <a:lnTo>
                    <a:pt x="26821" y="22442"/>
                  </a:lnTo>
                  <a:lnTo>
                    <a:pt x="26205" y="22031"/>
                  </a:lnTo>
                  <a:lnTo>
                    <a:pt x="25589" y="21587"/>
                  </a:lnTo>
                  <a:lnTo>
                    <a:pt x="25008" y="21108"/>
                  </a:lnTo>
                  <a:lnTo>
                    <a:pt x="24460" y="20595"/>
                  </a:lnTo>
                  <a:lnTo>
                    <a:pt x="23331" y="19568"/>
                  </a:lnTo>
                  <a:lnTo>
                    <a:pt x="22750" y="19089"/>
                  </a:lnTo>
                  <a:lnTo>
                    <a:pt x="22134" y="18645"/>
                  </a:lnTo>
                  <a:lnTo>
                    <a:pt x="21689" y="18337"/>
                  </a:lnTo>
                  <a:lnTo>
                    <a:pt x="21176" y="18063"/>
                  </a:lnTo>
                  <a:lnTo>
                    <a:pt x="20629" y="17824"/>
                  </a:lnTo>
                  <a:lnTo>
                    <a:pt x="20081" y="17584"/>
                  </a:lnTo>
                  <a:lnTo>
                    <a:pt x="19534" y="17413"/>
                  </a:lnTo>
                  <a:lnTo>
                    <a:pt x="18952" y="17276"/>
                  </a:lnTo>
                  <a:lnTo>
                    <a:pt x="18371" y="17174"/>
                  </a:lnTo>
                  <a:lnTo>
                    <a:pt x="17789" y="17105"/>
                  </a:lnTo>
                  <a:lnTo>
                    <a:pt x="17242" y="17140"/>
                  </a:lnTo>
                  <a:lnTo>
                    <a:pt x="16695" y="17208"/>
                  </a:lnTo>
                  <a:lnTo>
                    <a:pt x="16147" y="17345"/>
                  </a:lnTo>
                  <a:lnTo>
                    <a:pt x="15908" y="17447"/>
                  </a:lnTo>
                  <a:lnTo>
                    <a:pt x="15668" y="17584"/>
                  </a:lnTo>
                  <a:lnTo>
                    <a:pt x="15429" y="17721"/>
                  </a:lnTo>
                  <a:lnTo>
                    <a:pt x="15189" y="17858"/>
                  </a:lnTo>
                  <a:lnTo>
                    <a:pt x="14984" y="18063"/>
                  </a:lnTo>
                  <a:lnTo>
                    <a:pt x="14779" y="18234"/>
                  </a:lnTo>
                  <a:lnTo>
                    <a:pt x="14574" y="18474"/>
                  </a:lnTo>
                  <a:lnTo>
                    <a:pt x="14403" y="18713"/>
                  </a:lnTo>
                  <a:lnTo>
                    <a:pt x="14232" y="18987"/>
                  </a:lnTo>
                  <a:lnTo>
                    <a:pt x="14061" y="19295"/>
                  </a:lnTo>
                  <a:lnTo>
                    <a:pt x="13718" y="20082"/>
                  </a:lnTo>
                  <a:lnTo>
                    <a:pt x="13376" y="20868"/>
                  </a:lnTo>
                  <a:lnTo>
                    <a:pt x="12726" y="22476"/>
                  </a:lnTo>
                  <a:lnTo>
                    <a:pt x="12145" y="24118"/>
                  </a:lnTo>
                  <a:lnTo>
                    <a:pt x="11597" y="25794"/>
                  </a:lnTo>
                  <a:lnTo>
                    <a:pt x="10571" y="29147"/>
                  </a:lnTo>
                  <a:lnTo>
                    <a:pt x="10092" y="30789"/>
                  </a:lnTo>
                  <a:lnTo>
                    <a:pt x="9545" y="32431"/>
                  </a:lnTo>
                  <a:lnTo>
                    <a:pt x="9032" y="34107"/>
                  </a:lnTo>
                  <a:lnTo>
                    <a:pt x="8484" y="35784"/>
                  </a:lnTo>
                  <a:lnTo>
                    <a:pt x="8211" y="36605"/>
                  </a:lnTo>
                  <a:lnTo>
                    <a:pt x="7937" y="37426"/>
                  </a:lnTo>
                  <a:lnTo>
                    <a:pt x="7595" y="38247"/>
                  </a:lnTo>
                  <a:lnTo>
                    <a:pt x="7253" y="39033"/>
                  </a:lnTo>
                  <a:lnTo>
                    <a:pt x="7013" y="39478"/>
                  </a:lnTo>
                  <a:lnTo>
                    <a:pt x="6774" y="39889"/>
                  </a:lnTo>
                  <a:lnTo>
                    <a:pt x="6535" y="40265"/>
                  </a:lnTo>
                  <a:lnTo>
                    <a:pt x="6295" y="40641"/>
                  </a:lnTo>
                  <a:lnTo>
                    <a:pt x="5748" y="41325"/>
                  </a:lnTo>
                  <a:lnTo>
                    <a:pt x="5166" y="41941"/>
                  </a:lnTo>
                  <a:lnTo>
                    <a:pt x="4516" y="42523"/>
                  </a:lnTo>
                  <a:lnTo>
                    <a:pt x="3866" y="43104"/>
                  </a:lnTo>
                  <a:lnTo>
                    <a:pt x="2464" y="44302"/>
                  </a:lnTo>
                  <a:lnTo>
                    <a:pt x="2053" y="44712"/>
                  </a:lnTo>
                  <a:lnTo>
                    <a:pt x="1643" y="45157"/>
                  </a:lnTo>
                  <a:lnTo>
                    <a:pt x="1301" y="45567"/>
                  </a:lnTo>
                  <a:lnTo>
                    <a:pt x="1027" y="45978"/>
                  </a:lnTo>
                  <a:lnTo>
                    <a:pt x="753" y="46457"/>
                  </a:lnTo>
                  <a:lnTo>
                    <a:pt x="548" y="46936"/>
                  </a:lnTo>
                  <a:lnTo>
                    <a:pt x="343" y="47415"/>
                  </a:lnTo>
                  <a:lnTo>
                    <a:pt x="206" y="47894"/>
                  </a:lnTo>
                  <a:lnTo>
                    <a:pt x="69" y="48407"/>
                  </a:lnTo>
                  <a:lnTo>
                    <a:pt x="1" y="48954"/>
                  </a:lnTo>
                  <a:lnTo>
                    <a:pt x="2737" y="48920"/>
                  </a:lnTo>
                  <a:lnTo>
                    <a:pt x="2703" y="48920"/>
                  </a:lnTo>
                  <a:lnTo>
                    <a:pt x="2703" y="48817"/>
                  </a:lnTo>
                  <a:lnTo>
                    <a:pt x="2772" y="48509"/>
                  </a:lnTo>
                  <a:lnTo>
                    <a:pt x="3079" y="47586"/>
                  </a:lnTo>
                  <a:lnTo>
                    <a:pt x="3456" y="46628"/>
                  </a:lnTo>
                  <a:lnTo>
                    <a:pt x="3695" y="46081"/>
                  </a:lnTo>
                  <a:lnTo>
                    <a:pt x="3969" y="45670"/>
                  </a:lnTo>
                  <a:lnTo>
                    <a:pt x="4345" y="45191"/>
                  </a:lnTo>
                  <a:lnTo>
                    <a:pt x="4790" y="44781"/>
                  </a:lnTo>
                  <a:lnTo>
                    <a:pt x="5713" y="43925"/>
                  </a:lnTo>
                  <a:lnTo>
                    <a:pt x="6021" y="43617"/>
                  </a:lnTo>
                  <a:lnTo>
                    <a:pt x="6329" y="43310"/>
                  </a:lnTo>
                  <a:lnTo>
                    <a:pt x="6877" y="42591"/>
                  </a:lnTo>
                  <a:lnTo>
                    <a:pt x="7356" y="41873"/>
                  </a:lnTo>
                  <a:lnTo>
                    <a:pt x="7766" y="41120"/>
                  </a:lnTo>
                  <a:lnTo>
                    <a:pt x="8177" y="40299"/>
                  </a:lnTo>
                  <a:lnTo>
                    <a:pt x="8519" y="39512"/>
                  </a:lnTo>
                  <a:lnTo>
                    <a:pt x="8827" y="38691"/>
                  </a:lnTo>
                  <a:lnTo>
                    <a:pt x="9134" y="37870"/>
                  </a:lnTo>
                  <a:lnTo>
                    <a:pt x="10400" y="34244"/>
                  </a:lnTo>
                  <a:lnTo>
                    <a:pt x="11597" y="30584"/>
                  </a:lnTo>
                  <a:lnTo>
                    <a:pt x="14026" y="23297"/>
                  </a:lnTo>
                  <a:lnTo>
                    <a:pt x="14300" y="22408"/>
                  </a:lnTo>
                  <a:lnTo>
                    <a:pt x="14642" y="21587"/>
                  </a:lnTo>
                  <a:lnTo>
                    <a:pt x="14847" y="21176"/>
                  </a:lnTo>
                  <a:lnTo>
                    <a:pt x="15018" y="20800"/>
                  </a:lnTo>
                  <a:lnTo>
                    <a:pt x="15258" y="20458"/>
                  </a:lnTo>
                  <a:lnTo>
                    <a:pt x="15497" y="20116"/>
                  </a:lnTo>
                  <a:lnTo>
                    <a:pt x="15737" y="19842"/>
                  </a:lnTo>
                  <a:lnTo>
                    <a:pt x="16045" y="19568"/>
                  </a:lnTo>
                  <a:lnTo>
                    <a:pt x="16353" y="19329"/>
                  </a:lnTo>
                  <a:lnTo>
                    <a:pt x="16729" y="19158"/>
                  </a:lnTo>
                  <a:lnTo>
                    <a:pt x="17105" y="18987"/>
                  </a:lnTo>
                  <a:lnTo>
                    <a:pt x="17550" y="18884"/>
                  </a:lnTo>
                  <a:lnTo>
                    <a:pt x="18029" y="18816"/>
                  </a:lnTo>
                  <a:lnTo>
                    <a:pt x="18542" y="18782"/>
                  </a:lnTo>
                  <a:lnTo>
                    <a:pt x="19055" y="18816"/>
                  </a:lnTo>
                  <a:lnTo>
                    <a:pt x="19500" y="18884"/>
                  </a:lnTo>
                  <a:lnTo>
                    <a:pt x="19979" y="19021"/>
                  </a:lnTo>
                  <a:lnTo>
                    <a:pt x="20423" y="19192"/>
                  </a:lnTo>
                  <a:lnTo>
                    <a:pt x="20868" y="19363"/>
                  </a:lnTo>
                  <a:lnTo>
                    <a:pt x="21279" y="19603"/>
                  </a:lnTo>
                  <a:lnTo>
                    <a:pt x="21689" y="19842"/>
                  </a:lnTo>
                  <a:lnTo>
                    <a:pt x="22100" y="20116"/>
                  </a:lnTo>
                  <a:lnTo>
                    <a:pt x="22887" y="20697"/>
                  </a:lnTo>
                  <a:lnTo>
                    <a:pt x="23639" y="21347"/>
                  </a:lnTo>
                  <a:lnTo>
                    <a:pt x="25042" y="22613"/>
                  </a:lnTo>
                  <a:lnTo>
                    <a:pt x="25692" y="23126"/>
                  </a:lnTo>
                  <a:lnTo>
                    <a:pt x="26376" y="23605"/>
                  </a:lnTo>
                  <a:lnTo>
                    <a:pt x="27026" y="23981"/>
                  </a:lnTo>
                  <a:lnTo>
                    <a:pt x="27710" y="24289"/>
                  </a:lnTo>
                  <a:lnTo>
                    <a:pt x="28394" y="24529"/>
                  </a:lnTo>
                  <a:lnTo>
                    <a:pt x="29078" y="24734"/>
                  </a:lnTo>
                  <a:lnTo>
                    <a:pt x="29763" y="24905"/>
                  </a:lnTo>
                  <a:lnTo>
                    <a:pt x="30481" y="25008"/>
                  </a:lnTo>
                  <a:lnTo>
                    <a:pt x="31165" y="25076"/>
                  </a:lnTo>
                  <a:lnTo>
                    <a:pt x="31918" y="25145"/>
                  </a:lnTo>
                  <a:lnTo>
                    <a:pt x="33389" y="25179"/>
                  </a:lnTo>
                  <a:lnTo>
                    <a:pt x="36536" y="25179"/>
                  </a:lnTo>
                  <a:lnTo>
                    <a:pt x="36844" y="25213"/>
                  </a:lnTo>
                  <a:lnTo>
                    <a:pt x="37152" y="25247"/>
                  </a:lnTo>
                  <a:lnTo>
                    <a:pt x="37802" y="25384"/>
                  </a:lnTo>
                  <a:lnTo>
                    <a:pt x="39136" y="25829"/>
                  </a:lnTo>
                  <a:lnTo>
                    <a:pt x="39820" y="26000"/>
                  </a:lnTo>
                  <a:lnTo>
                    <a:pt x="40470" y="26137"/>
                  </a:lnTo>
                  <a:lnTo>
                    <a:pt x="40778" y="26171"/>
                  </a:lnTo>
                  <a:lnTo>
                    <a:pt x="41086" y="26171"/>
                  </a:lnTo>
                  <a:lnTo>
                    <a:pt x="41394" y="26137"/>
                  </a:lnTo>
                  <a:lnTo>
                    <a:pt x="41667" y="26068"/>
                  </a:lnTo>
                  <a:lnTo>
                    <a:pt x="41941" y="25966"/>
                  </a:lnTo>
                  <a:lnTo>
                    <a:pt x="42215" y="25863"/>
                  </a:lnTo>
                  <a:lnTo>
                    <a:pt x="42488" y="25726"/>
                  </a:lnTo>
                  <a:lnTo>
                    <a:pt x="42728" y="25555"/>
                  </a:lnTo>
                  <a:lnTo>
                    <a:pt x="43173" y="25213"/>
                  </a:lnTo>
                  <a:lnTo>
                    <a:pt x="43583" y="24837"/>
                  </a:lnTo>
                  <a:lnTo>
                    <a:pt x="44438" y="24016"/>
                  </a:lnTo>
                  <a:lnTo>
                    <a:pt x="44849" y="23639"/>
                  </a:lnTo>
                  <a:lnTo>
                    <a:pt x="45328" y="23297"/>
                  </a:lnTo>
                  <a:lnTo>
                    <a:pt x="45567" y="23160"/>
                  </a:lnTo>
                  <a:lnTo>
                    <a:pt x="45807" y="23058"/>
                  </a:lnTo>
                  <a:lnTo>
                    <a:pt x="46080" y="22955"/>
                  </a:lnTo>
                  <a:lnTo>
                    <a:pt x="46320" y="22887"/>
                  </a:lnTo>
                  <a:lnTo>
                    <a:pt x="46901" y="22818"/>
                  </a:lnTo>
                  <a:lnTo>
                    <a:pt x="47483" y="22818"/>
                  </a:lnTo>
                  <a:lnTo>
                    <a:pt x="48099" y="22887"/>
                  </a:lnTo>
                  <a:lnTo>
                    <a:pt x="48715" y="22955"/>
                  </a:lnTo>
                  <a:lnTo>
                    <a:pt x="49946" y="23092"/>
                  </a:lnTo>
                  <a:lnTo>
                    <a:pt x="50562" y="23160"/>
                  </a:lnTo>
                  <a:lnTo>
                    <a:pt x="51143" y="23160"/>
                  </a:lnTo>
                  <a:lnTo>
                    <a:pt x="51725" y="23126"/>
                  </a:lnTo>
                  <a:lnTo>
                    <a:pt x="51999" y="23058"/>
                  </a:lnTo>
                  <a:lnTo>
                    <a:pt x="52272" y="22989"/>
                  </a:lnTo>
                  <a:lnTo>
                    <a:pt x="52512" y="22887"/>
                  </a:lnTo>
                  <a:lnTo>
                    <a:pt x="52751" y="22784"/>
                  </a:lnTo>
                  <a:lnTo>
                    <a:pt x="52957" y="22647"/>
                  </a:lnTo>
                  <a:lnTo>
                    <a:pt x="53196" y="22476"/>
                  </a:lnTo>
                  <a:lnTo>
                    <a:pt x="53401" y="22271"/>
                  </a:lnTo>
                  <a:lnTo>
                    <a:pt x="53572" y="22031"/>
                  </a:lnTo>
                  <a:lnTo>
                    <a:pt x="53743" y="21758"/>
                  </a:lnTo>
                  <a:lnTo>
                    <a:pt x="53880" y="21450"/>
                  </a:lnTo>
                  <a:lnTo>
                    <a:pt x="54188" y="20766"/>
                  </a:lnTo>
                  <a:lnTo>
                    <a:pt x="54496" y="20150"/>
                  </a:lnTo>
                  <a:lnTo>
                    <a:pt x="54838" y="19534"/>
                  </a:lnTo>
                  <a:lnTo>
                    <a:pt x="55180" y="18987"/>
                  </a:lnTo>
                  <a:lnTo>
                    <a:pt x="55591" y="18474"/>
                  </a:lnTo>
                  <a:lnTo>
                    <a:pt x="56035" y="17961"/>
                  </a:lnTo>
                  <a:lnTo>
                    <a:pt x="56514" y="17482"/>
                  </a:lnTo>
                  <a:lnTo>
                    <a:pt x="57062" y="16969"/>
                  </a:lnTo>
                  <a:lnTo>
                    <a:pt x="57541" y="16524"/>
                  </a:lnTo>
                  <a:lnTo>
                    <a:pt x="57985" y="16113"/>
                  </a:lnTo>
                  <a:lnTo>
                    <a:pt x="58327" y="15669"/>
                  </a:lnTo>
                  <a:lnTo>
                    <a:pt x="58669" y="15190"/>
                  </a:lnTo>
                  <a:lnTo>
                    <a:pt x="58943" y="14676"/>
                  </a:lnTo>
                  <a:lnTo>
                    <a:pt x="59183" y="14163"/>
                  </a:lnTo>
                  <a:lnTo>
                    <a:pt x="59354" y="13582"/>
                  </a:lnTo>
                  <a:lnTo>
                    <a:pt x="59490" y="12966"/>
                  </a:lnTo>
                  <a:lnTo>
                    <a:pt x="59662" y="12042"/>
                  </a:lnTo>
                  <a:lnTo>
                    <a:pt x="59798" y="11221"/>
                  </a:lnTo>
                  <a:lnTo>
                    <a:pt x="59935" y="10435"/>
                  </a:lnTo>
                  <a:lnTo>
                    <a:pt x="60038" y="10058"/>
                  </a:lnTo>
                  <a:lnTo>
                    <a:pt x="60140" y="9716"/>
                  </a:lnTo>
                  <a:lnTo>
                    <a:pt x="60277" y="9374"/>
                  </a:lnTo>
                  <a:lnTo>
                    <a:pt x="60448" y="9032"/>
                  </a:lnTo>
                  <a:lnTo>
                    <a:pt x="60619" y="8724"/>
                  </a:lnTo>
                  <a:lnTo>
                    <a:pt x="60859" y="8382"/>
                  </a:lnTo>
                  <a:lnTo>
                    <a:pt x="61133" y="8108"/>
                  </a:lnTo>
                  <a:lnTo>
                    <a:pt x="61440" y="7800"/>
                  </a:lnTo>
                  <a:lnTo>
                    <a:pt x="61817" y="7493"/>
                  </a:lnTo>
                  <a:lnTo>
                    <a:pt x="62261" y="7219"/>
                  </a:lnTo>
                  <a:lnTo>
                    <a:pt x="63117" y="6637"/>
                  </a:lnTo>
                  <a:lnTo>
                    <a:pt x="63972" y="6022"/>
                  </a:lnTo>
                  <a:lnTo>
                    <a:pt x="64793" y="5372"/>
                  </a:lnTo>
                  <a:lnTo>
                    <a:pt x="65580" y="4687"/>
                  </a:lnTo>
                  <a:lnTo>
                    <a:pt x="67188" y="3353"/>
                  </a:lnTo>
                  <a:lnTo>
                    <a:pt x="67974" y="2669"/>
                  </a:lnTo>
                  <a:lnTo>
                    <a:pt x="68830" y="1985"/>
                  </a:lnTo>
                  <a:lnTo>
                    <a:pt x="68966" y="1882"/>
                  </a:lnTo>
                  <a:lnTo>
                    <a:pt x="69069" y="1745"/>
                  </a:lnTo>
                  <a:lnTo>
                    <a:pt x="69103" y="1574"/>
                  </a:lnTo>
                  <a:lnTo>
                    <a:pt x="69103" y="1403"/>
                  </a:lnTo>
                  <a:lnTo>
                    <a:pt x="69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11"/>
          <p:cNvSpPr/>
          <p:nvPr/>
        </p:nvSpPr>
        <p:spPr>
          <a:xfrm rot="10800000">
            <a:off x="11056586" y="2036045"/>
            <a:ext cx="350836" cy="300716"/>
          </a:xfrm>
          <a:custGeom>
            <a:avLst/>
            <a:gdLst/>
            <a:ahLst/>
            <a:cxnLst/>
            <a:rect l="l" t="t" r="r" b="b"/>
            <a:pathLst>
              <a:path w="6706" h="5748" extrusionOk="0">
                <a:moveTo>
                  <a:pt x="2977" y="1"/>
                </a:moveTo>
                <a:lnTo>
                  <a:pt x="2738" y="35"/>
                </a:lnTo>
                <a:lnTo>
                  <a:pt x="2259" y="172"/>
                </a:lnTo>
                <a:lnTo>
                  <a:pt x="1848" y="308"/>
                </a:lnTo>
                <a:lnTo>
                  <a:pt x="1540" y="479"/>
                </a:lnTo>
                <a:lnTo>
                  <a:pt x="1232" y="685"/>
                </a:lnTo>
                <a:lnTo>
                  <a:pt x="890" y="958"/>
                </a:lnTo>
                <a:lnTo>
                  <a:pt x="719" y="1095"/>
                </a:lnTo>
                <a:lnTo>
                  <a:pt x="582" y="1266"/>
                </a:lnTo>
                <a:lnTo>
                  <a:pt x="446" y="1437"/>
                </a:lnTo>
                <a:lnTo>
                  <a:pt x="343" y="1643"/>
                </a:lnTo>
                <a:lnTo>
                  <a:pt x="172" y="2053"/>
                </a:lnTo>
                <a:lnTo>
                  <a:pt x="69" y="2327"/>
                </a:lnTo>
                <a:lnTo>
                  <a:pt x="35" y="2600"/>
                </a:lnTo>
                <a:lnTo>
                  <a:pt x="1" y="3045"/>
                </a:lnTo>
                <a:lnTo>
                  <a:pt x="1" y="3285"/>
                </a:lnTo>
                <a:lnTo>
                  <a:pt x="35" y="3490"/>
                </a:lnTo>
                <a:lnTo>
                  <a:pt x="104" y="3695"/>
                </a:lnTo>
                <a:lnTo>
                  <a:pt x="206" y="3900"/>
                </a:lnTo>
                <a:lnTo>
                  <a:pt x="411" y="4277"/>
                </a:lnTo>
                <a:lnTo>
                  <a:pt x="548" y="4516"/>
                </a:lnTo>
                <a:lnTo>
                  <a:pt x="753" y="4756"/>
                </a:lnTo>
                <a:lnTo>
                  <a:pt x="1096" y="5064"/>
                </a:lnTo>
                <a:lnTo>
                  <a:pt x="1232" y="5166"/>
                </a:lnTo>
                <a:lnTo>
                  <a:pt x="1369" y="5269"/>
                </a:lnTo>
                <a:lnTo>
                  <a:pt x="1780" y="5474"/>
                </a:lnTo>
                <a:lnTo>
                  <a:pt x="2156" y="5611"/>
                </a:lnTo>
                <a:lnTo>
                  <a:pt x="2532" y="5679"/>
                </a:lnTo>
                <a:lnTo>
                  <a:pt x="2874" y="5748"/>
                </a:lnTo>
                <a:lnTo>
                  <a:pt x="3251" y="5748"/>
                </a:lnTo>
                <a:lnTo>
                  <a:pt x="3593" y="5714"/>
                </a:lnTo>
                <a:lnTo>
                  <a:pt x="3935" y="5645"/>
                </a:lnTo>
                <a:lnTo>
                  <a:pt x="4243" y="5611"/>
                </a:lnTo>
                <a:lnTo>
                  <a:pt x="4551" y="5508"/>
                </a:lnTo>
                <a:lnTo>
                  <a:pt x="4927" y="5371"/>
                </a:lnTo>
                <a:lnTo>
                  <a:pt x="5269" y="5200"/>
                </a:lnTo>
                <a:lnTo>
                  <a:pt x="5577" y="4995"/>
                </a:lnTo>
                <a:lnTo>
                  <a:pt x="5885" y="4756"/>
                </a:lnTo>
                <a:lnTo>
                  <a:pt x="6022" y="4619"/>
                </a:lnTo>
                <a:lnTo>
                  <a:pt x="6159" y="4482"/>
                </a:lnTo>
                <a:lnTo>
                  <a:pt x="6364" y="4174"/>
                </a:lnTo>
                <a:lnTo>
                  <a:pt x="6501" y="3832"/>
                </a:lnTo>
                <a:lnTo>
                  <a:pt x="6637" y="3490"/>
                </a:lnTo>
                <a:lnTo>
                  <a:pt x="6672" y="3319"/>
                </a:lnTo>
                <a:lnTo>
                  <a:pt x="6706" y="3114"/>
                </a:lnTo>
                <a:lnTo>
                  <a:pt x="6706" y="2737"/>
                </a:lnTo>
                <a:lnTo>
                  <a:pt x="6637" y="2327"/>
                </a:lnTo>
                <a:lnTo>
                  <a:pt x="6535" y="1950"/>
                </a:lnTo>
                <a:lnTo>
                  <a:pt x="6432" y="1711"/>
                </a:lnTo>
                <a:lnTo>
                  <a:pt x="6261" y="1437"/>
                </a:lnTo>
                <a:lnTo>
                  <a:pt x="6090" y="1198"/>
                </a:lnTo>
                <a:lnTo>
                  <a:pt x="5851" y="958"/>
                </a:lnTo>
                <a:lnTo>
                  <a:pt x="5645" y="753"/>
                </a:lnTo>
                <a:lnTo>
                  <a:pt x="5372" y="548"/>
                </a:lnTo>
                <a:lnTo>
                  <a:pt x="5098" y="411"/>
                </a:lnTo>
                <a:lnTo>
                  <a:pt x="4859" y="308"/>
                </a:lnTo>
                <a:lnTo>
                  <a:pt x="4380" y="137"/>
                </a:lnTo>
                <a:lnTo>
                  <a:pt x="4038" y="69"/>
                </a:lnTo>
                <a:lnTo>
                  <a:pt x="3695" y="35"/>
                </a:lnTo>
                <a:lnTo>
                  <a:pt x="32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1866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 ExtraBold"/>
              <a:buNone/>
              <a:defRPr sz="3400">
                <a:solidFill>
                  <a:schemeClr val="dk1"/>
                </a:solidFill>
                <a:latin typeface="Lexend Deca ExtraBold"/>
                <a:ea typeface="Lexend Deca ExtraBold"/>
                <a:cs typeface="Lexend Deca ExtraBold"/>
                <a:sym typeface="Lexend Dec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6436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3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0407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AFED1-2E15-5CE3-4F70-4FE50E2A4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000" y="1736251"/>
            <a:ext cx="8256000" cy="26289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Fryday Route </a:t>
            </a:r>
            <a:r>
              <a:rPr lang="pt-BR" dirty="0" err="1"/>
              <a:t>Company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18E90-60EF-86F8-BA08-1594F925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3200" y="3907966"/>
            <a:ext cx="7785600" cy="2238834"/>
          </a:xfrm>
        </p:spPr>
        <p:txBody>
          <a:bodyPr/>
          <a:lstStyle/>
          <a:p>
            <a:pPr algn="r"/>
            <a:r>
              <a:rPr lang="pt-BR" dirty="0"/>
              <a:t>Instituição: Enjoy cotia</a:t>
            </a:r>
          </a:p>
          <a:p>
            <a:pPr algn="r"/>
            <a:r>
              <a:rPr lang="pt-BR" dirty="0"/>
              <a:t> Autores: </a:t>
            </a:r>
            <a:r>
              <a:rPr lang="pt-BR" dirty="0" err="1"/>
              <a:t>Allana</a:t>
            </a:r>
            <a:r>
              <a:rPr lang="pt-BR" dirty="0"/>
              <a:t> </a:t>
            </a:r>
            <a:r>
              <a:rPr lang="pt-BR" dirty="0" err="1"/>
              <a:t>Demichellis</a:t>
            </a:r>
            <a:r>
              <a:rPr lang="pt-BR" dirty="0"/>
              <a:t> Gonçalves Cunha &amp; Miguel Damasceno Silva</a:t>
            </a:r>
          </a:p>
          <a:p>
            <a:pPr algn="r"/>
            <a:r>
              <a:rPr lang="pt-BR" dirty="0"/>
              <a:t>Orientador: Marcos Vinicius de Jesus Conceição</a:t>
            </a:r>
          </a:p>
        </p:txBody>
      </p:sp>
    </p:spTree>
    <p:extLst>
      <p:ext uri="{BB962C8B-B14F-4D97-AF65-F5344CB8AC3E}">
        <p14:creationId xmlns:p14="http://schemas.microsoft.com/office/powerpoint/2010/main" val="3251990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92DCF-97F6-2A30-F957-5E816F19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012467"/>
            <a:ext cx="10272000" cy="7636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FBD10-D0C0-77F6-E885-9D98BA8C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283000"/>
            <a:ext cx="10272000" cy="2531900"/>
          </a:xfrm>
        </p:spPr>
        <p:txBody>
          <a:bodyPr/>
          <a:lstStyle/>
          <a:p>
            <a:pPr marL="203195" indent="0" algn="ctr">
              <a:buNone/>
            </a:pPr>
            <a:r>
              <a:rPr lang="pt-BR" sz="2800" dirty="0"/>
              <a:t>A Fryday Route é uma Hamburgueria, que também vende porções de frituras e bebidas artesanais, para o crescimento da marca nós da equipe de marketing, criamos vários designs e um website para podermos divulgar e crescer nossa marca.</a:t>
            </a:r>
          </a:p>
        </p:txBody>
      </p:sp>
    </p:spTree>
    <p:extLst>
      <p:ext uri="{BB962C8B-B14F-4D97-AF65-F5344CB8AC3E}">
        <p14:creationId xmlns:p14="http://schemas.microsoft.com/office/powerpoint/2010/main" val="312403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7CBFE-6CD1-8E14-D374-E8141910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596667"/>
            <a:ext cx="10272000" cy="76360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2BC3A1-D8C9-B14B-3FD9-8DAA67BB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903700"/>
            <a:ext cx="10272000" cy="1579400"/>
          </a:xfrm>
        </p:spPr>
        <p:txBody>
          <a:bodyPr/>
          <a:lstStyle/>
          <a:p>
            <a:pPr marL="203195" indent="0" algn="ctr">
              <a:buNone/>
            </a:pPr>
            <a:r>
              <a:rPr lang="pt-BR" sz="2800" dirty="0"/>
              <a:t>Podemos concluir que, conseguimos atender as expectativas com todo o conteúdo que produzimos, fazendo assim com que a nossa marca cresça.</a:t>
            </a:r>
          </a:p>
        </p:txBody>
      </p:sp>
    </p:spTree>
    <p:extLst>
      <p:ext uri="{BB962C8B-B14F-4D97-AF65-F5344CB8AC3E}">
        <p14:creationId xmlns:p14="http://schemas.microsoft.com/office/powerpoint/2010/main" val="4036295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78849-C3CB-3D2C-D19B-943F7802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Anexos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CC506B-51C3-E700-0CEA-006557EE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0" y="1866321"/>
            <a:ext cx="5047654" cy="38125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A8F9C2-7E03-9B03-B1D1-E6F39FDE7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06" y="1866321"/>
            <a:ext cx="4978794" cy="38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39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FF403-C2B5-C5DD-B8C7-244893C7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Anexos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E1CD94-992F-58C2-CABB-BBE7A89E8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150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B311D-9D1A-72EE-198D-25D7F53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E32C0E-AFE4-3149-969F-41B416D7E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802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aching the Brazilian Consumer for Marketing by Slidesgo">
  <a:themeElements>
    <a:clrScheme name="Simple Light">
      <a:dk1>
        <a:srgbClr val="0B5F94"/>
      </a:dk1>
      <a:lt1>
        <a:srgbClr val="CBE78D"/>
      </a:lt1>
      <a:dk2>
        <a:srgbClr val="FFFFFF"/>
      </a:dk2>
      <a:lt2>
        <a:srgbClr val="75B181"/>
      </a:lt2>
      <a:accent1>
        <a:srgbClr val="9FCC87"/>
      </a:accent1>
      <a:accent2>
        <a:srgbClr val="FFF9B8"/>
      </a:accent2>
      <a:accent3>
        <a:srgbClr val="1E7C76"/>
      </a:accent3>
      <a:accent4>
        <a:srgbClr val="FFFFFF"/>
      </a:accent4>
      <a:accent5>
        <a:srgbClr val="FFFFFF"/>
      </a:accent5>
      <a:accent6>
        <a:srgbClr val="FFFFFF"/>
      </a:accent6>
      <a:hlink>
        <a:srgbClr val="0B5F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Reaching the Brazilian Consumer for Marketing by Slidesgo</Template>
  <TotalTime>32</TotalTime>
  <Words>96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Lexend Deca ExtraBold</vt:lpstr>
      <vt:lpstr>Proxima Nova</vt:lpstr>
      <vt:lpstr>PT Sans</vt:lpstr>
      <vt:lpstr>Roboto Condensed Light</vt:lpstr>
      <vt:lpstr>Work Sans</vt:lpstr>
      <vt:lpstr>Work Sans Medium</vt:lpstr>
      <vt:lpstr>Reaching the Brazilian Consumer for Marketing by Slidesgo</vt:lpstr>
      <vt:lpstr>Slidesgo Final Pages</vt:lpstr>
      <vt:lpstr>Fryday Route Company</vt:lpstr>
      <vt:lpstr>Introdução</vt:lpstr>
      <vt:lpstr>Conclusão</vt:lpstr>
      <vt:lpstr>Anexos</vt:lpstr>
      <vt:lpstr>Anexos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Damas Migzz</dc:creator>
  <cp:lastModifiedBy>Damas Migzz</cp:lastModifiedBy>
  <cp:revision>1</cp:revision>
  <dcterms:created xsi:type="dcterms:W3CDTF">2024-07-04T23:15:21Z</dcterms:created>
  <dcterms:modified xsi:type="dcterms:W3CDTF">2024-07-04T23:47:47Z</dcterms:modified>
</cp:coreProperties>
</file>