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a magapu" initials="hm" lastIdx="1" clrIdx="0">
    <p:extLst>
      <p:ext uri="{19B8F6BF-5375-455C-9EA6-DF929625EA0E}">
        <p15:presenceInfo xmlns:p15="http://schemas.microsoft.com/office/powerpoint/2012/main" userId="23a39dcd6ef33c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a magapu" userId="23a39dcd6ef33c42" providerId="LiveId" clId="{52F4EDA4-E7AC-4301-B5B3-8DCDCDB47500}"/>
    <pc:docChg chg="custSel modSld">
      <pc:chgData name="harsha magapu" userId="23a39dcd6ef33c42" providerId="LiveId" clId="{52F4EDA4-E7AC-4301-B5B3-8DCDCDB47500}" dt="2020-07-14T13:38:42.323" v="1" actId="313"/>
      <pc:docMkLst>
        <pc:docMk/>
      </pc:docMkLst>
      <pc:sldChg chg="modSp mod">
        <pc:chgData name="harsha magapu" userId="23a39dcd6ef33c42" providerId="LiveId" clId="{52F4EDA4-E7AC-4301-B5B3-8DCDCDB47500}" dt="2020-07-14T13:38:42.323" v="1" actId="313"/>
        <pc:sldMkLst>
          <pc:docMk/>
          <pc:sldMk cId="1421831249" sldId="270"/>
        </pc:sldMkLst>
        <pc:spChg chg="mod">
          <ac:chgData name="harsha magapu" userId="23a39dcd6ef33c42" providerId="LiveId" clId="{52F4EDA4-E7AC-4301-B5B3-8DCDCDB47500}" dt="2020-07-14T13:38:42.323" v="1" actId="313"/>
          <ac:spMkLst>
            <pc:docMk/>
            <pc:sldMk cId="1421831249" sldId="270"/>
            <ac:spMk id="2" creationId="{DA822A11-22E7-4F6D-BCCD-82EFEFE57D2C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4T18:52:07.345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6843149-0D30-42D4-A678-721B0C560FDF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CB48F96-3863-4AE9-8575-E83FDD4AE1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3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3149-0D30-42D4-A678-721B0C560FDF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8F96-3863-4AE9-8575-E83FDD4AE1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40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3149-0D30-42D4-A678-721B0C560FDF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8F96-3863-4AE9-8575-E83FDD4AE1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33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3149-0D30-42D4-A678-721B0C560FDF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8F96-3863-4AE9-8575-E83FDD4AE1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466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3149-0D30-42D4-A678-721B0C560FDF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8F96-3863-4AE9-8575-E83FDD4AE1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19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3149-0D30-42D4-A678-721B0C560FDF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8F96-3863-4AE9-8575-E83FDD4AE1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705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3149-0D30-42D4-A678-721B0C560FDF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8F96-3863-4AE9-8575-E83FDD4AE1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891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3149-0D30-42D4-A678-721B0C560FDF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8F96-3863-4AE9-8575-E83FDD4AE1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441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3149-0D30-42D4-A678-721B0C560FDF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8F96-3863-4AE9-8575-E83FDD4AE1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57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3149-0D30-42D4-A678-721B0C560FDF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8F96-3863-4AE9-8575-E83FDD4AE1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1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3149-0D30-42D4-A678-721B0C560FDF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8F96-3863-4AE9-8575-E83FDD4AE1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99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3149-0D30-42D4-A678-721B0C560FDF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8F96-3863-4AE9-8575-E83FDD4AE1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49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3149-0D30-42D4-A678-721B0C560FDF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8F96-3863-4AE9-8575-E83FDD4AE1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42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3149-0D30-42D4-A678-721B0C560FDF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8F96-3863-4AE9-8575-E83FDD4AE1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2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3149-0D30-42D4-A678-721B0C560FDF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8F96-3863-4AE9-8575-E83FDD4AE1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0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3149-0D30-42D4-A678-721B0C560FDF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8F96-3863-4AE9-8575-E83FDD4AE1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2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3149-0D30-42D4-A678-721B0C560FDF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8F96-3863-4AE9-8575-E83FDD4AE1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6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843149-0D30-42D4-A678-721B0C560FDF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B48F96-3863-4AE9-8575-E83FDD4AE1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9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FA93-7E96-49E6-A4EE-6B2D3FE393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</a:rPr>
              <a:t>Sentiment Analysis </a:t>
            </a:r>
            <a:r>
              <a:rPr lang="en-US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809D5-A246-46D5-A6DB-9813E94F5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>
                <a:latin typeface="Bradley Hand ITC" panose="03070402050302030203" pitchFamily="66" charset="0"/>
              </a:rPr>
              <a:t>Shanmuka Srinivas</a:t>
            </a:r>
          </a:p>
          <a:p>
            <a:r>
              <a:rPr lang="en-US" sz="2400" b="1" dirty="0">
                <a:latin typeface="Bradley Hand ITC" panose="03070402050302030203" pitchFamily="66" charset="0"/>
              </a:rPr>
              <a:t>Harsha Magapu</a:t>
            </a:r>
          </a:p>
          <a:p>
            <a:r>
              <a:rPr lang="en-US" sz="2400" b="1" dirty="0">
                <a:latin typeface="Bradley Hand ITC" panose="03070402050302030203" pitchFamily="66" charset="0"/>
              </a:rPr>
              <a:t>Nivas Manduva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9C003-E356-49ED-948D-B294A21B5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958" y="234015"/>
            <a:ext cx="1240136" cy="118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50092227-E94F-4A6A-AC50-9CFF338BD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426" y="1552977"/>
            <a:ext cx="9528699" cy="319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28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419F7AF6-82F0-4E87-9E86-15BE8E99A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103" y="1839359"/>
            <a:ext cx="8800730" cy="287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60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AE6B3E31-CBD7-4A72-B0D8-39954840B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53" y="1855202"/>
            <a:ext cx="9927529" cy="314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527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FD6FF4-8B11-4272-9DF5-F955D211B30B}"/>
              </a:ext>
            </a:extLst>
          </p:cNvPr>
          <p:cNvSpPr txBox="1"/>
          <p:nvPr/>
        </p:nvSpPr>
        <p:spPr>
          <a:xfrm>
            <a:off x="2189825" y="807868"/>
            <a:ext cx="781235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INTRODUCTION TO CHATBOT</a:t>
            </a:r>
          </a:p>
          <a:p>
            <a:endParaRPr lang="en-US" dirty="0"/>
          </a:p>
          <a:p>
            <a:r>
              <a:rPr lang="en-US" dirty="0"/>
              <a:t>*An Internet bot, web robot, robot or simply bot, is a software application that runs automated tasks (scripts) over the Internet. Typically, bots perform tasks that are simple and repetitive, much faster than a person could.</a:t>
            </a:r>
          </a:p>
          <a:p>
            <a:endParaRPr lang="en-US" dirty="0"/>
          </a:p>
          <a:p>
            <a:r>
              <a:rPr lang="en-US" dirty="0"/>
              <a:t>*Allows the chat bot to be trained using data from the </a:t>
            </a:r>
            <a:r>
              <a:rPr lang="en-US" dirty="0" err="1"/>
              <a:t>NLTKdialog</a:t>
            </a:r>
            <a:r>
              <a:rPr lang="en-US" dirty="0"/>
              <a:t> corpus. NLTK comes with a corpus data and utility module that makes it easy to quickly train your bot to communicate. To do so, simply specify the corpus data modules you want to use.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*While developing a chatbot, we first design the capabilities or request the chatbot can handle.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*As I have mentioned earlier, always design the capability classes first, these classes are nothing but the intents to which the chatbot can answer.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*In other words intent is the class of operations or requests which can be handled by the chatbot to give response.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905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D9A134-FF1E-433F-8E80-F70A9FE459B7}"/>
              </a:ext>
            </a:extLst>
          </p:cNvPr>
          <p:cNvSpPr txBox="1"/>
          <p:nvPr/>
        </p:nvSpPr>
        <p:spPr>
          <a:xfrm>
            <a:off x="749588" y="834500"/>
            <a:ext cx="9740167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*We made this predefined chatbot with scratch and this is to help users find there </a:t>
            </a:r>
            <a:r>
              <a:rPr lang="en-US" sz="1600" dirty="0" err="1"/>
              <a:t>ans</a:t>
            </a:r>
            <a:r>
              <a:rPr lang="en-US" sz="1600" dirty="0"/>
              <a:t> quickly on our short collected data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*Training the bot with new predefined word</a:t>
            </a:r>
          </a:p>
          <a:p>
            <a:endParaRPr lang="en-US" sz="1600" dirty="0"/>
          </a:p>
          <a:p>
            <a:r>
              <a:rPr lang="en-US" sz="1600" b="1" dirty="0"/>
              <a:t>Exporting the data into the bot from the data which is visualized</a:t>
            </a:r>
            <a:endParaRPr lang="en-US" sz="1600" dirty="0"/>
          </a:p>
          <a:p>
            <a:r>
              <a:rPr lang="en-US" sz="1600" dirty="0"/>
              <a:t>  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So data have been saved and collected in the word document and as it is the output of the bot </a:t>
            </a:r>
          </a:p>
          <a:p>
            <a:r>
              <a:rPr lang="en-US" sz="1600" dirty="0"/>
              <a:t>def chatbot():</a:t>
            </a:r>
            <a:br>
              <a:rPr lang="en-US" sz="1600" dirty="0"/>
            </a:br>
            <a:r>
              <a:rPr lang="en-US" sz="1600" dirty="0"/>
              <a:t>    print("Hi, I'm Inovatee")</a:t>
            </a:r>
            <a:br>
              <a:rPr lang="en-US" sz="1600" dirty="0"/>
            </a:br>
            <a:r>
              <a:rPr lang="en-US" sz="1600" dirty="0"/>
              <a:t>chatbot()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chat=Chat(self_pairs, reflections)</a:t>
            </a:r>
            <a:br>
              <a:rPr lang="en-US" sz="1600" dirty="0"/>
            </a:br>
            <a:r>
              <a:rPr lang="en-US" sz="1600" dirty="0"/>
              <a:t>chat.converse()</a:t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Print the output </a:t>
            </a:r>
          </a:p>
          <a:p>
            <a:r>
              <a:rPr lang="en-US" sz="1600" dirty="0"/>
              <a:t>C:\Users\harsh\anaconda3.7\pythonw.exe C:/Users/harsh/PycharmProjects/chatbot/bot.py</a:t>
            </a:r>
          </a:p>
          <a:p>
            <a:r>
              <a:rPr lang="en-US" sz="1600" dirty="0"/>
              <a:t>Hi, I'm Inovatee</a:t>
            </a:r>
          </a:p>
          <a:p>
            <a:r>
              <a:rPr lang="en-US" sz="1600" dirty="0"/>
              <a:t>&gt;hi</a:t>
            </a:r>
          </a:p>
          <a:p>
            <a:r>
              <a:rPr lang="en-US" sz="1600" dirty="0"/>
              <a:t>Hey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12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822A11-22E7-4F6D-BCCD-82EFEFE57D2C}"/>
              </a:ext>
            </a:extLst>
          </p:cNvPr>
          <p:cNvSpPr txBox="1"/>
          <p:nvPr/>
        </p:nvSpPr>
        <p:spPr>
          <a:xfrm>
            <a:off x="687755" y="843677"/>
            <a:ext cx="10462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above one is a bot made of NLTK module python and now it is implemented and redeveloped to tkinter and made some changes to it</a:t>
            </a:r>
          </a:p>
          <a:p>
            <a:r>
              <a:rPr lang="en-US" sz="2800" dirty="0"/>
              <a:t> </a:t>
            </a:r>
          </a:p>
          <a:p>
            <a:r>
              <a:rPr lang="en-US" sz="2800" b="1" dirty="0"/>
              <a:t>Main points</a:t>
            </a:r>
            <a:endParaRPr lang="en-US" sz="2800" dirty="0"/>
          </a:p>
          <a:p>
            <a:r>
              <a:rPr lang="en-US" sz="2800" dirty="0"/>
              <a:t>--&gt;We made a major change in the code and implemented the data in the bot</a:t>
            </a:r>
          </a:p>
          <a:p>
            <a:r>
              <a:rPr lang="en-US" sz="2800" dirty="0"/>
              <a:t>--&gt;Added some more features to the bot i.e made a User Interface etc.…</a:t>
            </a:r>
          </a:p>
          <a:p>
            <a:r>
              <a:rPr lang="en-US" sz="2800" dirty="0"/>
              <a:t>--&gt;We developed this code for not only as a interface can apply this to the websites also...</a:t>
            </a:r>
          </a:p>
          <a:p>
            <a:r>
              <a:rPr lang="en-US" sz="2800" dirty="0"/>
              <a:t>--&gt;Code changes can be seen in the github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31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846C8E-4D79-4E3D-9589-3B9804C55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20" y="1034286"/>
            <a:ext cx="5928360" cy="4061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B4EA81-08B7-4480-B11E-A1DEF53C85D0}"/>
              </a:ext>
            </a:extLst>
          </p:cNvPr>
          <p:cNvSpPr txBox="1"/>
          <p:nvPr/>
        </p:nvSpPr>
        <p:spPr>
          <a:xfrm>
            <a:off x="4465468" y="5344358"/>
            <a:ext cx="3582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of the bot from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69056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896F3C7-72CA-4970-9AD8-E5D844935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366" y="805648"/>
            <a:ext cx="9327472" cy="524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01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B056E87-C094-45CE-8EFF-533EC5969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204" y="798990"/>
            <a:ext cx="9351146" cy="526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36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DD277C4-A00E-4A02-82B6-DEC0F682C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215" y="827842"/>
            <a:ext cx="9248560" cy="520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97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F065046-EDDC-4697-B8B8-26012B08D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528" y="932278"/>
            <a:ext cx="8818485" cy="483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72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F4F0996-1818-4F69-8083-50B4CEB7F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688" y="858329"/>
            <a:ext cx="9442624" cy="490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035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E9055EE9-F36B-4773-B0E5-B2F1A86AB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095" y="849451"/>
            <a:ext cx="8649810" cy="449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72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BB1EA27B-4ABB-4D5B-8CF2-63D033E55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275" y="1189300"/>
            <a:ext cx="9111449" cy="408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82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BA6E2872-C2AB-40FE-9911-748ED146F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024" y="1514937"/>
            <a:ext cx="9684845" cy="330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120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</TotalTime>
  <Words>416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Agency FB</vt:lpstr>
      <vt:lpstr>Arial</vt:lpstr>
      <vt:lpstr>Bradley Hand ITC</vt:lpstr>
      <vt:lpstr>Forte</vt:lpstr>
      <vt:lpstr>Garamond</vt:lpstr>
      <vt:lpstr>Organic</vt:lpstr>
      <vt:lpstr>Sentiment Analysis COVID-19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COVID-19</dc:title>
  <dc:creator>Nivas</dc:creator>
  <cp:lastModifiedBy>harsha magapu</cp:lastModifiedBy>
  <cp:revision>6</cp:revision>
  <dcterms:created xsi:type="dcterms:W3CDTF">2020-06-24T10:34:40Z</dcterms:created>
  <dcterms:modified xsi:type="dcterms:W3CDTF">2020-07-14T13:39:00Z</dcterms:modified>
</cp:coreProperties>
</file>