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82" r:id="rId3"/>
    <p:sldId id="270"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81" r:id="rId18"/>
    <p:sldId id="272" r:id="rId19"/>
    <p:sldId id="273" r:id="rId20"/>
    <p:sldId id="274"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495C59-1099-462C-8D38-3575273E52BB}" v="4" dt="2024-04-23T00:43:27.668"/>
    <p1510:client id="{5DF9B1EB-25F7-4384-82DD-6DECDC7CA89A}" v="1417" dt="2024-04-22T13:23:26.660"/>
    <p1510:client id="{FAEFDFF1-2636-4C21-BB4E-D5A0374529F0}" v="55" dt="2024-04-22T11:14:15.8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5/3/2024</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2303148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5/3/2024</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36605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5/3/2024</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06800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5/3/2024</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6439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5/3/2024</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2133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5/3/2024</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981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5/3/2024</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54128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5/3/2024</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31120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5/3/2024</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6660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5/3/2024</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4248025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5/3/2024</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566326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5/3/2024</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4015187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78992" y="2840853"/>
            <a:ext cx="9390888" cy="2640466"/>
          </a:xfrm>
        </p:spPr>
        <p:txBody>
          <a:bodyPr>
            <a:normAutofit/>
          </a:bodyPr>
          <a:lstStyle/>
          <a:p>
            <a:r>
              <a:rPr lang="en-US" dirty="0"/>
              <a:t>KABANATA III</a:t>
            </a:r>
          </a:p>
        </p:txBody>
      </p:sp>
      <p:sp>
        <p:nvSpPr>
          <p:cNvPr id="3" name="Subtitle 2"/>
          <p:cNvSpPr>
            <a:spLocks noGrp="1"/>
          </p:cNvSpPr>
          <p:nvPr>
            <p:ph type="subTitle" idx="1"/>
          </p:nvPr>
        </p:nvSpPr>
        <p:spPr>
          <a:xfrm>
            <a:off x="1078992" y="1142999"/>
            <a:ext cx="9390888" cy="1054383"/>
          </a:xfrm>
        </p:spPr>
        <p:txBody>
          <a:bodyPr anchor="b">
            <a:normAutofit/>
          </a:bodyPr>
          <a:lstStyle/>
          <a:p>
            <a:r>
              <a:rPr lang="en-US" dirty="0"/>
              <a:t>NOLI ME TANGERE</a:t>
            </a:r>
          </a:p>
        </p:txBody>
      </p:sp>
      <p:cxnSp>
        <p:nvCxnSpPr>
          <p:cNvPr id="10" name="Straight Connector 9">
            <a:extLst>
              <a:ext uri="{FF2B5EF4-FFF2-40B4-BE49-F238E27FC236}">
                <a16:creationId xmlns:a16="http://schemas.microsoft.com/office/drawing/2014/main" id="{63B10E47-AF6B-4C8A-B458-3C6CAF2EBA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8560" y="2519118"/>
            <a:ext cx="110134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reeform 6">
            <a:extLst>
              <a:ext uri="{FF2B5EF4-FFF2-40B4-BE49-F238E27FC236}">
                <a16:creationId xmlns:a16="http://schemas.microsoft.com/office/drawing/2014/main" id="{B3BE00DD-5F52-49B1-A83B-F2E555AC5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FD2970A-E5E6-754F-146E-3936ACE46137}"/>
              </a:ext>
            </a:extLst>
          </p:cNvPr>
          <p:cNvSpPr txBox="1">
            <a:spLocks/>
          </p:cNvSpPr>
          <p:nvPr/>
        </p:nvSpPr>
        <p:spPr>
          <a:xfrm>
            <a:off x="757299" y="7124038"/>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t>"</a:t>
            </a:r>
            <a:r>
              <a:rPr lang="en-US" sz="3200" err="1"/>
              <a:t>Mayroon</a:t>
            </a:r>
            <a:r>
              <a:rPr lang="en-US" sz="3200" dirty="0"/>
              <a:t>, </a:t>
            </a:r>
            <a:r>
              <a:rPr lang="en-US" sz="3200" err="1"/>
              <a:t>Ginang</a:t>
            </a:r>
            <a:r>
              <a:rPr lang="en-US" sz="3200" dirty="0"/>
              <a:t>, at </a:t>
            </a:r>
            <a:r>
              <a:rPr lang="en-US" sz="3200" err="1"/>
              <a:t>higit</a:t>
            </a:r>
            <a:r>
              <a:rPr lang="en-US" sz="3200" dirty="0"/>
              <a:t> </a:t>
            </a:r>
            <a:r>
              <a:rPr lang="en-US" sz="3200" err="1"/>
              <a:t>na</a:t>
            </a:r>
            <a:r>
              <a:rPr lang="en-US" sz="3200" dirty="0"/>
              <a:t> </a:t>
            </a:r>
            <a:r>
              <a:rPr lang="en-US" sz="3200" err="1"/>
              <a:t>malinaw</a:t>
            </a:r>
            <a:r>
              <a:rPr lang="en-US" sz="3200" dirty="0"/>
              <a:t> </a:t>
            </a:r>
            <a:r>
              <a:rPr lang="en-US" sz="3200" err="1"/>
              <a:t>kaysa</a:t>
            </a:r>
            <a:r>
              <a:rPr lang="en-US" sz="3200" dirty="0"/>
              <a:t> </a:t>
            </a:r>
            <a:r>
              <a:rPr lang="en-US" sz="3200" err="1"/>
              <a:t>inyong</a:t>
            </a:r>
            <a:r>
              <a:rPr lang="en-US" sz="3200" dirty="0"/>
              <a:t> </a:t>
            </a:r>
            <a:r>
              <a:rPr lang="en-US" sz="3200" err="1"/>
              <a:t>mga</a:t>
            </a:r>
            <a:r>
              <a:rPr lang="en-US" sz="3200" dirty="0"/>
              <a:t> </a:t>
            </a:r>
            <a:r>
              <a:rPr lang="en-US" sz="3200" err="1"/>
              <a:t>mata</a:t>
            </a:r>
            <a:r>
              <a:rPr lang="en-US" sz="3200" dirty="0"/>
              <a:t>. </a:t>
            </a:r>
            <a:r>
              <a:rPr lang="en-US" sz="3200" err="1"/>
              <a:t>Ako'y</a:t>
            </a:r>
            <a:r>
              <a:rPr lang="en-US" sz="3200" dirty="0"/>
              <a:t> </a:t>
            </a:r>
            <a:r>
              <a:rPr lang="en-US" sz="3200" err="1"/>
              <a:t>nawiwili</a:t>
            </a:r>
            <a:r>
              <a:rPr lang="en-US" sz="3200" dirty="0"/>
              <a:t> </a:t>
            </a:r>
            <a:r>
              <a:rPr lang="en-US" sz="3200" err="1"/>
              <a:t>lamang</a:t>
            </a:r>
            <a:r>
              <a:rPr lang="en-US" sz="3200" dirty="0"/>
              <a:t> </a:t>
            </a:r>
            <a:r>
              <a:rPr lang="en-US" sz="3200" err="1"/>
              <a:t>sa</a:t>
            </a:r>
            <a:r>
              <a:rPr lang="en-US" sz="3200" dirty="0"/>
              <a:t> </a:t>
            </a:r>
            <a:r>
              <a:rPr lang="en-US" sz="3200" err="1"/>
              <a:t>pagtingin</a:t>
            </a:r>
            <a:r>
              <a:rPr lang="en-US" sz="3200" dirty="0"/>
              <a:t> </a:t>
            </a:r>
            <a:r>
              <a:rPr lang="en-US" sz="3200" err="1"/>
              <a:t>sa</a:t>
            </a:r>
            <a:r>
              <a:rPr lang="en-US" sz="3200" dirty="0"/>
              <a:t> </a:t>
            </a:r>
            <a:r>
              <a:rPr lang="en-US" sz="3200" err="1"/>
              <a:t>pagkakulot</a:t>
            </a:r>
            <a:r>
              <a:rPr lang="en-US" sz="3200" dirty="0"/>
              <a:t> ng </a:t>
            </a:r>
            <a:r>
              <a:rPr lang="en-US" sz="3200" err="1"/>
              <a:t>inyong</a:t>
            </a:r>
            <a:r>
              <a:rPr lang="en-US" sz="3200" dirty="0"/>
              <a:t> </a:t>
            </a:r>
            <a:r>
              <a:rPr lang="en-US" sz="3200" err="1"/>
              <a:t>buhok</a:t>
            </a:r>
            <a:r>
              <a:rPr lang="en-US" sz="3200" dirty="0"/>
              <a:t>," </a:t>
            </a:r>
            <a:r>
              <a:rPr lang="en-US" sz="3200" err="1"/>
              <a:t>tugon</a:t>
            </a:r>
            <a:r>
              <a:rPr lang="en-US" sz="3200" dirty="0"/>
              <a:t> ng </a:t>
            </a:r>
            <a:r>
              <a:rPr lang="en-US" sz="3200" err="1"/>
              <a:t>tinyente</a:t>
            </a:r>
            <a:r>
              <a:rPr lang="en-US" sz="3200" dirty="0"/>
              <a:t> at </a:t>
            </a:r>
            <a:r>
              <a:rPr lang="en-US" sz="3200" err="1"/>
              <a:t>saka</a:t>
            </a:r>
            <a:r>
              <a:rPr lang="en-US" sz="3200" dirty="0"/>
              <a:t> </a:t>
            </a:r>
            <a:r>
              <a:rPr lang="en-US" sz="3200" err="1"/>
              <a:t>lumayo</a:t>
            </a:r>
            <a:r>
              <a:rPr lang="en-US" sz="3200" dirty="0"/>
              <a:t>.</a:t>
            </a:r>
          </a:p>
          <a:p>
            <a:endParaRPr lang="en-US" sz="3200" dirty="0"/>
          </a:p>
          <a:p>
            <a:r>
              <a:rPr lang="en-US" sz="3200" dirty="0"/>
              <a:t>Sabay </a:t>
            </a:r>
            <a:r>
              <a:rPr lang="en-US" sz="3200" dirty="0" err="1"/>
              <a:t>na</a:t>
            </a:r>
            <a:r>
              <a:rPr lang="en-US" sz="3200" dirty="0"/>
              <a:t> </a:t>
            </a:r>
            <a:r>
              <a:rPr lang="en-US" sz="3200" dirty="0" err="1"/>
              <a:t>tumungo</a:t>
            </a:r>
            <a:r>
              <a:rPr lang="en-US" sz="3200" dirty="0"/>
              <a:t> </a:t>
            </a:r>
            <a:r>
              <a:rPr lang="en-US" sz="3200" dirty="0" err="1"/>
              <a:t>sa</a:t>
            </a:r>
            <a:r>
              <a:rPr lang="en-US" sz="3200" dirty="0"/>
              <a:t> </a:t>
            </a:r>
            <a:r>
              <a:rPr lang="en-US" sz="3200" dirty="0" err="1"/>
              <a:t>kabesera</a:t>
            </a:r>
            <a:r>
              <a:rPr lang="en-US" sz="3200" dirty="0"/>
              <a:t> ang </a:t>
            </a:r>
            <a:r>
              <a:rPr lang="en-US" sz="3200" dirty="0" err="1"/>
              <a:t>dalawang</a:t>
            </a:r>
            <a:r>
              <a:rPr lang="en-US" sz="3200" dirty="0"/>
              <a:t> </a:t>
            </a:r>
            <a:r>
              <a:rPr lang="en-US" sz="3200" dirty="0" err="1"/>
              <a:t>pari</a:t>
            </a:r>
            <a:r>
              <a:rPr lang="en-US" sz="3200" dirty="0"/>
              <a:t> </a:t>
            </a:r>
            <a:r>
              <a:rPr lang="en-US" sz="3200" dirty="0" err="1"/>
              <a:t>na</a:t>
            </a:r>
            <a:r>
              <a:rPr lang="en-US" sz="3200" dirty="0"/>
              <a:t> </a:t>
            </a:r>
            <a:r>
              <a:rPr lang="en-US" sz="3200" dirty="0" err="1"/>
              <a:t>tila</a:t>
            </a:r>
            <a:r>
              <a:rPr lang="en-US" sz="3200" dirty="0"/>
              <a:t> </a:t>
            </a:r>
            <a:r>
              <a:rPr lang="en-US" sz="3200" dirty="0" err="1"/>
              <a:t>nagkahiyaan</a:t>
            </a:r>
            <a:r>
              <a:rPr lang="en-US" sz="3200" dirty="0"/>
              <a:t> pa.</a:t>
            </a:r>
          </a:p>
          <a:p>
            <a:endParaRPr lang="en-US" sz="3200" dirty="0"/>
          </a:p>
          <a:p>
            <a:r>
              <a:rPr lang="en-US" sz="3200" dirty="0"/>
              <a:t>"</a:t>
            </a:r>
            <a:r>
              <a:rPr lang="en-US" sz="3200" dirty="0" err="1"/>
              <a:t>Iya'y</a:t>
            </a:r>
            <a:r>
              <a:rPr lang="en-US" sz="3200" dirty="0"/>
              <a:t> para </a:t>
            </a:r>
            <a:r>
              <a:rPr lang="en-US" sz="3200" dirty="0" err="1"/>
              <a:t>sa</a:t>
            </a:r>
            <a:r>
              <a:rPr lang="en-US" sz="3200" dirty="0"/>
              <a:t> </a:t>
            </a:r>
            <a:r>
              <a:rPr lang="en-US" sz="3200" dirty="0" err="1"/>
              <a:t>inyo</a:t>
            </a:r>
            <a:r>
              <a:rPr lang="en-US" sz="3200" dirty="0"/>
              <a:t>, Padre Damaso," ani Padre Sibyla.</a:t>
            </a:r>
            <a:endParaRPr lang="en-US"/>
          </a:p>
          <a:p>
            <a:endParaRPr lang="en-US" sz="3200" dirty="0"/>
          </a:p>
          <a:p>
            <a:r>
              <a:rPr lang="en-US" sz="3200" dirty="0"/>
              <a:t>"Sa </a:t>
            </a:r>
            <a:r>
              <a:rPr lang="en-US" sz="3200" dirty="0" err="1"/>
              <a:t>inyo</a:t>
            </a:r>
            <a:r>
              <a:rPr lang="en-US" sz="3200" dirty="0"/>
              <a:t> po, Padre Sibyla. Kayo ang </a:t>
            </a:r>
            <a:r>
              <a:rPr lang="en-US" sz="3200" dirty="0" err="1"/>
              <a:t>unang</a:t>
            </a:r>
            <a:r>
              <a:rPr lang="en-US" sz="3200" dirty="0"/>
              <a:t> </a:t>
            </a:r>
            <a:r>
              <a:rPr lang="en-US" sz="3200" dirty="0" err="1"/>
              <a:t>kakilala</a:t>
            </a:r>
            <a:r>
              <a:rPr lang="en-US" sz="3200" dirty="0"/>
              <a:t> at </a:t>
            </a:r>
            <a:r>
              <a:rPr lang="en-US" sz="3200" dirty="0" err="1"/>
              <a:t>kumpesor</a:t>
            </a:r>
            <a:r>
              <a:rPr lang="en-US" sz="3200" dirty="0"/>
              <a:t> ng </a:t>
            </a:r>
            <a:r>
              <a:rPr lang="en-US" sz="3200" dirty="0" err="1"/>
              <a:t>nasirang</a:t>
            </a:r>
            <a:r>
              <a:rPr lang="en-US" sz="3200" dirty="0"/>
              <a:t> </a:t>
            </a:r>
            <a:r>
              <a:rPr lang="en-US" sz="3200" dirty="0" err="1"/>
              <a:t>maybahay</a:t>
            </a:r>
            <a:r>
              <a:rPr lang="en-US" sz="3200" dirty="0"/>
              <a:t>... At </a:t>
            </a:r>
            <a:r>
              <a:rPr lang="en-US" sz="3200" dirty="0" err="1"/>
              <a:t>alang-alang</a:t>
            </a:r>
            <a:r>
              <a:rPr lang="en-US" sz="3200" dirty="0"/>
              <a:t> din </a:t>
            </a:r>
            <a:r>
              <a:rPr lang="en-US" sz="3200" dirty="0" err="1"/>
              <a:t>sa</a:t>
            </a:r>
            <a:r>
              <a:rPr lang="en-US" sz="3200" dirty="0"/>
              <a:t> </a:t>
            </a:r>
            <a:r>
              <a:rPr lang="en-US" sz="3200" dirty="0" err="1"/>
              <a:t>inyong</a:t>
            </a:r>
            <a:r>
              <a:rPr lang="en-US" sz="3200" dirty="0"/>
              <a:t> </a:t>
            </a:r>
            <a:r>
              <a:rPr lang="en-US" sz="3200" dirty="0" err="1"/>
              <a:t>gulang</a:t>
            </a:r>
            <a:r>
              <a:rPr lang="en-US" sz="3200" dirty="0"/>
              <a:t>, </a:t>
            </a:r>
            <a:r>
              <a:rPr lang="en-US" sz="3200" dirty="0" err="1"/>
              <a:t>katungkulan</a:t>
            </a:r>
            <a:r>
              <a:rPr lang="en-US" sz="3200" dirty="0"/>
              <a:t>, at </a:t>
            </a:r>
            <a:r>
              <a:rPr lang="en-US" sz="3200" dirty="0" err="1"/>
              <a:t>kapangyarihan</a:t>
            </a:r>
            <a:r>
              <a:rPr lang="en-US" sz="3200" dirty="0"/>
              <a:t>."</a:t>
            </a:r>
            <a:endParaRPr lang="en-US" dirty="0"/>
          </a:p>
        </p:txBody>
      </p:sp>
      <p:sp>
        <p:nvSpPr>
          <p:cNvPr id="2" name="Title 1">
            <a:extLst>
              <a:ext uri="{FF2B5EF4-FFF2-40B4-BE49-F238E27FC236}">
                <a16:creationId xmlns:a16="http://schemas.microsoft.com/office/drawing/2014/main" id="{C63D06FB-285F-1CEE-F061-A0B9072987FE}"/>
              </a:ext>
            </a:extLst>
          </p:cNvPr>
          <p:cNvSpPr txBox="1">
            <a:spLocks/>
          </p:cNvSpPr>
          <p:nvPr/>
        </p:nvSpPr>
        <p:spPr>
          <a:xfrm>
            <a:off x="-11736625" y="682980"/>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err="1">
                <a:latin typeface="Sitka Banner"/>
                <a:ea typeface="Roboto"/>
                <a:cs typeface="Roboto"/>
              </a:rPr>
              <a:t>taon</a:t>
            </a:r>
            <a:r>
              <a:rPr lang="en-US" sz="3200" dirty="0">
                <a:latin typeface="Sitka Banner"/>
                <a:ea typeface="Roboto"/>
                <a:cs typeface="Roboto"/>
              </a:rPr>
              <a:t> </a:t>
            </a:r>
            <a:r>
              <a:rPr lang="en-US" sz="3200" dirty="0" err="1">
                <a:latin typeface="Sitka Banner"/>
                <a:ea typeface="Roboto"/>
                <a:cs typeface="Roboto"/>
              </a:rPr>
              <a:t>na</a:t>
            </a:r>
            <a:r>
              <a:rPr lang="en-US" sz="3200" dirty="0">
                <a:latin typeface="Sitka Banner"/>
                <a:ea typeface="Roboto"/>
                <a:cs typeface="Roboto"/>
              </a:rPr>
              <a:t> </a:t>
            </a:r>
            <a:r>
              <a:rPr lang="en-US" sz="3200" dirty="0" err="1">
                <a:latin typeface="Sitka Banner"/>
                <a:ea typeface="Roboto"/>
                <a:cs typeface="Roboto"/>
              </a:rPr>
              <a:t>siyang</a:t>
            </a:r>
            <a:r>
              <a:rPr lang="en-US" sz="3200" dirty="0">
                <a:latin typeface="Sitka Banner"/>
                <a:ea typeface="Roboto"/>
                <a:cs typeface="Roboto"/>
              </a:rPr>
              <a:t> </a:t>
            </a:r>
            <a:r>
              <a:rPr lang="en-US" sz="3200" dirty="0" err="1">
                <a:latin typeface="Sitka Banner"/>
                <a:ea typeface="Roboto"/>
                <a:cs typeface="Roboto"/>
              </a:rPr>
              <a:t>wala</a:t>
            </a:r>
            <a:r>
              <a:rPr lang="en-US" sz="3200" dirty="0">
                <a:latin typeface="Sitka Banner"/>
                <a:ea typeface="Roboto"/>
                <a:cs typeface="Roboto"/>
              </a:rPr>
              <a:t> </a:t>
            </a:r>
            <a:r>
              <a:rPr lang="en-US" sz="3200" dirty="0" err="1">
                <a:latin typeface="Sitka Banner"/>
                <a:ea typeface="Roboto"/>
                <a:cs typeface="Roboto"/>
              </a:rPr>
              <a:t>sa</a:t>
            </a:r>
            <a:r>
              <a:rPr lang="en-US" sz="3200" dirty="0">
                <a:latin typeface="Sitka Banner"/>
                <a:ea typeface="Roboto"/>
                <a:cs typeface="Roboto"/>
              </a:rPr>
              <a:t> Pilipinas, </a:t>
            </a:r>
            <a:r>
              <a:rPr lang="en-US" sz="3200" dirty="0" err="1">
                <a:latin typeface="Sitka Banner"/>
                <a:ea typeface="Roboto"/>
                <a:cs typeface="Roboto"/>
              </a:rPr>
              <a:t>sinagot</a:t>
            </a:r>
            <a:r>
              <a:rPr lang="en-US" sz="3200" dirty="0">
                <a:latin typeface="Sitka Banner"/>
                <a:ea typeface="Roboto"/>
                <a:cs typeface="Roboto"/>
              </a:rPr>
              <a:t> </a:t>
            </a:r>
            <a:r>
              <a:rPr lang="en-US" sz="3200" dirty="0" err="1">
                <a:latin typeface="Sitka Banner"/>
                <a:ea typeface="Roboto"/>
                <a:cs typeface="Roboto"/>
              </a:rPr>
              <a:t>ni</a:t>
            </a:r>
            <a:r>
              <a:rPr lang="en-US" sz="3200" dirty="0">
                <a:latin typeface="Sitka Banner"/>
                <a:ea typeface="Roboto"/>
                <a:cs typeface="Roboto"/>
              </a:rPr>
              <a:t> </a:t>
            </a:r>
            <a:r>
              <a:rPr lang="en-US" sz="3200" dirty="0" err="1">
                <a:latin typeface="Sitka Banner"/>
                <a:ea typeface="Roboto"/>
                <a:cs typeface="Roboto"/>
              </a:rPr>
              <a:t>Larujang</a:t>
            </a:r>
            <a:r>
              <a:rPr lang="en-US" sz="3200" dirty="0">
                <a:latin typeface="Sitka Banner"/>
                <a:ea typeface="Roboto"/>
                <a:cs typeface="Roboto"/>
              </a:rPr>
              <a:t> </a:t>
            </a:r>
            <a:r>
              <a:rPr lang="en-US" sz="3200" dirty="0" err="1">
                <a:latin typeface="Sitka Banner"/>
                <a:ea typeface="Roboto"/>
                <a:cs typeface="Roboto"/>
              </a:rPr>
              <a:t>marahil</a:t>
            </a:r>
            <a:r>
              <a:rPr lang="en-US" sz="3200" dirty="0">
                <a:latin typeface="Sitka Banner"/>
                <a:ea typeface="Roboto"/>
                <a:cs typeface="Roboto"/>
              </a:rPr>
              <a:t> </a:t>
            </a:r>
            <a:r>
              <a:rPr lang="en-US" sz="3200" dirty="0" err="1">
                <a:latin typeface="Sitka Banner"/>
                <a:ea typeface="Roboto"/>
                <a:cs typeface="Roboto"/>
              </a:rPr>
              <a:t>nakalimutan</a:t>
            </a:r>
            <a:r>
              <a:rPr lang="en-US" sz="3200" dirty="0">
                <a:latin typeface="Sitka Banner"/>
                <a:ea typeface="Roboto"/>
                <a:cs typeface="Roboto"/>
              </a:rPr>
              <a:t> </a:t>
            </a:r>
            <a:r>
              <a:rPr lang="en-US" sz="3200" dirty="0" err="1">
                <a:latin typeface="Sitka Banner"/>
                <a:ea typeface="Roboto"/>
                <a:cs typeface="Roboto"/>
              </a:rPr>
              <a:t>na</a:t>
            </a:r>
            <a:r>
              <a:rPr lang="en-US" sz="3200" dirty="0">
                <a:latin typeface="Sitka Banner"/>
                <a:ea typeface="Roboto"/>
                <a:cs typeface="Roboto"/>
              </a:rPr>
              <a:t> </a:t>
            </a:r>
            <a:r>
              <a:rPr lang="en-US" sz="3200" dirty="0" err="1">
                <a:latin typeface="Sitka Banner"/>
                <a:ea typeface="Roboto"/>
                <a:cs typeface="Roboto"/>
              </a:rPr>
              <a:t>niya</a:t>
            </a:r>
            <a:r>
              <a:rPr lang="en-US" sz="3200" dirty="0">
                <a:latin typeface="Sitka Banner"/>
                <a:ea typeface="Roboto"/>
                <a:cs typeface="Roboto"/>
              </a:rPr>
              <a:t> ang </a:t>
            </a:r>
            <a:r>
              <a:rPr lang="en-US" sz="3200" dirty="0" err="1">
                <a:latin typeface="Sitka Banner"/>
                <a:ea typeface="Roboto"/>
                <a:cs typeface="Roboto"/>
              </a:rPr>
              <a:t>kanyang</a:t>
            </a:r>
            <a:r>
              <a:rPr lang="en-US" sz="3200" dirty="0">
                <a:latin typeface="Sitka Banner"/>
                <a:ea typeface="Roboto"/>
                <a:cs typeface="Roboto"/>
              </a:rPr>
              <a:t> bayan.</a:t>
            </a:r>
            <a:endParaRPr lang="en-US">
              <a:latin typeface="Sitka Banner"/>
              <a:ea typeface="Roboto"/>
              <a:cs typeface="Roboto"/>
            </a:endParaRPr>
          </a:p>
          <a:p>
            <a:endParaRPr lang="en-US" sz="3200" dirty="0">
              <a:ea typeface="Roboto"/>
              <a:cs typeface="Roboto"/>
            </a:endParaRPr>
          </a:p>
          <a:p>
            <a:r>
              <a:rPr lang="en-US" sz="3200" dirty="0">
                <a:ea typeface="Roboto"/>
                <a:cs typeface="Roboto"/>
              </a:rPr>
              <a:t>"Kahit </a:t>
            </a:r>
            <a:r>
              <a:rPr lang="en-US" sz="3200" dirty="0" err="1">
                <a:ea typeface="Roboto"/>
                <a:cs typeface="Roboto"/>
              </a:rPr>
              <a:t>ako'y</a:t>
            </a:r>
            <a:r>
              <a:rPr lang="en-US" sz="3200" dirty="0">
                <a:ea typeface="Roboto"/>
                <a:cs typeface="Roboto"/>
              </a:rPr>
              <a:t> </a:t>
            </a:r>
            <a:r>
              <a:rPr lang="en-US" sz="3200" dirty="0" err="1">
                <a:ea typeface="Roboto"/>
                <a:cs typeface="Roboto"/>
              </a:rPr>
              <a:t>nakalimutan</a:t>
            </a:r>
            <a:r>
              <a:rPr lang="en-US" sz="3200" dirty="0">
                <a:ea typeface="Roboto"/>
                <a:cs typeface="Roboto"/>
              </a:rPr>
              <a:t> ng </a:t>
            </a:r>
            <a:r>
              <a:rPr lang="en-US" sz="3200" dirty="0" err="1">
                <a:ea typeface="Roboto"/>
                <a:cs typeface="Roboto"/>
              </a:rPr>
              <a:t>aking</a:t>
            </a:r>
            <a:r>
              <a:rPr lang="en-US" sz="3200" dirty="0">
                <a:ea typeface="Roboto"/>
                <a:cs typeface="Roboto"/>
              </a:rPr>
              <a:t> bayan, </a:t>
            </a:r>
            <a:r>
              <a:rPr lang="en-US" sz="3200" dirty="0" err="1">
                <a:ea typeface="Roboto"/>
                <a:cs typeface="Roboto"/>
              </a:rPr>
              <a:t>sa</a:t>
            </a:r>
            <a:r>
              <a:rPr lang="en-US" sz="3200" dirty="0">
                <a:ea typeface="Roboto"/>
                <a:cs typeface="Roboto"/>
              </a:rPr>
              <a:t> lahat ng </a:t>
            </a:r>
            <a:r>
              <a:rPr lang="en-US" sz="3200" dirty="0" err="1">
                <a:ea typeface="Roboto"/>
                <a:cs typeface="Roboto"/>
              </a:rPr>
              <a:t>sandali</a:t>
            </a:r>
            <a:r>
              <a:rPr lang="en-US" sz="3200" dirty="0">
                <a:ea typeface="Roboto"/>
                <a:cs typeface="Roboto"/>
              </a:rPr>
              <a:t> </a:t>
            </a:r>
            <a:r>
              <a:rPr lang="en-US" sz="3200" dirty="0" err="1">
                <a:ea typeface="Roboto"/>
                <a:cs typeface="Roboto"/>
              </a:rPr>
              <a:t>siya'y</a:t>
            </a:r>
            <a:r>
              <a:rPr lang="en-US" sz="3200" dirty="0">
                <a:ea typeface="Roboto"/>
                <a:cs typeface="Roboto"/>
              </a:rPr>
              <a:t> </a:t>
            </a:r>
            <a:r>
              <a:rPr lang="en-US" sz="3200" dirty="0" err="1">
                <a:ea typeface="Roboto"/>
                <a:cs typeface="Roboto"/>
              </a:rPr>
              <a:t>naaalaala</a:t>
            </a:r>
            <a:r>
              <a:rPr lang="en-US" sz="3200" dirty="0">
                <a:ea typeface="Roboto"/>
                <a:cs typeface="Roboto"/>
              </a:rPr>
              <a:t> ko," </a:t>
            </a:r>
            <a:r>
              <a:rPr lang="en-US" sz="3200" dirty="0" err="1">
                <a:ea typeface="Roboto"/>
                <a:cs typeface="Roboto"/>
              </a:rPr>
              <a:t>tugon</a:t>
            </a:r>
            <a:r>
              <a:rPr lang="en-US" sz="3200" dirty="0">
                <a:ea typeface="Roboto"/>
                <a:cs typeface="Roboto"/>
              </a:rPr>
              <a:t> </a:t>
            </a:r>
            <a:r>
              <a:rPr lang="en-US" sz="3200" dirty="0" err="1">
                <a:ea typeface="Roboto"/>
                <a:cs typeface="Roboto"/>
              </a:rPr>
              <a:t>ni</a:t>
            </a:r>
            <a:r>
              <a:rPr lang="en-US" sz="3200" dirty="0">
                <a:ea typeface="Roboto"/>
                <a:cs typeface="Roboto"/>
              </a:rPr>
              <a:t> Ibarra.</a:t>
            </a:r>
            <a:endParaRPr lang="en-US" dirty="0">
              <a:ea typeface="Roboto"/>
              <a:cs typeface="Roboto"/>
            </a:endParaRPr>
          </a:p>
          <a:p>
            <a:endParaRPr lang="en-US" sz="3200" dirty="0"/>
          </a:p>
          <a:p>
            <a:r>
              <a:rPr lang="en-US" sz="3200" dirty="0"/>
              <a:t>"Ano ang </a:t>
            </a:r>
            <a:r>
              <a:rPr lang="en-US" sz="3200" dirty="0" err="1"/>
              <a:t>ibig</a:t>
            </a:r>
            <a:r>
              <a:rPr lang="en-US" sz="3200" dirty="0"/>
              <a:t> </a:t>
            </a:r>
            <a:r>
              <a:rPr lang="en-US" sz="3200" dirty="0" err="1"/>
              <a:t>ninyong</a:t>
            </a:r>
            <a:r>
              <a:rPr lang="en-US" sz="3200" dirty="0"/>
              <a:t> </a:t>
            </a:r>
            <a:r>
              <a:rPr lang="en-US" sz="3200" dirty="0" err="1"/>
              <a:t>sabihin</a:t>
            </a:r>
            <a:r>
              <a:rPr lang="en-US" sz="3200" dirty="0"/>
              <a:t>?" </a:t>
            </a:r>
            <a:r>
              <a:rPr lang="en-US" sz="3200" dirty="0" err="1"/>
              <a:t>tanong</a:t>
            </a:r>
            <a:r>
              <a:rPr lang="en-US" sz="3200" dirty="0"/>
              <a:t> ng </a:t>
            </a:r>
            <a:r>
              <a:rPr lang="en-US" sz="3200" dirty="0" err="1"/>
              <a:t>lalaking</a:t>
            </a:r>
            <a:r>
              <a:rPr lang="en-US" sz="3200" dirty="0"/>
              <a:t> </a:t>
            </a:r>
            <a:r>
              <a:rPr lang="en-US" sz="3200" dirty="0" err="1"/>
              <a:t>mapula</a:t>
            </a:r>
            <a:r>
              <a:rPr lang="en-US" sz="3200" dirty="0"/>
              <a:t> ang </a:t>
            </a:r>
            <a:r>
              <a:rPr lang="en-US" sz="3200" dirty="0" err="1"/>
              <a:t>buhok</a:t>
            </a:r>
            <a:r>
              <a:rPr lang="en-US" sz="3200" dirty="0"/>
              <a:t>.</a:t>
            </a:r>
            <a:endParaRPr lang="en-US"/>
          </a:p>
          <a:p>
            <a:endParaRPr lang="en-US" sz="3200" dirty="0"/>
          </a:p>
          <a:p>
            <a:r>
              <a:rPr lang="en-US" sz="3200" dirty="0"/>
              <a:t>"Ako </a:t>
            </a:r>
            <a:r>
              <a:rPr lang="en-US" sz="3200" dirty="0" err="1"/>
              <a:t>po'y</a:t>
            </a:r>
            <a:r>
              <a:rPr lang="en-US" sz="3200" dirty="0"/>
              <a:t> may </a:t>
            </a:r>
            <a:r>
              <a:rPr lang="en-US" sz="3200" dirty="0" err="1"/>
              <a:t>isang</a:t>
            </a:r>
            <a:r>
              <a:rPr lang="en-US" sz="3200" dirty="0"/>
              <a:t> </a:t>
            </a:r>
            <a:r>
              <a:rPr lang="en-US" sz="3200" dirty="0" err="1"/>
              <a:t>taon</a:t>
            </a:r>
            <a:r>
              <a:rPr lang="en-US" sz="3200" dirty="0"/>
              <a:t> </a:t>
            </a:r>
            <a:r>
              <a:rPr lang="en-US" sz="3200" dirty="0" err="1"/>
              <a:t>nang</a:t>
            </a:r>
            <a:r>
              <a:rPr lang="en-US" sz="3200" dirty="0"/>
              <a:t> </a:t>
            </a:r>
            <a:r>
              <a:rPr lang="en-US" sz="3200" dirty="0" err="1"/>
              <a:t>walang</a:t>
            </a:r>
            <a:r>
              <a:rPr lang="en-US" sz="3200" dirty="0"/>
              <a:t> </a:t>
            </a:r>
            <a:r>
              <a:rPr lang="en-US" sz="3200" dirty="0" err="1"/>
              <a:t>balitang</a:t>
            </a:r>
            <a:r>
              <a:rPr lang="en-US" sz="3200" dirty="0"/>
              <a:t> </a:t>
            </a:r>
            <a:r>
              <a:rPr lang="en-US" sz="3200" dirty="0" err="1"/>
              <a:t>natatanggap</a:t>
            </a:r>
            <a:r>
              <a:rPr lang="en-US" sz="3200" dirty="0"/>
              <a:t> </a:t>
            </a:r>
            <a:r>
              <a:rPr lang="en-US" sz="3200" dirty="0" err="1"/>
              <a:t>mula</a:t>
            </a:r>
            <a:r>
              <a:rPr lang="en-US" sz="3200" dirty="0"/>
              <a:t> </a:t>
            </a:r>
            <a:r>
              <a:rPr lang="en-US" sz="3200" dirty="0" err="1"/>
              <a:t>sa</a:t>
            </a:r>
            <a:r>
              <a:rPr lang="en-US" sz="3200" dirty="0"/>
              <a:t> Pilipinas. Ang </a:t>
            </a:r>
            <a:r>
              <a:rPr lang="en-US" sz="3200" dirty="0" err="1"/>
              <a:t>katulad</a:t>
            </a:r>
            <a:r>
              <a:rPr lang="en-US" sz="3200" dirty="0"/>
              <a:t> ko </a:t>
            </a:r>
            <a:r>
              <a:rPr lang="en-US" sz="3200" dirty="0" err="1"/>
              <a:t>po'y</a:t>
            </a:r>
            <a:r>
              <a:rPr lang="en-US" sz="3200" dirty="0"/>
              <a:t> </a:t>
            </a:r>
            <a:r>
              <a:rPr lang="en-US" sz="3200" dirty="0" err="1"/>
              <a:t>isang</a:t>
            </a:r>
            <a:r>
              <a:rPr lang="en-US" sz="3200" dirty="0"/>
              <a:t> </a:t>
            </a:r>
            <a:r>
              <a:rPr lang="en-US" sz="3200" dirty="0" err="1"/>
              <a:t>dayuhang</a:t>
            </a:r>
            <a:r>
              <a:rPr lang="en-US" sz="3200" dirty="0"/>
              <a:t> </a:t>
            </a:r>
            <a:r>
              <a:rPr lang="en-US" sz="3200" dirty="0" err="1"/>
              <a:t>hindi</a:t>
            </a:r>
            <a:r>
              <a:rPr lang="en-US" sz="3200" dirty="0"/>
              <a:t> </a:t>
            </a:r>
            <a:r>
              <a:rPr lang="en-US" sz="3200" dirty="0" err="1"/>
              <a:t>nakaalam</a:t>
            </a:r>
            <a:r>
              <a:rPr lang="en-US" sz="3200" dirty="0"/>
              <a:t> kung kailan at </a:t>
            </a:r>
            <a:r>
              <a:rPr lang="en-US" sz="3200" dirty="0" err="1"/>
              <a:t>paano</a:t>
            </a:r>
            <a:r>
              <a:rPr lang="en-US" sz="3200" dirty="0"/>
              <a:t> </a:t>
            </a:r>
            <a:r>
              <a:rPr lang="en-US" sz="3200" dirty="0" err="1"/>
              <a:t>namatay</a:t>
            </a:r>
            <a:r>
              <a:rPr lang="en-US" sz="3200" dirty="0"/>
              <a:t> ang </a:t>
            </a:r>
            <a:r>
              <a:rPr lang="en-US" sz="3200" dirty="0" err="1"/>
              <a:t>kanyang</a:t>
            </a:r>
            <a:r>
              <a:rPr lang="en-US" sz="3200" dirty="0"/>
              <a:t> ama."</a:t>
            </a:r>
            <a:endParaRPr lang="en-US" dirty="0"/>
          </a:p>
          <a:p>
            <a:endParaRPr lang="en-US" sz="3200" dirty="0"/>
          </a:p>
        </p:txBody>
      </p:sp>
      <p:sp>
        <p:nvSpPr>
          <p:cNvPr id="6" name="Title 1">
            <a:extLst>
              <a:ext uri="{FF2B5EF4-FFF2-40B4-BE49-F238E27FC236}">
                <a16:creationId xmlns:a16="http://schemas.microsoft.com/office/drawing/2014/main" id="{0CE3DAF7-D2B2-16E3-7D2B-7202E863D78A}"/>
              </a:ext>
            </a:extLst>
          </p:cNvPr>
          <p:cNvSpPr txBox="1">
            <a:spLocks/>
          </p:cNvSpPr>
          <p:nvPr/>
        </p:nvSpPr>
        <p:spPr>
          <a:xfrm>
            <a:off x="757301" y="682980"/>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latin typeface="Sitka Banner"/>
                <a:ea typeface="Roboto"/>
                <a:cs typeface="Roboto"/>
              </a:rPr>
              <a:t>"Ah!" </a:t>
            </a:r>
            <a:r>
              <a:rPr lang="en-US" sz="3200" dirty="0" err="1">
                <a:latin typeface="Sitka Banner"/>
                <a:ea typeface="Roboto"/>
                <a:cs typeface="Roboto"/>
              </a:rPr>
              <a:t>bulalas</a:t>
            </a:r>
            <a:r>
              <a:rPr lang="en-US" sz="3200" dirty="0">
                <a:latin typeface="Sitka Banner"/>
                <a:ea typeface="Roboto"/>
                <a:cs typeface="Roboto"/>
              </a:rPr>
              <a:t> ng </a:t>
            </a:r>
            <a:r>
              <a:rPr lang="en-US" sz="3200" dirty="0" err="1">
                <a:latin typeface="Sitka Banner"/>
                <a:ea typeface="Roboto"/>
                <a:cs typeface="Roboto"/>
              </a:rPr>
              <a:t>tinyente</a:t>
            </a:r>
            <a:endParaRPr lang="en-US" dirty="0" err="1"/>
          </a:p>
          <a:p>
            <a:endParaRPr lang="en-US" sz="3200" dirty="0"/>
          </a:p>
          <a:p>
            <a:r>
              <a:rPr lang="en-US" sz="3200" dirty="0"/>
              <a:t>"Saan kayo </a:t>
            </a:r>
            <a:r>
              <a:rPr lang="en-US" sz="3200" dirty="0" err="1"/>
              <a:t>naroon</a:t>
            </a:r>
            <a:r>
              <a:rPr lang="en-US" sz="3200" dirty="0"/>
              <a:t> at </a:t>
            </a:r>
            <a:r>
              <a:rPr lang="en-US" sz="3200" dirty="0" err="1"/>
              <a:t>hindi</a:t>
            </a:r>
            <a:r>
              <a:rPr lang="en-US" sz="3200" dirty="0"/>
              <a:t> kayo </a:t>
            </a:r>
            <a:r>
              <a:rPr lang="en-US" sz="3200" dirty="0" err="1"/>
              <a:t>tumelegrama</a:t>
            </a:r>
            <a:r>
              <a:rPr lang="en-US" sz="3200" dirty="0"/>
              <a:t>?" </a:t>
            </a:r>
            <a:r>
              <a:rPr lang="en-US" sz="3200" dirty="0" err="1"/>
              <a:t>tanong</a:t>
            </a:r>
            <a:r>
              <a:rPr lang="en-US" sz="3200" dirty="0"/>
              <a:t> ng Donya. "Nang </a:t>
            </a:r>
            <a:r>
              <a:rPr lang="en-US" sz="3200" dirty="0" err="1"/>
              <a:t>kami'y</a:t>
            </a:r>
            <a:r>
              <a:rPr lang="en-US" sz="3200" dirty="0"/>
              <a:t> </a:t>
            </a:r>
            <a:r>
              <a:rPr lang="en-US" sz="3200" dirty="0" err="1"/>
              <a:t>ikasal</a:t>
            </a:r>
            <a:r>
              <a:rPr lang="en-US" sz="3200" dirty="0"/>
              <a:t>, </a:t>
            </a:r>
            <a:r>
              <a:rPr lang="en-US" sz="3200" dirty="0" err="1"/>
              <a:t>kami'y</a:t>
            </a:r>
            <a:r>
              <a:rPr lang="en-US" sz="3200" dirty="0"/>
              <a:t> </a:t>
            </a:r>
            <a:r>
              <a:rPr lang="en-US" sz="3200" dirty="0" err="1"/>
              <a:t>tumelegrama</a:t>
            </a:r>
            <a:r>
              <a:rPr lang="en-US" sz="3200" dirty="0"/>
              <a:t> </a:t>
            </a:r>
            <a:r>
              <a:rPr lang="en-US" sz="3200" dirty="0" err="1"/>
              <a:t>sa</a:t>
            </a:r>
            <a:r>
              <a:rPr lang="en-US" sz="3200" dirty="0"/>
              <a:t> </a:t>
            </a:r>
            <a:r>
              <a:rPr lang="en-US" sz="3200" dirty="0" err="1"/>
              <a:t>Espanya</a:t>
            </a:r>
            <a:r>
              <a:rPr lang="en-US" sz="3200" dirty="0"/>
              <a:t>."</a:t>
            </a:r>
            <a:endParaRPr lang="en-US" dirty="0"/>
          </a:p>
          <a:p>
            <a:endParaRPr lang="en-US" sz="3200" dirty="0"/>
          </a:p>
          <a:p>
            <a:r>
              <a:rPr lang="en-US" sz="3200" dirty="0"/>
              <a:t>"Ako </a:t>
            </a:r>
            <a:r>
              <a:rPr lang="en-US" sz="3200" dirty="0" err="1"/>
              <a:t>po'y</a:t>
            </a:r>
            <a:r>
              <a:rPr lang="en-US" sz="3200" dirty="0"/>
              <a:t> </a:t>
            </a:r>
            <a:r>
              <a:rPr lang="en-US" sz="3200" dirty="0" err="1"/>
              <a:t>nasa</a:t>
            </a:r>
            <a:r>
              <a:rPr lang="en-US" sz="3200" dirty="0"/>
              <a:t> </a:t>
            </a:r>
            <a:r>
              <a:rPr lang="en-US" sz="3200" dirty="0" err="1"/>
              <a:t>Alemanya</a:t>
            </a:r>
            <a:r>
              <a:rPr lang="en-US" sz="3200" dirty="0"/>
              <a:t> at </a:t>
            </a:r>
            <a:r>
              <a:rPr lang="en-US" sz="3200" dirty="0" err="1"/>
              <a:t>sa</a:t>
            </a:r>
            <a:r>
              <a:rPr lang="en-US" sz="3200" dirty="0"/>
              <a:t> </a:t>
            </a:r>
            <a:r>
              <a:rPr lang="en-US" sz="3200" dirty="0" err="1"/>
              <a:t>Polonyang</a:t>
            </a:r>
            <a:r>
              <a:rPr lang="en-US" sz="3200" dirty="0"/>
              <a:t> </a:t>
            </a:r>
            <a:r>
              <a:rPr lang="en-US" sz="3200" dirty="0" err="1"/>
              <a:t>sakop</a:t>
            </a:r>
            <a:r>
              <a:rPr lang="en-US" sz="3200" dirty="0"/>
              <a:t> ng </a:t>
            </a:r>
            <a:r>
              <a:rPr lang="en-US" sz="3200" dirty="0" err="1"/>
              <a:t>Rusya</a:t>
            </a:r>
            <a:r>
              <a:rPr lang="en-US" sz="3200" dirty="0"/>
              <a:t> </a:t>
            </a:r>
            <a:r>
              <a:rPr lang="en-US" sz="3200" dirty="0" err="1"/>
              <a:t>nitong</a:t>
            </a:r>
            <a:r>
              <a:rPr lang="en-US" sz="3200" dirty="0"/>
              <a:t> </a:t>
            </a:r>
            <a:r>
              <a:rPr lang="en-US" sz="3200" dirty="0" err="1"/>
              <a:t>huling</a:t>
            </a:r>
            <a:r>
              <a:rPr lang="en-US" sz="3200" dirty="0"/>
              <a:t> </a:t>
            </a:r>
            <a:r>
              <a:rPr lang="en-US" sz="3200" dirty="0" err="1"/>
              <a:t>dalawang</a:t>
            </a:r>
            <a:r>
              <a:rPr lang="en-US" sz="3200" dirty="0"/>
              <a:t> </a:t>
            </a:r>
            <a:r>
              <a:rPr lang="en-US" sz="3200" dirty="0" err="1"/>
              <a:t>taon</a:t>
            </a:r>
            <a:r>
              <a:rPr lang="en-US" sz="3200" dirty="0"/>
              <a:t>."</a:t>
            </a:r>
            <a:endParaRPr lang="en-US"/>
          </a:p>
          <a:p>
            <a:endParaRPr lang="en-US" sz="3200" dirty="0"/>
          </a:p>
          <a:p>
            <a:r>
              <a:rPr lang="en-US" sz="3200" dirty="0"/>
              <a:t>Sa </a:t>
            </a:r>
            <a:r>
              <a:rPr lang="en-US" sz="3200" err="1"/>
              <a:t>oras</a:t>
            </a:r>
            <a:r>
              <a:rPr lang="en-US" sz="3200" dirty="0"/>
              <a:t> </a:t>
            </a:r>
            <a:r>
              <a:rPr lang="en-US" sz="3200" err="1"/>
              <a:t>na</a:t>
            </a:r>
            <a:r>
              <a:rPr lang="en-US" sz="3200" dirty="0"/>
              <a:t> </a:t>
            </a:r>
            <a:r>
              <a:rPr lang="en-US" sz="3200" err="1"/>
              <a:t>ito</a:t>
            </a:r>
            <a:r>
              <a:rPr lang="en-US" sz="3200"/>
              <a:t> </a:t>
            </a:r>
            <a:r>
              <a:rPr lang="en-US" sz="3200" err="1"/>
              <a:t>kailangang</a:t>
            </a:r>
            <a:r>
              <a:rPr lang="en-US" sz="3200"/>
              <a:t> </a:t>
            </a:r>
            <a:r>
              <a:rPr lang="en-US" sz="3200" err="1"/>
              <a:t>magsalita</a:t>
            </a:r>
            <a:r>
              <a:rPr lang="en-US" sz="3200"/>
              <a:t> </a:t>
            </a:r>
            <a:r>
              <a:rPr lang="en-US" sz="3200" err="1"/>
              <a:t>si</a:t>
            </a:r>
            <a:r>
              <a:rPr lang="en-US" sz="3200"/>
              <a:t> </a:t>
            </a:r>
            <a:r>
              <a:rPr lang="en-US" sz="3200" err="1"/>
              <a:t>Doktor</a:t>
            </a:r>
            <a:r>
              <a:rPr lang="en-US" sz="3200"/>
              <a:t> de </a:t>
            </a:r>
            <a:r>
              <a:rPr lang="en-US" sz="3200" err="1"/>
              <a:t>Espadaña</a:t>
            </a:r>
            <a:r>
              <a:rPr lang="en-US" sz="3200"/>
              <a:t>.</a:t>
            </a:r>
            <a:endParaRPr lang="en-US"/>
          </a:p>
          <a:p>
            <a:endParaRPr lang="en-US" sz="3200" dirty="0"/>
          </a:p>
          <a:p>
            <a:r>
              <a:rPr lang="en-US" sz="3200" dirty="0"/>
              <a:t>"</a:t>
            </a:r>
            <a:r>
              <a:rPr lang="en-US" sz="3200" dirty="0" err="1"/>
              <a:t>Natagpuan</a:t>
            </a:r>
            <a:r>
              <a:rPr lang="en-US" sz="3200" dirty="0"/>
              <a:t> po </a:t>
            </a:r>
            <a:r>
              <a:rPr lang="en-US" sz="3200" dirty="0" err="1"/>
              <a:t>baga</a:t>
            </a:r>
            <a:r>
              <a:rPr lang="en-US" sz="3200" dirty="0"/>
              <a:t> </a:t>
            </a:r>
            <a:r>
              <a:rPr lang="en-US" sz="3200" dirty="0" err="1"/>
              <a:t>ninyo</a:t>
            </a:r>
            <a:r>
              <a:rPr lang="en-US" sz="3200" dirty="0"/>
              <a:t> ang </a:t>
            </a:r>
            <a:r>
              <a:rPr lang="en-US" sz="3200" dirty="0" err="1"/>
              <a:t>isang</a:t>
            </a:r>
            <a:r>
              <a:rPr lang="en-US" sz="3200" dirty="0"/>
              <a:t> </a:t>
            </a:r>
            <a:r>
              <a:rPr lang="en-US" sz="3200" dirty="0" err="1"/>
              <a:t>Polako</a:t>
            </a:r>
            <a:r>
              <a:rPr lang="en-US" sz="3200" dirty="0"/>
              <a:t> </a:t>
            </a:r>
            <a:r>
              <a:rPr lang="en-US" sz="3200" dirty="0" err="1"/>
              <a:t>na</a:t>
            </a:r>
            <a:r>
              <a:rPr lang="en-US" sz="3200" dirty="0"/>
              <a:t> </a:t>
            </a:r>
            <a:r>
              <a:rPr lang="en-US" sz="3200" dirty="0" err="1"/>
              <a:t>taga</a:t>
            </a:r>
            <a:r>
              <a:rPr lang="en-US" sz="3200" dirty="0"/>
              <a:t> B... </a:t>
            </a:r>
            <a:r>
              <a:rPr lang="en-US" sz="3200" dirty="0" err="1"/>
              <a:t>Barsobya</a:t>
            </a:r>
            <a:r>
              <a:rPr lang="en-US" sz="3200" dirty="0"/>
              <a:t>, </a:t>
            </a:r>
            <a:r>
              <a:rPr lang="en-US" sz="3200" dirty="0" err="1"/>
              <a:t>na</a:t>
            </a:r>
            <a:r>
              <a:rPr lang="en-US" sz="3200" dirty="0"/>
              <a:t> </a:t>
            </a:r>
            <a:r>
              <a:rPr lang="en-US" sz="3200" dirty="0" err="1"/>
              <a:t>nagngangalang</a:t>
            </a:r>
            <a:r>
              <a:rPr lang="en-US" sz="3200" dirty="0"/>
              <a:t> </a:t>
            </a:r>
            <a:r>
              <a:rPr lang="en-US" sz="3200" dirty="0" err="1"/>
              <a:t>Stadnitzki</a:t>
            </a:r>
            <a:r>
              <a:rPr lang="en-US" sz="3200" dirty="0"/>
              <a:t>?" </a:t>
            </a:r>
            <a:r>
              <a:rPr lang="en-US" sz="3200" dirty="0" err="1"/>
              <a:t>tanong</a:t>
            </a:r>
            <a:r>
              <a:rPr lang="en-US" sz="3200" dirty="0"/>
              <a:t> </a:t>
            </a:r>
            <a:r>
              <a:rPr lang="en-US" sz="3200" dirty="0" err="1"/>
              <a:t>ni</a:t>
            </a:r>
            <a:r>
              <a:rPr lang="en-US" sz="3200" dirty="0"/>
              <a:t> </a:t>
            </a:r>
            <a:r>
              <a:rPr lang="en-US" sz="3200" dirty="0" err="1"/>
              <a:t>Doktor</a:t>
            </a:r>
            <a:r>
              <a:rPr lang="en-US" sz="3200" dirty="0"/>
              <a:t> de </a:t>
            </a:r>
            <a:r>
              <a:rPr lang="en-US" sz="3200" dirty="0" err="1"/>
              <a:t>Espadaña</a:t>
            </a:r>
            <a:r>
              <a:rPr lang="en-US" sz="3200" dirty="0"/>
              <a:t>.</a:t>
            </a:r>
            <a:endParaRPr lang="en-US" dirty="0"/>
          </a:p>
          <a:p>
            <a:endParaRPr lang="en-US" sz="3200" dirty="0"/>
          </a:p>
        </p:txBody>
      </p:sp>
      <p:sp>
        <p:nvSpPr>
          <p:cNvPr id="5" name="Title 1">
            <a:extLst>
              <a:ext uri="{FF2B5EF4-FFF2-40B4-BE49-F238E27FC236}">
                <a16:creationId xmlns:a16="http://schemas.microsoft.com/office/drawing/2014/main" id="{ADBF8CE6-E050-D803-B3DC-A8BE4CFEC926}"/>
              </a:ext>
            </a:extLst>
          </p:cNvPr>
          <p:cNvSpPr txBox="1">
            <a:spLocks/>
          </p:cNvSpPr>
          <p:nvPr/>
        </p:nvSpPr>
        <p:spPr>
          <a:xfrm>
            <a:off x="13093074" y="682979"/>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err="1">
                <a:latin typeface="Sitka Banner"/>
                <a:ea typeface="Roboto"/>
                <a:cs typeface="Roboto"/>
              </a:rPr>
              <a:t>Marahil</a:t>
            </a:r>
            <a:r>
              <a:rPr lang="en-US" sz="3200" dirty="0"/>
              <a:t> po, </a:t>
            </a:r>
            <a:r>
              <a:rPr lang="en-US" sz="3200" err="1"/>
              <a:t>nguni't</a:t>
            </a:r>
            <a:r>
              <a:rPr lang="en-US" sz="3200" dirty="0"/>
              <a:t> </a:t>
            </a:r>
            <a:r>
              <a:rPr lang="en-US" sz="3200" err="1"/>
              <a:t>hindi</a:t>
            </a:r>
            <a:r>
              <a:rPr lang="en-US" sz="3200" dirty="0"/>
              <a:t> ko </a:t>
            </a:r>
            <a:r>
              <a:rPr lang="en-US" sz="3200" err="1"/>
              <a:t>na</a:t>
            </a:r>
            <a:r>
              <a:rPr lang="en-US" sz="3200" dirty="0"/>
              <a:t> </a:t>
            </a:r>
            <a:r>
              <a:rPr lang="en-US" sz="3200" err="1"/>
              <a:t>maalaala</a:t>
            </a:r>
            <a:r>
              <a:rPr lang="en-US" sz="3200" dirty="0"/>
              <a:t>," </a:t>
            </a:r>
            <a:r>
              <a:rPr lang="en-US" sz="3200" err="1"/>
              <a:t>tugon</a:t>
            </a:r>
            <a:r>
              <a:rPr lang="en-US" sz="3200" dirty="0"/>
              <a:t> </a:t>
            </a:r>
            <a:r>
              <a:rPr lang="en-US" sz="3200" err="1"/>
              <a:t>ni</a:t>
            </a:r>
            <a:r>
              <a:rPr lang="en-US" sz="3200" dirty="0"/>
              <a:t> Ibarra. </a:t>
            </a:r>
            <a:endParaRPr lang="en-US" dirty="0"/>
          </a:p>
          <a:p>
            <a:endParaRPr lang="en-US" sz="3200" dirty="0"/>
          </a:p>
          <a:p>
            <a:r>
              <a:rPr lang="en-US" sz="3200" dirty="0"/>
              <a:t>"Hindi </a:t>
            </a:r>
            <a:r>
              <a:rPr lang="en-US" sz="3200" dirty="0" err="1"/>
              <a:t>siya</a:t>
            </a:r>
            <a:r>
              <a:rPr lang="en-US" sz="3200" dirty="0"/>
              <a:t> </a:t>
            </a:r>
            <a:r>
              <a:rPr lang="en-US" sz="3200" dirty="0" err="1"/>
              <a:t>maaaring</a:t>
            </a:r>
            <a:r>
              <a:rPr lang="en-US" sz="3200" dirty="0"/>
              <a:t> </a:t>
            </a:r>
            <a:r>
              <a:rPr lang="en-US" sz="3200" dirty="0" err="1"/>
              <a:t>pag</a:t>
            </a:r>
            <a:r>
              <a:rPr lang="en-US" sz="3200" dirty="0"/>
              <a:t>...</a:t>
            </a:r>
            <a:r>
              <a:rPr lang="en-US" sz="3200" dirty="0" err="1"/>
              <a:t>kamalan</a:t>
            </a:r>
            <a:r>
              <a:rPr lang="en-US" sz="3200" dirty="0"/>
              <a:t>," </a:t>
            </a:r>
            <a:r>
              <a:rPr lang="en-US" sz="3200" dirty="0" err="1"/>
              <a:t>dugtong</a:t>
            </a:r>
            <a:r>
              <a:rPr lang="en-US" sz="3200" dirty="0"/>
              <a:t> ng </a:t>
            </a:r>
            <a:r>
              <a:rPr lang="en-US" sz="3200" dirty="0" err="1"/>
              <a:t>Doktor</a:t>
            </a:r>
            <a:r>
              <a:rPr lang="en-US" sz="3200" dirty="0"/>
              <a:t> </a:t>
            </a:r>
            <a:r>
              <a:rPr lang="en-US" sz="3200" dirty="0" err="1"/>
              <a:t>na</a:t>
            </a:r>
            <a:r>
              <a:rPr lang="en-US" sz="3200" dirty="0"/>
              <a:t> </a:t>
            </a:r>
            <a:r>
              <a:rPr lang="en-US" sz="3200" dirty="0" err="1"/>
              <a:t>lumakas</a:t>
            </a:r>
            <a:r>
              <a:rPr lang="en-US" sz="3200" dirty="0"/>
              <a:t> ang </a:t>
            </a:r>
            <a:r>
              <a:rPr lang="en-US" sz="3200" dirty="0" err="1"/>
              <a:t>loob</a:t>
            </a:r>
            <a:r>
              <a:rPr lang="en-US" sz="3200" dirty="0"/>
              <a:t>. "Mapula ang </a:t>
            </a:r>
            <a:r>
              <a:rPr lang="en-US" sz="3200" dirty="0" err="1"/>
              <a:t>kanyang</a:t>
            </a:r>
            <a:r>
              <a:rPr lang="en-US" sz="3200" dirty="0"/>
              <a:t> </a:t>
            </a:r>
            <a:r>
              <a:rPr lang="en-US" sz="3200" dirty="0" err="1"/>
              <a:t>buhok</a:t>
            </a:r>
            <a:r>
              <a:rPr lang="en-US" sz="3200" dirty="0"/>
              <a:t> at </a:t>
            </a:r>
            <a:r>
              <a:rPr lang="en-US" sz="3200" dirty="0" err="1"/>
              <a:t>masamang</a:t>
            </a:r>
            <a:r>
              <a:rPr lang="en-US" sz="3200" dirty="0"/>
              <a:t> </a:t>
            </a:r>
            <a:r>
              <a:rPr lang="en-US" sz="3200" dirty="0" err="1"/>
              <a:t>mangastila</a:t>
            </a:r>
            <a:r>
              <a:rPr lang="en-US" sz="3200" dirty="0"/>
              <a:t>."</a:t>
            </a:r>
            <a:endParaRPr lang="en-US" dirty="0"/>
          </a:p>
          <a:p>
            <a:endParaRPr lang="en-US" sz="3200" dirty="0"/>
          </a:p>
          <a:p>
            <a:r>
              <a:rPr lang="en-US" sz="3200" dirty="0"/>
              <a:t>"Mahusay </a:t>
            </a:r>
            <a:r>
              <a:rPr lang="en-US" sz="3200" dirty="0" err="1"/>
              <a:t>na</a:t>
            </a:r>
            <a:r>
              <a:rPr lang="en-US" sz="3200" dirty="0"/>
              <a:t> </a:t>
            </a:r>
            <a:r>
              <a:rPr lang="en-US" sz="3200" dirty="0" err="1"/>
              <a:t>palatandaan</a:t>
            </a:r>
            <a:r>
              <a:rPr lang="en-US" sz="3200" dirty="0"/>
              <a:t> </a:t>
            </a:r>
            <a:r>
              <a:rPr lang="en-US" sz="3200" dirty="0" err="1"/>
              <a:t>nguni't</a:t>
            </a:r>
            <a:r>
              <a:rPr lang="en-US" sz="3200" dirty="0"/>
              <a:t> </a:t>
            </a:r>
            <a:r>
              <a:rPr lang="en-US" sz="3200" dirty="0" err="1"/>
              <a:t>sa</a:t>
            </a:r>
            <a:r>
              <a:rPr lang="en-US" sz="3200" dirty="0"/>
              <a:t> </a:t>
            </a:r>
            <a:r>
              <a:rPr lang="en-US" sz="3200" dirty="0" err="1"/>
              <a:t>ilang</a:t>
            </a:r>
            <a:r>
              <a:rPr lang="en-US" sz="3200" dirty="0"/>
              <a:t> </a:t>
            </a:r>
            <a:r>
              <a:rPr lang="en-US" sz="3200" dirty="0" err="1"/>
              <a:t>consulado</a:t>
            </a:r>
            <a:r>
              <a:rPr lang="en-US" sz="3200" dirty="0"/>
              <a:t> </a:t>
            </a:r>
            <a:r>
              <a:rPr lang="en-US" sz="3200" dirty="0" err="1"/>
              <a:t>lamang</a:t>
            </a:r>
            <a:r>
              <a:rPr lang="en-US" sz="3200" dirty="0"/>
              <a:t> </a:t>
            </a:r>
            <a:r>
              <a:rPr lang="en-US" sz="3200" dirty="0" err="1"/>
              <a:t>nagamit</a:t>
            </a:r>
            <a:r>
              <a:rPr lang="en-US" sz="3200" dirty="0"/>
              <a:t> ko ang </a:t>
            </a:r>
            <a:r>
              <a:rPr lang="en-US" sz="3200" dirty="0" err="1"/>
              <a:t>wikang</a:t>
            </a:r>
            <a:r>
              <a:rPr lang="en-US" sz="3200" dirty="0"/>
              <a:t> </a:t>
            </a:r>
            <a:r>
              <a:rPr lang="en-US" sz="3200" dirty="0" err="1"/>
              <a:t>Kastila</a:t>
            </a:r>
            <a:r>
              <a:rPr lang="en-US" sz="3200" dirty="0"/>
              <a:t>."</a:t>
            </a:r>
            <a:endParaRPr lang="en-US" dirty="0"/>
          </a:p>
          <a:p>
            <a:endParaRPr lang="en-US" sz="3200" dirty="0"/>
          </a:p>
          <a:p>
            <a:r>
              <a:rPr lang="en-US" sz="3200" dirty="0"/>
              <a:t>"Paano kayo </a:t>
            </a:r>
            <a:r>
              <a:rPr lang="en-US" sz="3200" dirty="0" err="1"/>
              <a:t>nakikipag-usap</a:t>
            </a:r>
            <a:r>
              <a:rPr lang="en-US" sz="3200" dirty="0"/>
              <a:t> kung </a:t>
            </a:r>
            <a:r>
              <a:rPr lang="en-US" sz="3200" dirty="0" err="1"/>
              <a:t>gayon</a:t>
            </a:r>
            <a:r>
              <a:rPr lang="en-US" sz="3200" dirty="0"/>
              <a:t>?" </a:t>
            </a:r>
            <a:r>
              <a:rPr lang="en-US" sz="3200" dirty="0" err="1"/>
              <a:t>pahangang</a:t>
            </a:r>
            <a:r>
              <a:rPr lang="en-US" sz="3200" dirty="0"/>
              <a:t> </a:t>
            </a:r>
            <a:r>
              <a:rPr lang="en-US" sz="3200" dirty="0" err="1"/>
              <a:t>tanong</a:t>
            </a:r>
            <a:r>
              <a:rPr lang="en-US" sz="3200" dirty="0"/>
              <a:t> </a:t>
            </a:r>
            <a:r>
              <a:rPr lang="en-US" sz="3200" dirty="0" err="1"/>
              <a:t>ni</a:t>
            </a:r>
            <a:r>
              <a:rPr lang="en-US" sz="3200" dirty="0"/>
              <a:t> Donya Victorina.</a:t>
            </a:r>
            <a:endParaRPr lang="en-US"/>
          </a:p>
          <a:p>
            <a:endParaRPr lang="en-US" sz="3200" dirty="0"/>
          </a:p>
          <a:p>
            <a:r>
              <a:rPr lang="en-US" sz="3200" dirty="0"/>
              <a:t>"Ang </a:t>
            </a:r>
            <a:r>
              <a:rPr lang="en-US" sz="3200" dirty="0" err="1"/>
              <a:t>wika</a:t>
            </a:r>
            <a:r>
              <a:rPr lang="en-US" sz="3200" dirty="0"/>
              <a:t> po </a:t>
            </a:r>
            <a:r>
              <a:rPr lang="en-US" sz="3200" dirty="0" err="1"/>
              <a:t>roon</a:t>
            </a:r>
            <a:r>
              <a:rPr lang="en-US" sz="3200" dirty="0"/>
              <a:t> ang </a:t>
            </a:r>
            <a:r>
              <a:rPr lang="en-US" sz="3200" dirty="0" err="1"/>
              <a:t>aking</a:t>
            </a:r>
            <a:r>
              <a:rPr lang="en-US" sz="3200" dirty="0"/>
              <a:t> </a:t>
            </a:r>
            <a:r>
              <a:rPr lang="en-US" sz="3200" dirty="0" err="1"/>
              <a:t>ginagamit</a:t>
            </a:r>
            <a:r>
              <a:rPr lang="en-US" sz="3200" dirty="0"/>
              <a:t>, </a:t>
            </a:r>
            <a:r>
              <a:rPr lang="en-US" sz="3200" dirty="0" err="1"/>
              <a:t>Ginang</a:t>
            </a:r>
            <a:r>
              <a:rPr lang="en-US" sz="3200" dirty="0"/>
              <a:t>."</a:t>
            </a:r>
            <a:endParaRPr lang="en-US" dirty="0"/>
          </a:p>
          <a:p>
            <a:endParaRPr lang="en-US" sz="3200" dirty="0"/>
          </a:p>
          <a:p>
            <a:endParaRPr lang="en-US" sz="3200" dirty="0"/>
          </a:p>
        </p:txBody>
      </p:sp>
      <p:sp>
        <p:nvSpPr>
          <p:cNvPr id="7" name="Title 1">
            <a:extLst>
              <a:ext uri="{FF2B5EF4-FFF2-40B4-BE49-F238E27FC236}">
                <a16:creationId xmlns:a16="http://schemas.microsoft.com/office/drawing/2014/main" id="{2670BCB3-EAF3-5C4C-C289-C092F7C448F2}"/>
              </a:ext>
            </a:extLst>
          </p:cNvPr>
          <p:cNvSpPr txBox="1">
            <a:spLocks/>
          </p:cNvSpPr>
          <p:nvPr/>
        </p:nvSpPr>
        <p:spPr>
          <a:xfrm>
            <a:off x="23761074" y="682979"/>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t>"Nagsasalita </a:t>
            </a:r>
            <a:r>
              <a:rPr lang="en-US" sz="3200" dirty="0" err="1"/>
              <a:t>rin</a:t>
            </a:r>
            <a:r>
              <a:rPr lang="en-US" sz="3200" dirty="0"/>
              <a:t> po </a:t>
            </a:r>
            <a:r>
              <a:rPr lang="en-US" sz="3200" dirty="0" err="1"/>
              <a:t>ba</a:t>
            </a:r>
            <a:r>
              <a:rPr lang="en-US" sz="3200" dirty="0"/>
              <a:t> kayo ng </a:t>
            </a:r>
            <a:r>
              <a:rPr lang="en-US" sz="3200" dirty="0" err="1"/>
              <a:t>wikang</a:t>
            </a:r>
            <a:r>
              <a:rPr lang="en-US" sz="3200" dirty="0"/>
              <a:t> Ingles?" </a:t>
            </a:r>
            <a:r>
              <a:rPr lang="en-US" sz="3200" dirty="0" err="1"/>
              <a:t>tanong</a:t>
            </a:r>
            <a:r>
              <a:rPr lang="en-US" sz="3200" dirty="0"/>
              <a:t> ng </a:t>
            </a:r>
            <a:r>
              <a:rPr lang="en-US" sz="3200" dirty="0" err="1"/>
              <a:t>Dominikano</a:t>
            </a:r>
            <a:r>
              <a:rPr lang="en-US" sz="3200" dirty="0"/>
              <a:t> </a:t>
            </a:r>
            <a:r>
              <a:rPr lang="en-US" sz="3200" dirty="0" err="1"/>
              <a:t>na</a:t>
            </a:r>
            <a:r>
              <a:rPr lang="en-US" sz="3200" dirty="0"/>
              <a:t> </a:t>
            </a:r>
            <a:r>
              <a:rPr lang="en-US" sz="3200" dirty="0" err="1"/>
              <a:t>sanay</a:t>
            </a:r>
            <a:r>
              <a:rPr lang="en-US" sz="3200" dirty="0"/>
              <a:t> </a:t>
            </a:r>
            <a:r>
              <a:rPr lang="en-US" sz="3200" dirty="0" err="1"/>
              <a:t>sa</a:t>
            </a:r>
            <a:r>
              <a:rPr lang="en-US" sz="3200" dirty="0"/>
              <a:t> Ingles pidgin </a:t>
            </a:r>
            <a:r>
              <a:rPr lang="en-US" sz="3200" dirty="0" err="1"/>
              <a:t>sapagkat</a:t>
            </a:r>
            <a:r>
              <a:rPr lang="en-US" sz="3200" dirty="0"/>
              <a:t> </a:t>
            </a:r>
            <a:r>
              <a:rPr lang="en-US" sz="3200" dirty="0" err="1"/>
              <a:t>nanirahan</a:t>
            </a:r>
            <a:r>
              <a:rPr lang="en-US" sz="3200" dirty="0"/>
              <a:t> </a:t>
            </a:r>
            <a:r>
              <a:rPr lang="en-US" sz="3200" dirty="0" err="1"/>
              <a:t>sa</a:t>
            </a:r>
            <a:r>
              <a:rPr lang="en-US" sz="3200" dirty="0"/>
              <a:t> Hongkong.</a:t>
            </a:r>
            <a:endParaRPr lang="en-US"/>
          </a:p>
          <a:p>
            <a:endParaRPr lang="en-US" sz="3200" dirty="0"/>
          </a:p>
          <a:p>
            <a:r>
              <a:rPr lang="en-US" sz="3200" dirty="0"/>
              <a:t>"Isang </a:t>
            </a:r>
            <a:r>
              <a:rPr lang="en-US" sz="3200" dirty="0" err="1"/>
              <a:t>taon</a:t>
            </a:r>
            <a:r>
              <a:rPr lang="en-US" sz="3200" dirty="0"/>
              <a:t> po </a:t>
            </a:r>
            <a:r>
              <a:rPr lang="en-US" sz="3200" dirty="0" err="1"/>
              <a:t>akong</a:t>
            </a:r>
            <a:r>
              <a:rPr lang="en-US" sz="3200" dirty="0"/>
              <a:t> </a:t>
            </a:r>
            <a:r>
              <a:rPr lang="en-US" sz="3200" dirty="0" err="1"/>
              <a:t>nanirahan</a:t>
            </a:r>
            <a:r>
              <a:rPr lang="en-US" sz="3200" dirty="0"/>
              <a:t> </a:t>
            </a:r>
            <a:r>
              <a:rPr lang="en-US" sz="3200" dirty="0" err="1"/>
              <a:t>sa</a:t>
            </a:r>
            <a:r>
              <a:rPr lang="en-US" sz="3200" dirty="0"/>
              <a:t> </a:t>
            </a:r>
            <a:r>
              <a:rPr lang="en-US" sz="3200" dirty="0" err="1"/>
              <a:t>Inglaterra</a:t>
            </a:r>
            <a:r>
              <a:rPr lang="en-US" sz="3200" dirty="0"/>
              <a:t> </a:t>
            </a:r>
            <a:r>
              <a:rPr lang="en-US" sz="3200" dirty="0" err="1"/>
              <a:t>na</a:t>
            </a:r>
            <a:r>
              <a:rPr lang="en-US" sz="3200" dirty="0"/>
              <a:t> ang tanging </a:t>
            </a:r>
            <a:r>
              <a:rPr lang="en-US" sz="3200" dirty="0" err="1"/>
              <a:t>wikang</a:t>
            </a:r>
            <a:r>
              <a:rPr lang="en-US" sz="3200" dirty="0"/>
              <a:t> </a:t>
            </a:r>
            <a:r>
              <a:rPr lang="en-US" sz="3200" dirty="0" err="1"/>
              <a:t>ginagamit</a:t>
            </a:r>
            <a:r>
              <a:rPr lang="en-US" sz="3200" dirty="0"/>
              <a:t> ay Ingles."</a:t>
            </a:r>
          </a:p>
          <a:p>
            <a:endParaRPr lang="en-US" sz="3200" dirty="0"/>
          </a:p>
          <a:p>
            <a:r>
              <a:rPr lang="en-US" sz="3200" dirty="0"/>
              <a:t>"Aling </a:t>
            </a:r>
            <a:r>
              <a:rPr lang="en-US" sz="3200" dirty="0" err="1"/>
              <a:t>bansa</a:t>
            </a:r>
            <a:r>
              <a:rPr lang="en-US" sz="3200" dirty="0"/>
              <a:t> </a:t>
            </a:r>
            <a:r>
              <a:rPr lang="en-US" sz="3200" dirty="0" err="1"/>
              <a:t>sa</a:t>
            </a:r>
            <a:r>
              <a:rPr lang="en-US" sz="3200" dirty="0"/>
              <a:t> Europa ang </a:t>
            </a:r>
            <a:r>
              <a:rPr lang="en-US" sz="3200" dirty="0" err="1"/>
              <a:t>naiibigan</a:t>
            </a:r>
            <a:r>
              <a:rPr lang="en-US" sz="3200" dirty="0"/>
              <a:t> </a:t>
            </a:r>
            <a:r>
              <a:rPr lang="en-US" sz="3200" dirty="0" err="1"/>
              <a:t>ninyo</a:t>
            </a:r>
            <a:r>
              <a:rPr lang="en-US" sz="3200" dirty="0"/>
              <a:t>?" </a:t>
            </a:r>
            <a:r>
              <a:rPr lang="en-US" sz="3200" dirty="0" err="1"/>
              <a:t>tanong</a:t>
            </a:r>
            <a:r>
              <a:rPr lang="en-US" sz="3200" dirty="0"/>
              <a:t> ng may </a:t>
            </a:r>
            <a:r>
              <a:rPr lang="en-US" sz="3200" dirty="0" err="1"/>
              <a:t>mapulang</a:t>
            </a:r>
            <a:r>
              <a:rPr lang="en-US" sz="3200" dirty="0"/>
              <a:t> </a:t>
            </a:r>
            <a:r>
              <a:rPr lang="en-US" sz="3200" dirty="0" err="1"/>
              <a:t>buhok</a:t>
            </a:r>
            <a:r>
              <a:rPr lang="en-US" sz="3200" dirty="0"/>
              <a:t>.</a:t>
            </a:r>
            <a:endParaRPr lang="en-US"/>
          </a:p>
          <a:p>
            <a:endParaRPr lang="en-US" sz="3200" dirty="0"/>
          </a:p>
          <a:p>
            <a:r>
              <a:rPr lang="en-US" sz="3200" dirty="0"/>
              <a:t>"Kahit </a:t>
            </a:r>
            <a:r>
              <a:rPr lang="en-US" sz="3200" dirty="0" err="1"/>
              <a:t>aling</a:t>
            </a:r>
            <a:r>
              <a:rPr lang="en-US" sz="3200" dirty="0"/>
              <a:t> </a:t>
            </a:r>
            <a:r>
              <a:rPr lang="en-US" sz="3200" dirty="0" err="1"/>
              <a:t>malayang</a:t>
            </a:r>
            <a:r>
              <a:rPr lang="en-US" sz="3200" dirty="0"/>
              <a:t> bayan </a:t>
            </a:r>
            <a:r>
              <a:rPr lang="en-US" sz="3200" dirty="0" err="1"/>
              <a:t>sa</a:t>
            </a:r>
            <a:r>
              <a:rPr lang="en-US" sz="3200" dirty="0"/>
              <a:t> Europa, </a:t>
            </a:r>
            <a:r>
              <a:rPr lang="en-US" sz="3200" dirty="0" err="1"/>
              <a:t>ngunit</a:t>
            </a:r>
            <a:r>
              <a:rPr lang="en-US" sz="3200" dirty="0"/>
              <a:t> </a:t>
            </a:r>
            <a:r>
              <a:rPr lang="en-US" sz="3200" dirty="0" err="1"/>
              <a:t>una</a:t>
            </a:r>
            <a:r>
              <a:rPr lang="en-US" sz="3200" dirty="0"/>
              <a:t> </a:t>
            </a:r>
            <a:r>
              <a:rPr lang="en-US" sz="3200" dirty="0" err="1"/>
              <a:t>sa</a:t>
            </a:r>
            <a:r>
              <a:rPr lang="en-US" sz="3200" dirty="0"/>
              <a:t> lahat ang </a:t>
            </a:r>
            <a:r>
              <a:rPr lang="en-US" sz="3200" dirty="0" err="1"/>
              <a:t>Espanya</a:t>
            </a:r>
            <a:r>
              <a:rPr lang="en-US" sz="3200" dirty="0"/>
              <a:t> </a:t>
            </a:r>
            <a:r>
              <a:rPr lang="en-US" sz="3200" dirty="0" err="1"/>
              <a:t>na</a:t>
            </a:r>
            <a:r>
              <a:rPr lang="en-US" sz="3200" dirty="0"/>
              <a:t> </a:t>
            </a:r>
            <a:r>
              <a:rPr lang="en-US" sz="3200" dirty="0" err="1"/>
              <a:t>siya</a:t>
            </a:r>
            <a:r>
              <a:rPr lang="en-US" sz="3200" dirty="0"/>
              <a:t> </a:t>
            </a:r>
            <a:r>
              <a:rPr lang="en-US" sz="3200" dirty="0" err="1"/>
              <a:t>kong</a:t>
            </a:r>
            <a:r>
              <a:rPr lang="en-US" sz="3200" dirty="0"/>
              <a:t> </a:t>
            </a:r>
            <a:r>
              <a:rPr lang="en-US" sz="3200" dirty="0" err="1"/>
              <a:t>pangalawang</a:t>
            </a:r>
            <a:r>
              <a:rPr lang="en-US" sz="3200" dirty="0"/>
              <a:t> </a:t>
            </a:r>
            <a:r>
              <a:rPr lang="en-US" sz="3200" dirty="0" err="1"/>
              <a:t>inang</a:t>
            </a:r>
            <a:r>
              <a:rPr lang="en-US" sz="3200" dirty="0"/>
              <a:t>-bayan."</a:t>
            </a:r>
            <a:endParaRPr lang="en-US" dirty="0"/>
          </a:p>
        </p:txBody>
      </p:sp>
    </p:spTree>
    <p:extLst>
      <p:ext uri="{BB962C8B-B14F-4D97-AF65-F5344CB8AC3E}">
        <p14:creationId xmlns:p14="http://schemas.microsoft.com/office/powerpoint/2010/main" val="538456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FD2970A-E5E6-754F-146E-3936ACE46137}"/>
              </a:ext>
            </a:extLst>
          </p:cNvPr>
          <p:cNvSpPr txBox="1">
            <a:spLocks/>
          </p:cNvSpPr>
          <p:nvPr/>
        </p:nvSpPr>
        <p:spPr>
          <a:xfrm>
            <a:off x="757299" y="7124038"/>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t>"</a:t>
            </a:r>
            <a:r>
              <a:rPr lang="en-US" sz="3200" err="1"/>
              <a:t>Mayroon</a:t>
            </a:r>
            <a:r>
              <a:rPr lang="en-US" sz="3200" dirty="0"/>
              <a:t>, </a:t>
            </a:r>
            <a:r>
              <a:rPr lang="en-US" sz="3200" err="1"/>
              <a:t>Ginang</a:t>
            </a:r>
            <a:r>
              <a:rPr lang="en-US" sz="3200" dirty="0"/>
              <a:t>, at </a:t>
            </a:r>
            <a:r>
              <a:rPr lang="en-US" sz="3200" err="1"/>
              <a:t>higit</a:t>
            </a:r>
            <a:r>
              <a:rPr lang="en-US" sz="3200" dirty="0"/>
              <a:t> </a:t>
            </a:r>
            <a:r>
              <a:rPr lang="en-US" sz="3200" err="1"/>
              <a:t>na</a:t>
            </a:r>
            <a:r>
              <a:rPr lang="en-US" sz="3200" dirty="0"/>
              <a:t> </a:t>
            </a:r>
            <a:r>
              <a:rPr lang="en-US" sz="3200" err="1"/>
              <a:t>malinaw</a:t>
            </a:r>
            <a:r>
              <a:rPr lang="en-US" sz="3200" dirty="0"/>
              <a:t> </a:t>
            </a:r>
            <a:r>
              <a:rPr lang="en-US" sz="3200" err="1"/>
              <a:t>kaysa</a:t>
            </a:r>
            <a:r>
              <a:rPr lang="en-US" sz="3200" dirty="0"/>
              <a:t> </a:t>
            </a:r>
            <a:r>
              <a:rPr lang="en-US" sz="3200" err="1"/>
              <a:t>inyong</a:t>
            </a:r>
            <a:r>
              <a:rPr lang="en-US" sz="3200" dirty="0"/>
              <a:t> </a:t>
            </a:r>
            <a:r>
              <a:rPr lang="en-US" sz="3200" err="1"/>
              <a:t>mga</a:t>
            </a:r>
            <a:r>
              <a:rPr lang="en-US" sz="3200" dirty="0"/>
              <a:t> </a:t>
            </a:r>
            <a:r>
              <a:rPr lang="en-US" sz="3200" err="1"/>
              <a:t>mata</a:t>
            </a:r>
            <a:r>
              <a:rPr lang="en-US" sz="3200" dirty="0"/>
              <a:t>. </a:t>
            </a:r>
            <a:r>
              <a:rPr lang="en-US" sz="3200" err="1"/>
              <a:t>Ako'y</a:t>
            </a:r>
            <a:r>
              <a:rPr lang="en-US" sz="3200" dirty="0"/>
              <a:t> </a:t>
            </a:r>
            <a:r>
              <a:rPr lang="en-US" sz="3200" err="1"/>
              <a:t>nawiwili</a:t>
            </a:r>
            <a:r>
              <a:rPr lang="en-US" sz="3200" dirty="0"/>
              <a:t> </a:t>
            </a:r>
            <a:r>
              <a:rPr lang="en-US" sz="3200" err="1"/>
              <a:t>lamang</a:t>
            </a:r>
            <a:r>
              <a:rPr lang="en-US" sz="3200" dirty="0"/>
              <a:t> </a:t>
            </a:r>
            <a:r>
              <a:rPr lang="en-US" sz="3200" err="1"/>
              <a:t>sa</a:t>
            </a:r>
            <a:r>
              <a:rPr lang="en-US" sz="3200" dirty="0"/>
              <a:t> </a:t>
            </a:r>
            <a:r>
              <a:rPr lang="en-US" sz="3200" err="1"/>
              <a:t>pagtingin</a:t>
            </a:r>
            <a:r>
              <a:rPr lang="en-US" sz="3200" dirty="0"/>
              <a:t> </a:t>
            </a:r>
            <a:r>
              <a:rPr lang="en-US" sz="3200" err="1"/>
              <a:t>sa</a:t>
            </a:r>
            <a:r>
              <a:rPr lang="en-US" sz="3200" dirty="0"/>
              <a:t> </a:t>
            </a:r>
            <a:r>
              <a:rPr lang="en-US" sz="3200" err="1"/>
              <a:t>pagkakulot</a:t>
            </a:r>
            <a:r>
              <a:rPr lang="en-US" sz="3200" dirty="0"/>
              <a:t> ng </a:t>
            </a:r>
            <a:r>
              <a:rPr lang="en-US" sz="3200" err="1"/>
              <a:t>inyong</a:t>
            </a:r>
            <a:r>
              <a:rPr lang="en-US" sz="3200" dirty="0"/>
              <a:t> </a:t>
            </a:r>
            <a:r>
              <a:rPr lang="en-US" sz="3200" err="1"/>
              <a:t>buhok</a:t>
            </a:r>
            <a:r>
              <a:rPr lang="en-US" sz="3200" dirty="0"/>
              <a:t>," </a:t>
            </a:r>
            <a:r>
              <a:rPr lang="en-US" sz="3200" err="1"/>
              <a:t>tugon</a:t>
            </a:r>
            <a:r>
              <a:rPr lang="en-US" sz="3200" dirty="0"/>
              <a:t> ng </a:t>
            </a:r>
            <a:r>
              <a:rPr lang="en-US" sz="3200" err="1"/>
              <a:t>tinyente</a:t>
            </a:r>
            <a:r>
              <a:rPr lang="en-US" sz="3200" dirty="0"/>
              <a:t> at </a:t>
            </a:r>
            <a:r>
              <a:rPr lang="en-US" sz="3200" err="1"/>
              <a:t>saka</a:t>
            </a:r>
            <a:r>
              <a:rPr lang="en-US" sz="3200" dirty="0"/>
              <a:t> </a:t>
            </a:r>
            <a:r>
              <a:rPr lang="en-US" sz="3200" err="1"/>
              <a:t>lumayo</a:t>
            </a:r>
            <a:r>
              <a:rPr lang="en-US" sz="3200" dirty="0"/>
              <a:t>.</a:t>
            </a:r>
          </a:p>
          <a:p>
            <a:endParaRPr lang="en-US" sz="3200" dirty="0"/>
          </a:p>
          <a:p>
            <a:r>
              <a:rPr lang="en-US" sz="3200" dirty="0"/>
              <a:t>Sabay </a:t>
            </a:r>
            <a:r>
              <a:rPr lang="en-US" sz="3200" dirty="0" err="1"/>
              <a:t>na</a:t>
            </a:r>
            <a:r>
              <a:rPr lang="en-US" sz="3200" dirty="0"/>
              <a:t> </a:t>
            </a:r>
            <a:r>
              <a:rPr lang="en-US" sz="3200" dirty="0" err="1"/>
              <a:t>tumungo</a:t>
            </a:r>
            <a:r>
              <a:rPr lang="en-US" sz="3200" dirty="0"/>
              <a:t> </a:t>
            </a:r>
            <a:r>
              <a:rPr lang="en-US" sz="3200" dirty="0" err="1"/>
              <a:t>sa</a:t>
            </a:r>
            <a:r>
              <a:rPr lang="en-US" sz="3200" dirty="0"/>
              <a:t> </a:t>
            </a:r>
            <a:r>
              <a:rPr lang="en-US" sz="3200" dirty="0" err="1"/>
              <a:t>kabesera</a:t>
            </a:r>
            <a:r>
              <a:rPr lang="en-US" sz="3200" dirty="0"/>
              <a:t> ang </a:t>
            </a:r>
            <a:r>
              <a:rPr lang="en-US" sz="3200" dirty="0" err="1"/>
              <a:t>dalawang</a:t>
            </a:r>
            <a:r>
              <a:rPr lang="en-US" sz="3200" dirty="0"/>
              <a:t> </a:t>
            </a:r>
            <a:r>
              <a:rPr lang="en-US" sz="3200" dirty="0" err="1"/>
              <a:t>pari</a:t>
            </a:r>
            <a:r>
              <a:rPr lang="en-US" sz="3200" dirty="0"/>
              <a:t> </a:t>
            </a:r>
            <a:r>
              <a:rPr lang="en-US" sz="3200" dirty="0" err="1"/>
              <a:t>na</a:t>
            </a:r>
            <a:r>
              <a:rPr lang="en-US" sz="3200" dirty="0"/>
              <a:t> </a:t>
            </a:r>
            <a:r>
              <a:rPr lang="en-US" sz="3200" dirty="0" err="1"/>
              <a:t>tila</a:t>
            </a:r>
            <a:r>
              <a:rPr lang="en-US" sz="3200" dirty="0"/>
              <a:t> </a:t>
            </a:r>
            <a:r>
              <a:rPr lang="en-US" sz="3200" dirty="0" err="1"/>
              <a:t>nagkahiyaan</a:t>
            </a:r>
            <a:r>
              <a:rPr lang="en-US" sz="3200" dirty="0"/>
              <a:t> pa.</a:t>
            </a:r>
          </a:p>
          <a:p>
            <a:endParaRPr lang="en-US" sz="3200" dirty="0"/>
          </a:p>
          <a:p>
            <a:r>
              <a:rPr lang="en-US" sz="3200" dirty="0"/>
              <a:t>"</a:t>
            </a:r>
            <a:r>
              <a:rPr lang="en-US" sz="3200" dirty="0" err="1"/>
              <a:t>Iya'y</a:t>
            </a:r>
            <a:r>
              <a:rPr lang="en-US" sz="3200" dirty="0"/>
              <a:t> para </a:t>
            </a:r>
            <a:r>
              <a:rPr lang="en-US" sz="3200" dirty="0" err="1"/>
              <a:t>sa</a:t>
            </a:r>
            <a:r>
              <a:rPr lang="en-US" sz="3200" dirty="0"/>
              <a:t> </a:t>
            </a:r>
            <a:r>
              <a:rPr lang="en-US" sz="3200" dirty="0" err="1"/>
              <a:t>inyo</a:t>
            </a:r>
            <a:r>
              <a:rPr lang="en-US" sz="3200" dirty="0"/>
              <a:t>, Padre Damaso," ani Padre Sibyla.</a:t>
            </a:r>
            <a:endParaRPr lang="en-US"/>
          </a:p>
          <a:p>
            <a:endParaRPr lang="en-US" sz="3200" dirty="0"/>
          </a:p>
          <a:p>
            <a:r>
              <a:rPr lang="en-US" sz="3200" dirty="0"/>
              <a:t>"Sa </a:t>
            </a:r>
            <a:r>
              <a:rPr lang="en-US" sz="3200" dirty="0" err="1"/>
              <a:t>inyo</a:t>
            </a:r>
            <a:r>
              <a:rPr lang="en-US" sz="3200" dirty="0"/>
              <a:t> po, Padre Sibyla. Kayo ang </a:t>
            </a:r>
            <a:r>
              <a:rPr lang="en-US" sz="3200" dirty="0" err="1"/>
              <a:t>unang</a:t>
            </a:r>
            <a:r>
              <a:rPr lang="en-US" sz="3200" dirty="0"/>
              <a:t> </a:t>
            </a:r>
            <a:r>
              <a:rPr lang="en-US" sz="3200" dirty="0" err="1"/>
              <a:t>kakilala</a:t>
            </a:r>
            <a:r>
              <a:rPr lang="en-US" sz="3200" dirty="0"/>
              <a:t> at </a:t>
            </a:r>
            <a:r>
              <a:rPr lang="en-US" sz="3200" dirty="0" err="1"/>
              <a:t>kumpesor</a:t>
            </a:r>
            <a:r>
              <a:rPr lang="en-US" sz="3200" dirty="0"/>
              <a:t> ng </a:t>
            </a:r>
            <a:r>
              <a:rPr lang="en-US" sz="3200" dirty="0" err="1"/>
              <a:t>nasirang</a:t>
            </a:r>
            <a:r>
              <a:rPr lang="en-US" sz="3200" dirty="0"/>
              <a:t> </a:t>
            </a:r>
            <a:r>
              <a:rPr lang="en-US" sz="3200" dirty="0" err="1"/>
              <a:t>maybahay</a:t>
            </a:r>
            <a:r>
              <a:rPr lang="en-US" sz="3200" dirty="0"/>
              <a:t>... At </a:t>
            </a:r>
            <a:r>
              <a:rPr lang="en-US" sz="3200" dirty="0" err="1"/>
              <a:t>alang-alang</a:t>
            </a:r>
            <a:r>
              <a:rPr lang="en-US" sz="3200" dirty="0"/>
              <a:t> din </a:t>
            </a:r>
            <a:r>
              <a:rPr lang="en-US" sz="3200" dirty="0" err="1"/>
              <a:t>sa</a:t>
            </a:r>
            <a:r>
              <a:rPr lang="en-US" sz="3200" dirty="0"/>
              <a:t> </a:t>
            </a:r>
            <a:r>
              <a:rPr lang="en-US" sz="3200" dirty="0" err="1"/>
              <a:t>inyong</a:t>
            </a:r>
            <a:r>
              <a:rPr lang="en-US" sz="3200" dirty="0"/>
              <a:t> </a:t>
            </a:r>
            <a:r>
              <a:rPr lang="en-US" sz="3200" dirty="0" err="1"/>
              <a:t>gulang</a:t>
            </a:r>
            <a:r>
              <a:rPr lang="en-US" sz="3200" dirty="0"/>
              <a:t>, </a:t>
            </a:r>
            <a:r>
              <a:rPr lang="en-US" sz="3200" dirty="0" err="1"/>
              <a:t>katungkulan</a:t>
            </a:r>
            <a:r>
              <a:rPr lang="en-US" sz="3200" dirty="0"/>
              <a:t>, at </a:t>
            </a:r>
            <a:r>
              <a:rPr lang="en-US" sz="3200" dirty="0" err="1"/>
              <a:t>kapangyarihan</a:t>
            </a:r>
            <a:r>
              <a:rPr lang="en-US" sz="3200" dirty="0"/>
              <a:t>."</a:t>
            </a:r>
            <a:endParaRPr lang="en-US" dirty="0"/>
          </a:p>
        </p:txBody>
      </p:sp>
      <p:sp>
        <p:nvSpPr>
          <p:cNvPr id="6" name="Title 1">
            <a:extLst>
              <a:ext uri="{FF2B5EF4-FFF2-40B4-BE49-F238E27FC236}">
                <a16:creationId xmlns:a16="http://schemas.microsoft.com/office/drawing/2014/main" id="{0CE3DAF7-D2B2-16E3-7D2B-7202E863D78A}"/>
              </a:ext>
            </a:extLst>
          </p:cNvPr>
          <p:cNvSpPr txBox="1">
            <a:spLocks/>
          </p:cNvSpPr>
          <p:nvPr/>
        </p:nvSpPr>
        <p:spPr>
          <a:xfrm>
            <a:off x="-11765378" y="682980"/>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latin typeface="Sitka Banner"/>
                <a:ea typeface="Roboto"/>
                <a:cs typeface="Roboto"/>
              </a:rPr>
              <a:t>"Ah!" </a:t>
            </a:r>
            <a:r>
              <a:rPr lang="en-US" sz="3200" dirty="0" err="1">
                <a:latin typeface="Sitka Banner"/>
                <a:ea typeface="Roboto"/>
                <a:cs typeface="Roboto"/>
              </a:rPr>
              <a:t>bulalas</a:t>
            </a:r>
            <a:r>
              <a:rPr lang="en-US" sz="3200" dirty="0">
                <a:latin typeface="Sitka Banner"/>
                <a:ea typeface="Roboto"/>
                <a:cs typeface="Roboto"/>
              </a:rPr>
              <a:t> ng </a:t>
            </a:r>
            <a:r>
              <a:rPr lang="en-US" sz="3200" dirty="0" err="1">
                <a:latin typeface="Sitka Banner"/>
                <a:ea typeface="Roboto"/>
                <a:cs typeface="Roboto"/>
              </a:rPr>
              <a:t>tinyente</a:t>
            </a:r>
            <a:endParaRPr lang="en-US" dirty="0" err="1"/>
          </a:p>
          <a:p>
            <a:endParaRPr lang="en-US" sz="3200" dirty="0"/>
          </a:p>
          <a:p>
            <a:r>
              <a:rPr lang="en-US" sz="3200" dirty="0"/>
              <a:t>"Saan kayo </a:t>
            </a:r>
            <a:r>
              <a:rPr lang="en-US" sz="3200" dirty="0" err="1"/>
              <a:t>naroon</a:t>
            </a:r>
            <a:r>
              <a:rPr lang="en-US" sz="3200" dirty="0"/>
              <a:t> at </a:t>
            </a:r>
            <a:r>
              <a:rPr lang="en-US" sz="3200" dirty="0" err="1"/>
              <a:t>hindi</a:t>
            </a:r>
            <a:r>
              <a:rPr lang="en-US" sz="3200" dirty="0"/>
              <a:t> kayo </a:t>
            </a:r>
            <a:r>
              <a:rPr lang="en-US" sz="3200" dirty="0" err="1"/>
              <a:t>tumelegrama</a:t>
            </a:r>
            <a:r>
              <a:rPr lang="en-US" sz="3200" dirty="0"/>
              <a:t>?" </a:t>
            </a:r>
            <a:r>
              <a:rPr lang="en-US" sz="3200" dirty="0" err="1"/>
              <a:t>tanong</a:t>
            </a:r>
            <a:r>
              <a:rPr lang="en-US" sz="3200" dirty="0"/>
              <a:t> ng Donya. "Nang </a:t>
            </a:r>
            <a:r>
              <a:rPr lang="en-US" sz="3200" dirty="0" err="1"/>
              <a:t>kami'y</a:t>
            </a:r>
            <a:r>
              <a:rPr lang="en-US" sz="3200" dirty="0"/>
              <a:t> </a:t>
            </a:r>
            <a:r>
              <a:rPr lang="en-US" sz="3200" dirty="0" err="1"/>
              <a:t>ikasal</a:t>
            </a:r>
            <a:r>
              <a:rPr lang="en-US" sz="3200" dirty="0"/>
              <a:t>, </a:t>
            </a:r>
            <a:r>
              <a:rPr lang="en-US" sz="3200" dirty="0" err="1"/>
              <a:t>kami'y</a:t>
            </a:r>
            <a:r>
              <a:rPr lang="en-US" sz="3200" dirty="0"/>
              <a:t> </a:t>
            </a:r>
            <a:r>
              <a:rPr lang="en-US" sz="3200" dirty="0" err="1"/>
              <a:t>tumelegrama</a:t>
            </a:r>
            <a:r>
              <a:rPr lang="en-US" sz="3200" dirty="0"/>
              <a:t> </a:t>
            </a:r>
            <a:r>
              <a:rPr lang="en-US" sz="3200" dirty="0" err="1"/>
              <a:t>sa</a:t>
            </a:r>
            <a:r>
              <a:rPr lang="en-US" sz="3200" dirty="0"/>
              <a:t> </a:t>
            </a:r>
            <a:r>
              <a:rPr lang="en-US" sz="3200" dirty="0" err="1"/>
              <a:t>Espanya</a:t>
            </a:r>
            <a:r>
              <a:rPr lang="en-US" sz="3200" dirty="0"/>
              <a:t>."</a:t>
            </a:r>
            <a:endParaRPr lang="en-US" dirty="0"/>
          </a:p>
          <a:p>
            <a:endParaRPr lang="en-US" sz="3200" dirty="0"/>
          </a:p>
          <a:p>
            <a:r>
              <a:rPr lang="en-US" sz="3200" dirty="0"/>
              <a:t>"Ako </a:t>
            </a:r>
            <a:r>
              <a:rPr lang="en-US" sz="3200" dirty="0" err="1"/>
              <a:t>po'y</a:t>
            </a:r>
            <a:r>
              <a:rPr lang="en-US" sz="3200" dirty="0"/>
              <a:t> </a:t>
            </a:r>
            <a:r>
              <a:rPr lang="en-US" sz="3200" dirty="0" err="1"/>
              <a:t>nasa</a:t>
            </a:r>
            <a:r>
              <a:rPr lang="en-US" sz="3200" dirty="0"/>
              <a:t> </a:t>
            </a:r>
            <a:r>
              <a:rPr lang="en-US" sz="3200" dirty="0" err="1"/>
              <a:t>Alemanya</a:t>
            </a:r>
            <a:r>
              <a:rPr lang="en-US" sz="3200" dirty="0"/>
              <a:t> at </a:t>
            </a:r>
            <a:r>
              <a:rPr lang="en-US" sz="3200" dirty="0" err="1"/>
              <a:t>sa</a:t>
            </a:r>
            <a:r>
              <a:rPr lang="en-US" sz="3200" dirty="0"/>
              <a:t> </a:t>
            </a:r>
            <a:r>
              <a:rPr lang="en-US" sz="3200" dirty="0" err="1"/>
              <a:t>Polonyang</a:t>
            </a:r>
            <a:r>
              <a:rPr lang="en-US" sz="3200" dirty="0"/>
              <a:t> </a:t>
            </a:r>
            <a:r>
              <a:rPr lang="en-US" sz="3200" dirty="0" err="1"/>
              <a:t>sakop</a:t>
            </a:r>
            <a:r>
              <a:rPr lang="en-US" sz="3200" dirty="0"/>
              <a:t> ng </a:t>
            </a:r>
            <a:r>
              <a:rPr lang="en-US" sz="3200" dirty="0" err="1"/>
              <a:t>Rusya</a:t>
            </a:r>
            <a:r>
              <a:rPr lang="en-US" sz="3200" dirty="0"/>
              <a:t> </a:t>
            </a:r>
            <a:r>
              <a:rPr lang="en-US" sz="3200" dirty="0" err="1"/>
              <a:t>nitong</a:t>
            </a:r>
            <a:r>
              <a:rPr lang="en-US" sz="3200" dirty="0"/>
              <a:t> </a:t>
            </a:r>
            <a:r>
              <a:rPr lang="en-US" sz="3200" dirty="0" err="1"/>
              <a:t>huling</a:t>
            </a:r>
            <a:r>
              <a:rPr lang="en-US" sz="3200" dirty="0"/>
              <a:t> </a:t>
            </a:r>
            <a:r>
              <a:rPr lang="en-US" sz="3200" dirty="0" err="1"/>
              <a:t>dalawang</a:t>
            </a:r>
            <a:r>
              <a:rPr lang="en-US" sz="3200" dirty="0"/>
              <a:t> </a:t>
            </a:r>
            <a:r>
              <a:rPr lang="en-US" sz="3200" dirty="0" err="1"/>
              <a:t>taon</a:t>
            </a:r>
            <a:r>
              <a:rPr lang="en-US" sz="3200" dirty="0"/>
              <a:t>."</a:t>
            </a:r>
            <a:endParaRPr lang="en-US"/>
          </a:p>
          <a:p>
            <a:endParaRPr lang="en-US" sz="3200" dirty="0"/>
          </a:p>
          <a:p>
            <a:r>
              <a:rPr lang="en-US" sz="3200" dirty="0"/>
              <a:t>Sa </a:t>
            </a:r>
            <a:r>
              <a:rPr lang="en-US" sz="3200" err="1"/>
              <a:t>oras</a:t>
            </a:r>
            <a:r>
              <a:rPr lang="en-US" sz="3200" dirty="0"/>
              <a:t> </a:t>
            </a:r>
            <a:r>
              <a:rPr lang="en-US" sz="3200" err="1"/>
              <a:t>na</a:t>
            </a:r>
            <a:r>
              <a:rPr lang="en-US" sz="3200" dirty="0"/>
              <a:t> </a:t>
            </a:r>
            <a:r>
              <a:rPr lang="en-US" sz="3200" err="1"/>
              <a:t>ito</a:t>
            </a:r>
            <a:r>
              <a:rPr lang="en-US" sz="3200"/>
              <a:t> </a:t>
            </a:r>
            <a:r>
              <a:rPr lang="en-US" sz="3200" err="1"/>
              <a:t>kailangang</a:t>
            </a:r>
            <a:r>
              <a:rPr lang="en-US" sz="3200"/>
              <a:t> </a:t>
            </a:r>
            <a:r>
              <a:rPr lang="en-US" sz="3200" err="1"/>
              <a:t>magsalita</a:t>
            </a:r>
            <a:r>
              <a:rPr lang="en-US" sz="3200"/>
              <a:t> </a:t>
            </a:r>
            <a:r>
              <a:rPr lang="en-US" sz="3200" err="1"/>
              <a:t>si</a:t>
            </a:r>
            <a:r>
              <a:rPr lang="en-US" sz="3200"/>
              <a:t> </a:t>
            </a:r>
            <a:r>
              <a:rPr lang="en-US" sz="3200" err="1"/>
              <a:t>Doktor</a:t>
            </a:r>
            <a:r>
              <a:rPr lang="en-US" sz="3200"/>
              <a:t> de </a:t>
            </a:r>
            <a:r>
              <a:rPr lang="en-US" sz="3200" err="1"/>
              <a:t>Espadaña</a:t>
            </a:r>
            <a:r>
              <a:rPr lang="en-US" sz="3200"/>
              <a:t>.</a:t>
            </a:r>
            <a:endParaRPr lang="en-US"/>
          </a:p>
          <a:p>
            <a:endParaRPr lang="en-US" sz="3200" dirty="0"/>
          </a:p>
          <a:p>
            <a:r>
              <a:rPr lang="en-US" sz="3200" dirty="0"/>
              <a:t>"</a:t>
            </a:r>
            <a:r>
              <a:rPr lang="en-US" sz="3200" dirty="0" err="1"/>
              <a:t>Natagpuan</a:t>
            </a:r>
            <a:r>
              <a:rPr lang="en-US" sz="3200" dirty="0"/>
              <a:t> po </a:t>
            </a:r>
            <a:r>
              <a:rPr lang="en-US" sz="3200" dirty="0" err="1"/>
              <a:t>baga</a:t>
            </a:r>
            <a:r>
              <a:rPr lang="en-US" sz="3200" dirty="0"/>
              <a:t> </a:t>
            </a:r>
            <a:r>
              <a:rPr lang="en-US" sz="3200" dirty="0" err="1"/>
              <a:t>ninyo</a:t>
            </a:r>
            <a:r>
              <a:rPr lang="en-US" sz="3200" dirty="0"/>
              <a:t> ang </a:t>
            </a:r>
            <a:r>
              <a:rPr lang="en-US" sz="3200" dirty="0" err="1"/>
              <a:t>isang</a:t>
            </a:r>
            <a:r>
              <a:rPr lang="en-US" sz="3200" dirty="0"/>
              <a:t> </a:t>
            </a:r>
            <a:r>
              <a:rPr lang="en-US" sz="3200" dirty="0" err="1"/>
              <a:t>Polako</a:t>
            </a:r>
            <a:r>
              <a:rPr lang="en-US" sz="3200" dirty="0"/>
              <a:t> </a:t>
            </a:r>
            <a:r>
              <a:rPr lang="en-US" sz="3200" dirty="0" err="1"/>
              <a:t>na</a:t>
            </a:r>
            <a:r>
              <a:rPr lang="en-US" sz="3200" dirty="0"/>
              <a:t> </a:t>
            </a:r>
            <a:r>
              <a:rPr lang="en-US" sz="3200" dirty="0" err="1"/>
              <a:t>taga</a:t>
            </a:r>
            <a:r>
              <a:rPr lang="en-US" sz="3200" dirty="0"/>
              <a:t> B... </a:t>
            </a:r>
            <a:r>
              <a:rPr lang="en-US" sz="3200" dirty="0" err="1"/>
              <a:t>Barsobya</a:t>
            </a:r>
            <a:r>
              <a:rPr lang="en-US" sz="3200" dirty="0"/>
              <a:t>, </a:t>
            </a:r>
            <a:r>
              <a:rPr lang="en-US" sz="3200" dirty="0" err="1"/>
              <a:t>na</a:t>
            </a:r>
            <a:r>
              <a:rPr lang="en-US" sz="3200" dirty="0"/>
              <a:t> </a:t>
            </a:r>
            <a:r>
              <a:rPr lang="en-US" sz="3200" dirty="0" err="1"/>
              <a:t>nagngangalang</a:t>
            </a:r>
            <a:r>
              <a:rPr lang="en-US" sz="3200" dirty="0"/>
              <a:t> </a:t>
            </a:r>
            <a:r>
              <a:rPr lang="en-US" sz="3200" dirty="0" err="1"/>
              <a:t>Stadnitzki</a:t>
            </a:r>
            <a:r>
              <a:rPr lang="en-US" sz="3200" dirty="0"/>
              <a:t>?" </a:t>
            </a:r>
            <a:r>
              <a:rPr lang="en-US" sz="3200" dirty="0" err="1"/>
              <a:t>tanong</a:t>
            </a:r>
            <a:r>
              <a:rPr lang="en-US" sz="3200" dirty="0"/>
              <a:t> </a:t>
            </a:r>
            <a:r>
              <a:rPr lang="en-US" sz="3200" dirty="0" err="1"/>
              <a:t>ni</a:t>
            </a:r>
            <a:r>
              <a:rPr lang="en-US" sz="3200" dirty="0"/>
              <a:t> </a:t>
            </a:r>
            <a:r>
              <a:rPr lang="en-US" sz="3200" dirty="0" err="1"/>
              <a:t>Doktor</a:t>
            </a:r>
            <a:r>
              <a:rPr lang="en-US" sz="3200" dirty="0"/>
              <a:t> de </a:t>
            </a:r>
            <a:r>
              <a:rPr lang="en-US" sz="3200" dirty="0" err="1"/>
              <a:t>Espadaña</a:t>
            </a:r>
            <a:r>
              <a:rPr lang="en-US" sz="3200" dirty="0"/>
              <a:t>.</a:t>
            </a:r>
            <a:endParaRPr lang="en-US" dirty="0"/>
          </a:p>
          <a:p>
            <a:endParaRPr lang="en-US" sz="3200" dirty="0"/>
          </a:p>
        </p:txBody>
      </p:sp>
      <p:sp>
        <p:nvSpPr>
          <p:cNvPr id="5" name="Title 1">
            <a:extLst>
              <a:ext uri="{FF2B5EF4-FFF2-40B4-BE49-F238E27FC236}">
                <a16:creationId xmlns:a16="http://schemas.microsoft.com/office/drawing/2014/main" id="{ADBF8CE6-E050-D803-B3DC-A8BE4CFEC926}"/>
              </a:ext>
            </a:extLst>
          </p:cNvPr>
          <p:cNvSpPr txBox="1">
            <a:spLocks/>
          </p:cNvSpPr>
          <p:nvPr/>
        </p:nvSpPr>
        <p:spPr>
          <a:xfrm>
            <a:off x="757300" y="682979"/>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err="1">
                <a:latin typeface="Sitka Banner"/>
                <a:ea typeface="Roboto"/>
                <a:cs typeface="Roboto"/>
              </a:rPr>
              <a:t>Marahil</a:t>
            </a:r>
            <a:r>
              <a:rPr lang="en-US" sz="3200" dirty="0"/>
              <a:t> po, </a:t>
            </a:r>
            <a:r>
              <a:rPr lang="en-US" sz="3200" err="1"/>
              <a:t>nguni't</a:t>
            </a:r>
            <a:r>
              <a:rPr lang="en-US" sz="3200" dirty="0"/>
              <a:t> </a:t>
            </a:r>
            <a:r>
              <a:rPr lang="en-US" sz="3200" err="1"/>
              <a:t>hindi</a:t>
            </a:r>
            <a:r>
              <a:rPr lang="en-US" sz="3200" dirty="0"/>
              <a:t> ko </a:t>
            </a:r>
            <a:r>
              <a:rPr lang="en-US" sz="3200" err="1"/>
              <a:t>na</a:t>
            </a:r>
            <a:r>
              <a:rPr lang="en-US" sz="3200" dirty="0"/>
              <a:t> </a:t>
            </a:r>
            <a:r>
              <a:rPr lang="en-US" sz="3200" err="1"/>
              <a:t>maalaala</a:t>
            </a:r>
            <a:r>
              <a:rPr lang="en-US" sz="3200" dirty="0"/>
              <a:t>," </a:t>
            </a:r>
            <a:r>
              <a:rPr lang="en-US" sz="3200" err="1"/>
              <a:t>tugon</a:t>
            </a:r>
            <a:r>
              <a:rPr lang="en-US" sz="3200" dirty="0"/>
              <a:t> </a:t>
            </a:r>
            <a:r>
              <a:rPr lang="en-US" sz="3200" err="1"/>
              <a:t>ni</a:t>
            </a:r>
            <a:r>
              <a:rPr lang="en-US" sz="3200" dirty="0"/>
              <a:t> Ibarra. </a:t>
            </a:r>
            <a:endParaRPr lang="en-US" dirty="0"/>
          </a:p>
          <a:p>
            <a:endParaRPr lang="en-US" sz="3200" dirty="0"/>
          </a:p>
          <a:p>
            <a:r>
              <a:rPr lang="en-US" sz="3200" dirty="0"/>
              <a:t>"Hindi </a:t>
            </a:r>
            <a:r>
              <a:rPr lang="en-US" sz="3200" dirty="0" err="1"/>
              <a:t>siya</a:t>
            </a:r>
            <a:r>
              <a:rPr lang="en-US" sz="3200" dirty="0"/>
              <a:t> </a:t>
            </a:r>
            <a:r>
              <a:rPr lang="en-US" sz="3200" dirty="0" err="1"/>
              <a:t>maaaring</a:t>
            </a:r>
            <a:r>
              <a:rPr lang="en-US" sz="3200" dirty="0"/>
              <a:t> </a:t>
            </a:r>
            <a:r>
              <a:rPr lang="en-US" sz="3200" dirty="0" err="1"/>
              <a:t>pag</a:t>
            </a:r>
            <a:r>
              <a:rPr lang="en-US" sz="3200" dirty="0"/>
              <a:t>...</a:t>
            </a:r>
            <a:r>
              <a:rPr lang="en-US" sz="3200" dirty="0" err="1"/>
              <a:t>kamalan</a:t>
            </a:r>
            <a:r>
              <a:rPr lang="en-US" sz="3200" dirty="0"/>
              <a:t>," </a:t>
            </a:r>
            <a:r>
              <a:rPr lang="en-US" sz="3200" dirty="0" err="1"/>
              <a:t>dugtong</a:t>
            </a:r>
            <a:r>
              <a:rPr lang="en-US" sz="3200" dirty="0"/>
              <a:t> ng </a:t>
            </a:r>
            <a:r>
              <a:rPr lang="en-US" sz="3200" dirty="0" err="1"/>
              <a:t>Doktor</a:t>
            </a:r>
            <a:r>
              <a:rPr lang="en-US" sz="3200" dirty="0"/>
              <a:t> </a:t>
            </a:r>
            <a:r>
              <a:rPr lang="en-US" sz="3200" dirty="0" err="1"/>
              <a:t>na</a:t>
            </a:r>
            <a:r>
              <a:rPr lang="en-US" sz="3200" dirty="0"/>
              <a:t> </a:t>
            </a:r>
            <a:r>
              <a:rPr lang="en-US" sz="3200" dirty="0" err="1"/>
              <a:t>lumakas</a:t>
            </a:r>
            <a:r>
              <a:rPr lang="en-US" sz="3200" dirty="0"/>
              <a:t> ang </a:t>
            </a:r>
            <a:r>
              <a:rPr lang="en-US" sz="3200" dirty="0" err="1"/>
              <a:t>loob</a:t>
            </a:r>
            <a:r>
              <a:rPr lang="en-US" sz="3200" dirty="0"/>
              <a:t>. "Mapula ang </a:t>
            </a:r>
            <a:r>
              <a:rPr lang="en-US" sz="3200" dirty="0" err="1"/>
              <a:t>kanyang</a:t>
            </a:r>
            <a:r>
              <a:rPr lang="en-US" sz="3200" dirty="0"/>
              <a:t> </a:t>
            </a:r>
            <a:r>
              <a:rPr lang="en-US" sz="3200" dirty="0" err="1"/>
              <a:t>buhok</a:t>
            </a:r>
            <a:r>
              <a:rPr lang="en-US" sz="3200" dirty="0"/>
              <a:t> at </a:t>
            </a:r>
            <a:r>
              <a:rPr lang="en-US" sz="3200" dirty="0" err="1"/>
              <a:t>masamang</a:t>
            </a:r>
            <a:r>
              <a:rPr lang="en-US" sz="3200" dirty="0"/>
              <a:t> </a:t>
            </a:r>
            <a:r>
              <a:rPr lang="en-US" sz="3200" dirty="0" err="1"/>
              <a:t>mangastila</a:t>
            </a:r>
            <a:r>
              <a:rPr lang="en-US" sz="3200" dirty="0"/>
              <a:t>."</a:t>
            </a:r>
            <a:endParaRPr lang="en-US" dirty="0"/>
          </a:p>
          <a:p>
            <a:endParaRPr lang="en-US" sz="3200" dirty="0"/>
          </a:p>
          <a:p>
            <a:r>
              <a:rPr lang="en-US" sz="3200" dirty="0"/>
              <a:t>"Mahusay </a:t>
            </a:r>
            <a:r>
              <a:rPr lang="en-US" sz="3200" dirty="0" err="1"/>
              <a:t>na</a:t>
            </a:r>
            <a:r>
              <a:rPr lang="en-US" sz="3200" dirty="0"/>
              <a:t> </a:t>
            </a:r>
            <a:r>
              <a:rPr lang="en-US" sz="3200" dirty="0" err="1"/>
              <a:t>palatandaan</a:t>
            </a:r>
            <a:r>
              <a:rPr lang="en-US" sz="3200" dirty="0"/>
              <a:t> </a:t>
            </a:r>
            <a:r>
              <a:rPr lang="en-US" sz="3200" dirty="0" err="1"/>
              <a:t>nguni't</a:t>
            </a:r>
            <a:r>
              <a:rPr lang="en-US" sz="3200" dirty="0"/>
              <a:t> </a:t>
            </a:r>
            <a:r>
              <a:rPr lang="en-US" sz="3200" dirty="0" err="1"/>
              <a:t>sa</a:t>
            </a:r>
            <a:r>
              <a:rPr lang="en-US" sz="3200" dirty="0"/>
              <a:t> </a:t>
            </a:r>
            <a:r>
              <a:rPr lang="en-US" sz="3200" dirty="0" err="1"/>
              <a:t>ilang</a:t>
            </a:r>
            <a:r>
              <a:rPr lang="en-US" sz="3200" dirty="0"/>
              <a:t> </a:t>
            </a:r>
            <a:r>
              <a:rPr lang="en-US" sz="3200" dirty="0" err="1"/>
              <a:t>consulado</a:t>
            </a:r>
            <a:r>
              <a:rPr lang="en-US" sz="3200" dirty="0"/>
              <a:t> </a:t>
            </a:r>
            <a:r>
              <a:rPr lang="en-US" sz="3200" dirty="0" err="1"/>
              <a:t>lamang</a:t>
            </a:r>
            <a:r>
              <a:rPr lang="en-US" sz="3200" dirty="0"/>
              <a:t> </a:t>
            </a:r>
            <a:r>
              <a:rPr lang="en-US" sz="3200" dirty="0" err="1"/>
              <a:t>nagamit</a:t>
            </a:r>
            <a:r>
              <a:rPr lang="en-US" sz="3200" dirty="0"/>
              <a:t> ko ang </a:t>
            </a:r>
            <a:r>
              <a:rPr lang="en-US" sz="3200" dirty="0" err="1"/>
              <a:t>wikang</a:t>
            </a:r>
            <a:r>
              <a:rPr lang="en-US" sz="3200" dirty="0"/>
              <a:t> </a:t>
            </a:r>
            <a:r>
              <a:rPr lang="en-US" sz="3200" dirty="0" err="1"/>
              <a:t>Kastila</a:t>
            </a:r>
            <a:r>
              <a:rPr lang="en-US" sz="3200" dirty="0"/>
              <a:t>."</a:t>
            </a:r>
            <a:endParaRPr lang="en-US" dirty="0"/>
          </a:p>
          <a:p>
            <a:endParaRPr lang="en-US" sz="3200" dirty="0"/>
          </a:p>
          <a:p>
            <a:r>
              <a:rPr lang="en-US" sz="3200" dirty="0"/>
              <a:t>"Paano kayo </a:t>
            </a:r>
            <a:r>
              <a:rPr lang="en-US" sz="3200" dirty="0" err="1"/>
              <a:t>nakikipag-usap</a:t>
            </a:r>
            <a:r>
              <a:rPr lang="en-US" sz="3200" dirty="0"/>
              <a:t> kung </a:t>
            </a:r>
            <a:r>
              <a:rPr lang="en-US" sz="3200" dirty="0" err="1"/>
              <a:t>gayon</a:t>
            </a:r>
            <a:r>
              <a:rPr lang="en-US" sz="3200" dirty="0"/>
              <a:t>?" </a:t>
            </a:r>
            <a:r>
              <a:rPr lang="en-US" sz="3200" dirty="0" err="1"/>
              <a:t>pahangang</a:t>
            </a:r>
            <a:r>
              <a:rPr lang="en-US" sz="3200" dirty="0"/>
              <a:t> </a:t>
            </a:r>
            <a:r>
              <a:rPr lang="en-US" sz="3200" dirty="0" err="1"/>
              <a:t>tanong</a:t>
            </a:r>
            <a:r>
              <a:rPr lang="en-US" sz="3200" dirty="0"/>
              <a:t> </a:t>
            </a:r>
            <a:r>
              <a:rPr lang="en-US" sz="3200" dirty="0" err="1"/>
              <a:t>ni</a:t>
            </a:r>
            <a:r>
              <a:rPr lang="en-US" sz="3200" dirty="0"/>
              <a:t> Donya Victorina.</a:t>
            </a:r>
            <a:endParaRPr lang="en-US"/>
          </a:p>
          <a:p>
            <a:endParaRPr lang="en-US" sz="3200" dirty="0"/>
          </a:p>
          <a:p>
            <a:r>
              <a:rPr lang="en-US" sz="3200" dirty="0"/>
              <a:t>"Ang </a:t>
            </a:r>
            <a:r>
              <a:rPr lang="en-US" sz="3200" dirty="0" err="1"/>
              <a:t>wika</a:t>
            </a:r>
            <a:r>
              <a:rPr lang="en-US" sz="3200" dirty="0"/>
              <a:t> po </a:t>
            </a:r>
            <a:r>
              <a:rPr lang="en-US" sz="3200" dirty="0" err="1"/>
              <a:t>roon</a:t>
            </a:r>
            <a:r>
              <a:rPr lang="en-US" sz="3200" dirty="0"/>
              <a:t> ang </a:t>
            </a:r>
            <a:r>
              <a:rPr lang="en-US" sz="3200" dirty="0" err="1"/>
              <a:t>aking</a:t>
            </a:r>
            <a:r>
              <a:rPr lang="en-US" sz="3200" dirty="0"/>
              <a:t> </a:t>
            </a:r>
            <a:r>
              <a:rPr lang="en-US" sz="3200" dirty="0" err="1"/>
              <a:t>ginagamit</a:t>
            </a:r>
            <a:r>
              <a:rPr lang="en-US" sz="3200" dirty="0"/>
              <a:t>, </a:t>
            </a:r>
            <a:r>
              <a:rPr lang="en-US" sz="3200" dirty="0" err="1"/>
              <a:t>Ginang</a:t>
            </a:r>
            <a:r>
              <a:rPr lang="en-US" sz="3200" dirty="0"/>
              <a:t>."</a:t>
            </a:r>
            <a:endParaRPr lang="en-US" dirty="0"/>
          </a:p>
          <a:p>
            <a:endParaRPr lang="en-US" sz="3200" dirty="0"/>
          </a:p>
          <a:p>
            <a:endParaRPr lang="en-US" sz="3200" dirty="0"/>
          </a:p>
        </p:txBody>
      </p:sp>
      <p:sp>
        <p:nvSpPr>
          <p:cNvPr id="7" name="Title 1">
            <a:extLst>
              <a:ext uri="{FF2B5EF4-FFF2-40B4-BE49-F238E27FC236}">
                <a16:creationId xmlns:a16="http://schemas.microsoft.com/office/drawing/2014/main" id="{2670BCB3-EAF3-5C4C-C289-C092F7C448F2}"/>
              </a:ext>
            </a:extLst>
          </p:cNvPr>
          <p:cNvSpPr txBox="1">
            <a:spLocks/>
          </p:cNvSpPr>
          <p:nvPr/>
        </p:nvSpPr>
        <p:spPr>
          <a:xfrm>
            <a:off x="12949300" y="682979"/>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t>"Nagsasalita </a:t>
            </a:r>
            <a:r>
              <a:rPr lang="en-US" sz="3200" dirty="0" err="1"/>
              <a:t>rin</a:t>
            </a:r>
            <a:r>
              <a:rPr lang="en-US" sz="3200" dirty="0"/>
              <a:t> po </a:t>
            </a:r>
            <a:r>
              <a:rPr lang="en-US" sz="3200" dirty="0" err="1"/>
              <a:t>ba</a:t>
            </a:r>
            <a:r>
              <a:rPr lang="en-US" sz="3200" dirty="0"/>
              <a:t> kayo ng </a:t>
            </a:r>
            <a:r>
              <a:rPr lang="en-US" sz="3200" dirty="0" err="1"/>
              <a:t>wikang</a:t>
            </a:r>
            <a:r>
              <a:rPr lang="en-US" sz="3200" dirty="0"/>
              <a:t> Ingles?" </a:t>
            </a:r>
            <a:r>
              <a:rPr lang="en-US" sz="3200" dirty="0" err="1"/>
              <a:t>tanong</a:t>
            </a:r>
            <a:r>
              <a:rPr lang="en-US" sz="3200" dirty="0"/>
              <a:t> ng </a:t>
            </a:r>
            <a:r>
              <a:rPr lang="en-US" sz="3200" dirty="0" err="1"/>
              <a:t>Dominikano</a:t>
            </a:r>
            <a:r>
              <a:rPr lang="en-US" sz="3200" dirty="0"/>
              <a:t> </a:t>
            </a:r>
            <a:r>
              <a:rPr lang="en-US" sz="3200" dirty="0" err="1"/>
              <a:t>na</a:t>
            </a:r>
            <a:r>
              <a:rPr lang="en-US" sz="3200" dirty="0"/>
              <a:t> </a:t>
            </a:r>
            <a:r>
              <a:rPr lang="en-US" sz="3200" dirty="0" err="1"/>
              <a:t>sanay</a:t>
            </a:r>
            <a:r>
              <a:rPr lang="en-US" sz="3200" dirty="0"/>
              <a:t> </a:t>
            </a:r>
            <a:r>
              <a:rPr lang="en-US" sz="3200" dirty="0" err="1"/>
              <a:t>sa</a:t>
            </a:r>
            <a:r>
              <a:rPr lang="en-US" sz="3200" dirty="0"/>
              <a:t> Ingles pidgin </a:t>
            </a:r>
            <a:r>
              <a:rPr lang="en-US" sz="3200" dirty="0" err="1"/>
              <a:t>sapagkat</a:t>
            </a:r>
            <a:r>
              <a:rPr lang="en-US" sz="3200" dirty="0"/>
              <a:t> </a:t>
            </a:r>
            <a:r>
              <a:rPr lang="en-US" sz="3200" dirty="0" err="1"/>
              <a:t>nanirahan</a:t>
            </a:r>
            <a:r>
              <a:rPr lang="en-US" sz="3200" dirty="0"/>
              <a:t> </a:t>
            </a:r>
            <a:r>
              <a:rPr lang="en-US" sz="3200" dirty="0" err="1"/>
              <a:t>sa</a:t>
            </a:r>
            <a:r>
              <a:rPr lang="en-US" sz="3200" dirty="0"/>
              <a:t> Hongkong.</a:t>
            </a:r>
            <a:endParaRPr lang="en-US"/>
          </a:p>
          <a:p>
            <a:endParaRPr lang="en-US" sz="3200" dirty="0"/>
          </a:p>
          <a:p>
            <a:r>
              <a:rPr lang="en-US" sz="3200" dirty="0"/>
              <a:t>"Isang </a:t>
            </a:r>
            <a:r>
              <a:rPr lang="en-US" sz="3200" err="1"/>
              <a:t>taon</a:t>
            </a:r>
            <a:r>
              <a:rPr lang="en-US" sz="3200"/>
              <a:t> po </a:t>
            </a:r>
            <a:r>
              <a:rPr lang="en-US" sz="3200" err="1"/>
              <a:t>akong</a:t>
            </a:r>
            <a:r>
              <a:rPr lang="en-US" sz="3200"/>
              <a:t> </a:t>
            </a:r>
            <a:r>
              <a:rPr lang="en-US" sz="3200" err="1"/>
              <a:t>nanirahan</a:t>
            </a:r>
            <a:r>
              <a:rPr lang="en-US" sz="3200"/>
              <a:t> </a:t>
            </a:r>
            <a:r>
              <a:rPr lang="en-US" sz="3200" err="1"/>
              <a:t>sa</a:t>
            </a:r>
            <a:r>
              <a:rPr lang="en-US" sz="3200"/>
              <a:t> </a:t>
            </a:r>
            <a:r>
              <a:rPr lang="en-US" sz="3200" err="1"/>
              <a:t>Inglaterra</a:t>
            </a:r>
            <a:r>
              <a:rPr lang="en-US" sz="3200"/>
              <a:t> </a:t>
            </a:r>
            <a:r>
              <a:rPr lang="en-US" sz="3200" err="1"/>
              <a:t>na</a:t>
            </a:r>
            <a:r>
              <a:rPr lang="en-US" sz="3200"/>
              <a:t> ang tanging </a:t>
            </a:r>
            <a:r>
              <a:rPr lang="en-US" sz="3200" err="1"/>
              <a:t>wikang</a:t>
            </a:r>
            <a:r>
              <a:rPr lang="en-US" sz="3200"/>
              <a:t> </a:t>
            </a:r>
            <a:r>
              <a:rPr lang="en-US" sz="3200" err="1"/>
              <a:t>ginagamit</a:t>
            </a:r>
            <a:r>
              <a:rPr lang="en-US" sz="3200"/>
              <a:t> ay Ingles."</a:t>
            </a:r>
          </a:p>
          <a:p>
            <a:endParaRPr lang="en-US" sz="3200" dirty="0"/>
          </a:p>
          <a:p>
            <a:r>
              <a:rPr lang="en-US" sz="3200" dirty="0"/>
              <a:t>"Aling </a:t>
            </a:r>
            <a:r>
              <a:rPr lang="en-US" sz="3200" dirty="0" err="1"/>
              <a:t>bansa</a:t>
            </a:r>
            <a:r>
              <a:rPr lang="en-US" sz="3200" dirty="0"/>
              <a:t> </a:t>
            </a:r>
            <a:r>
              <a:rPr lang="en-US" sz="3200" dirty="0" err="1"/>
              <a:t>sa</a:t>
            </a:r>
            <a:r>
              <a:rPr lang="en-US" sz="3200" dirty="0"/>
              <a:t> Europa ang </a:t>
            </a:r>
            <a:r>
              <a:rPr lang="en-US" sz="3200" dirty="0" err="1"/>
              <a:t>naiibigan</a:t>
            </a:r>
            <a:r>
              <a:rPr lang="en-US" sz="3200" dirty="0"/>
              <a:t> </a:t>
            </a:r>
            <a:r>
              <a:rPr lang="en-US" sz="3200" dirty="0" err="1"/>
              <a:t>ninyo</a:t>
            </a:r>
            <a:r>
              <a:rPr lang="en-US" sz="3200" dirty="0"/>
              <a:t>?" </a:t>
            </a:r>
            <a:r>
              <a:rPr lang="en-US" sz="3200" dirty="0" err="1"/>
              <a:t>tanong</a:t>
            </a:r>
            <a:r>
              <a:rPr lang="en-US" sz="3200" dirty="0"/>
              <a:t> ng may </a:t>
            </a:r>
            <a:r>
              <a:rPr lang="en-US" sz="3200" dirty="0" err="1"/>
              <a:t>mapulang</a:t>
            </a:r>
            <a:r>
              <a:rPr lang="en-US" sz="3200" dirty="0"/>
              <a:t> </a:t>
            </a:r>
            <a:r>
              <a:rPr lang="en-US" sz="3200" dirty="0" err="1"/>
              <a:t>buhok</a:t>
            </a:r>
            <a:r>
              <a:rPr lang="en-US" sz="3200" dirty="0"/>
              <a:t>.</a:t>
            </a:r>
            <a:endParaRPr lang="en-US"/>
          </a:p>
          <a:p>
            <a:endParaRPr lang="en-US" sz="3200" dirty="0"/>
          </a:p>
          <a:p>
            <a:r>
              <a:rPr lang="en-US" sz="3200" dirty="0"/>
              <a:t>"Kahit </a:t>
            </a:r>
            <a:r>
              <a:rPr lang="en-US" sz="3200" dirty="0" err="1"/>
              <a:t>aling</a:t>
            </a:r>
            <a:r>
              <a:rPr lang="en-US" sz="3200" dirty="0"/>
              <a:t> </a:t>
            </a:r>
            <a:r>
              <a:rPr lang="en-US" sz="3200" dirty="0" err="1"/>
              <a:t>malayang</a:t>
            </a:r>
            <a:r>
              <a:rPr lang="en-US" sz="3200" dirty="0"/>
              <a:t> bayan </a:t>
            </a:r>
            <a:r>
              <a:rPr lang="en-US" sz="3200" dirty="0" err="1"/>
              <a:t>sa</a:t>
            </a:r>
            <a:r>
              <a:rPr lang="en-US" sz="3200" dirty="0"/>
              <a:t> Europa, </a:t>
            </a:r>
            <a:r>
              <a:rPr lang="en-US" sz="3200" dirty="0" err="1"/>
              <a:t>ngunit</a:t>
            </a:r>
            <a:r>
              <a:rPr lang="en-US" sz="3200" dirty="0"/>
              <a:t> </a:t>
            </a:r>
            <a:r>
              <a:rPr lang="en-US" sz="3200" dirty="0" err="1"/>
              <a:t>una</a:t>
            </a:r>
            <a:r>
              <a:rPr lang="en-US" sz="3200" dirty="0"/>
              <a:t> </a:t>
            </a:r>
            <a:r>
              <a:rPr lang="en-US" sz="3200" dirty="0" err="1"/>
              <a:t>sa</a:t>
            </a:r>
            <a:r>
              <a:rPr lang="en-US" sz="3200" dirty="0"/>
              <a:t> lahat ang </a:t>
            </a:r>
            <a:r>
              <a:rPr lang="en-US" sz="3200" dirty="0" err="1"/>
              <a:t>Espanya</a:t>
            </a:r>
            <a:r>
              <a:rPr lang="en-US" sz="3200" dirty="0"/>
              <a:t> </a:t>
            </a:r>
            <a:r>
              <a:rPr lang="en-US" sz="3200" dirty="0" err="1"/>
              <a:t>na</a:t>
            </a:r>
            <a:r>
              <a:rPr lang="en-US" sz="3200" dirty="0"/>
              <a:t> </a:t>
            </a:r>
            <a:r>
              <a:rPr lang="en-US" sz="3200" dirty="0" err="1"/>
              <a:t>siya</a:t>
            </a:r>
            <a:r>
              <a:rPr lang="en-US" sz="3200" dirty="0"/>
              <a:t> </a:t>
            </a:r>
            <a:r>
              <a:rPr lang="en-US" sz="3200" dirty="0" err="1"/>
              <a:t>kong</a:t>
            </a:r>
            <a:r>
              <a:rPr lang="en-US" sz="3200" dirty="0"/>
              <a:t> </a:t>
            </a:r>
            <a:r>
              <a:rPr lang="en-US" sz="3200" dirty="0" err="1"/>
              <a:t>pangalawang</a:t>
            </a:r>
            <a:r>
              <a:rPr lang="en-US" sz="3200" dirty="0"/>
              <a:t> </a:t>
            </a:r>
            <a:r>
              <a:rPr lang="en-US" sz="3200" dirty="0" err="1"/>
              <a:t>inang</a:t>
            </a:r>
            <a:r>
              <a:rPr lang="en-US" sz="3200" dirty="0"/>
              <a:t>-bayan."</a:t>
            </a:r>
            <a:endParaRPr lang="en-US" dirty="0"/>
          </a:p>
        </p:txBody>
      </p:sp>
    </p:spTree>
    <p:extLst>
      <p:ext uri="{BB962C8B-B14F-4D97-AF65-F5344CB8AC3E}">
        <p14:creationId xmlns:p14="http://schemas.microsoft.com/office/powerpoint/2010/main" val="3545023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FD2970A-E5E6-754F-146E-3936ACE46137}"/>
              </a:ext>
            </a:extLst>
          </p:cNvPr>
          <p:cNvSpPr txBox="1">
            <a:spLocks/>
          </p:cNvSpPr>
          <p:nvPr/>
        </p:nvSpPr>
        <p:spPr>
          <a:xfrm>
            <a:off x="757299" y="7124038"/>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t>"</a:t>
            </a:r>
            <a:r>
              <a:rPr lang="en-US" sz="3200" err="1"/>
              <a:t>Mayroon</a:t>
            </a:r>
            <a:r>
              <a:rPr lang="en-US" sz="3200" dirty="0"/>
              <a:t>, </a:t>
            </a:r>
            <a:r>
              <a:rPr lang="en-US" sz="3200" err="1"/>
              <a:t>Ginang</a:t>
            </a:r>
            <a:r>
              <a:rPr lang="en-US" sz="3200" dirty="0"/>
              <a:t>, at </a:t>
            </a:r>
            <a:r>
              <a:rPr lang="en-US" sz="3200" err="1"/>
              <a:t>higit</a:t>
            </a:r>
            <a:r>
              <a:rPr lang="en-US" sz="3200" dirty="0"/>
              <a:t> </a:t>
            </a:r>
            <a:r>
              <a:rPr lang="en-US" sz="3200" err="1"/>
              <a:t>na</a:t>
            </a:r>
            <a:r>
              <a:rPr lang="en-US" sz="3200" dirty="0"/>
              <a:t> </a:t>
            </a:r>
            <a:r>
              <a:rPr lang="en-US" sz="3200" err="1"/>
              <a:t>malinaw</a:t>
            </a:r>
            <a:r>
              <a:rPr lang="en-US" sz="3200" dirty="0"/>
              <a:t> </a:t>
            </a:r>
            <a:r>
              <a:rPr lang="en-US" sz="3200" err="1"/>
              <a:t>kaysa</a:t>
            </a:r>
            <a:r>
              <a:rPr lang="en-US" sz="3200" dirty="0"/>
              <a:t> </a:t>
            </a:r>
            <a:r>
              <a:rPr lang="en-US" sz="3200" err="1"/>
              <a:t>inyong</a:t>
            </a:r>
            <a:r>
              <a:rPr lang="en-US" sz="3200" dirty="0"/>
              <a:t> </a:t>
            </a:r>
            <a:r>
              <a:rPr lang="en-US" sz="3200" err="1"/>
              <a:t>mga</a:t>
            </a:r>
            <a:r>
              <a:rPr lang="en-US" sz="3200" dirty="0"/>
              <a:t> </a:t>
            </a:r>
            <a:r>
              <a:rPr lang="en-US" sz="3200" err="1"/>
              <a:t>mata</a:t>
            </a:r>
            <a:r>
              <a:rPr lang="en-US" sz="3200" dirty="0"/>
              <a:t>. </a:t>
            </a:r>
            <a:r>
              <a:rPr lang="en-US" sz="3200" err="1"/>
              <a:t>Ako'y</a:t>
            </a:r>
            <a:r>
              <a:rPr lang="en-US" sz="3200" dirty="0"/>
              <a:t> </a:t>
            </a:r>
            <a:r>
              <a:rPr lang="en-US" sz="3200" err="1"/>
              <a:t>nawiwili</a:t>
            </a:r>
            <a:r>
              <a:rPr lang="en-US" sz="3200" dirty="0"/>
              <a:t> </a:t>
            </a:r>
            <a:r>
              <a:rPr lang="en-US" sz="3200" err="1"/>
              <a:t>lamang</a:t>
            </a:r>
            <a:r>
              <a:rPr lang="en-US" sz="3200" dirty="0"/>
              <a:t> </a:t>
            </a:r>
            <a:r>
              <a:rPr lang="en-US" sz="3200" err="1"/>
              <a:t>sa</a:t>
            </a:r>
            <a:r>
              <a:rPr lang="en-US" sz="3200" dirty="0"/>
              <a:t> </a:t>
            </a:r>
            <a:r>
              <a:rPr lang="en-US" sz="3200" err="1"/>
              <a:t>pagtingin</a:t>
            </a:r>
            <a:r>
              <a:rPr lang="en-US" sz="3200" dirty="0"/>
              <a:t> </a:t>
            </a:r>
            <a:r>
              <a:rPr lang="en-US" sz="3200" err="1"/>
              <a:t>sa</a:t>
            </a:r>
            <a:r>
              <a:rPr lang="en-US" sz="3200" dirty="0"/>
              <a:t> </a:t>
            </a:r>
            <a:r>
              <a:rPr lang="en-US" sz="3200" err="1"/>
              <a:t>pagkakulot</a:t>
            </a:r>
            <a:r>
              <a:rPr lang="en-US" sz="3200" dirty="0"/>
              <a:t> ng </a:t>
            </a:r>
            <a:r>
              <a:rPr lang="en-US" sz="3200" err="1"/>
              <a:t>inyong</a:t>
            </a:r>
            <a:r>
              <a:rPr lang="en-US" sz="3200" dirty="0"/>
              <a:t> </a:t>
            </a:r>
            <a:r>
              <a:rPr lang="en-US" sz="3200" err="1"/>
              <a:t>buhok</a:t>
            </a:r>
            <a:r>
              <a:rPr lang="en-US" sz="3200" dirty="0"/>
              <a:t>," </a:t>
            </a:r>
            <a:r>
              <a:rPr lang="en-US" sz="3200" err="1"/>
              <a:t>tugon</a:t>
            </a:r>
            <a:r>
              <a:rPr lang="en-US" sz="3200" dirty="0"/>
              <a:t> ng </a:t>
            </a:r>
            <a:r>
              <a:rPr lang="en-US" sz="3200" err="1"/>
              <a:t>tinyente</a:t>
            </a:r>
            <a:r>
              <a:rPr lang="en-US" sz="3200" dirty="0"/>
              <a:t> at </a:t>
            </a:r>
            <a:r>
              <a:rPr lang="en-US" sz="3200" err="1"/>
              <a:t>saka</a:t>
            </a:r>
            <a:r>
              <a:rPr lang="en-US" sz="3200" dirty="0"/>
              <a:t> </a:t>
            </a:r>
            <a:r>
              <a:rPr lang="en-US" sz="3200" err="1"/>
              <a:t>lumayo</a:t>
            </a:r>
            <a:r>
              <a:rPr lang="en-US" sz="3200" dirty="0"/>
              <a:t>.</a:t>
            </a:r>
          </a:p>
          <a:p>
            <a:endParaRPr lang="en-US" sz="3200" dirty="0"/>
          </a:p>
          <a:p>
            <a:r>
              <a:rPr lang="en-US" sz="3200" dirty="0"/>
              <a:t>Sabay </a:t>
            </a:r>
            <a:r>
              <a:rPr lang="en-US" sz="3200" dirty="0" err="1"/>
              <a:t>na</a:t>
            </a:r>
            <a:r>
              <a:rPr lang="en-US" sz="3200" dirty="0"/>
              <a:t> </a:t>
            </a:r>
            <a:r>
              <a:rPr lang="en-US" sz="3200" dirty="0" err="1"/>
              <a:t>tumungo</a:t>
            </a:r>
            <a:r>
              <a:rPr lang="en-US" sz="3200" dirty="0"/>
              <a:t> </a:t>
            </a:r>
            <a:r>
              <a:rPr lang="en-US" sz="3200" dirty="0" err="1"/>
              <a:t>sa</a:t>
            </a:r>
            <a:r>
              <a:rPr lang="en-US" sz="3200" dirty="0"/>
              <a:t> </a:t>
            </a:r>
            <a:r>
              <a:rPr lang="en-US" sz="3200" dirty="0" err="1"/>
              <a:t>kabesera</a:t>
            </a:r>
            <a:r>
              <a:rPr lang="en-US" sz="3200" dirty="0"/>
              <a:t> ang </a:t>
            </a:r>
            <a:r>
              <a:rPr lang="en-US" sz="3200" dirty="0" err="1"/>
              <a:t>dalawang</a:t>
            </a:r>
            <a:r>
              <a:rPr lang="en-US" sz="3200" dirty="0"/>
              <a:t> </a:t>
            </a:r>
            <a:r>
              <a:rPr lang="en-US" sz="3200" dirty="0" err="1"/>
              <a:t>pari</a:t>
            </a:r>
            <a:r>
              <a:rPr lang="en-US" sz="3200" dirty="0"/>
              <a:t> </a:t>
            </a:r>
            <a:r>
              <a:rPr lang="en-US" sz="3200" dirty="0" err="1"/>
              <a:t>na</a:t>
            </a:r>
            <a:r>
              <a:rPr lang="en-US" sz="3200" dirty="0"/>
              <a:t> </a:t>
            </a:r>
            <a:r>
              <a:rPr lang="en-US" sz="3200" dirty="0" err="1"/>
              <a:t>tila</a:t>
            </a:r>
            <a:r>
              <a:rPr lang="en-US" sz="3200" dirty="0"/>
              <a:t> </a:t>
            </a:r>
            <a:r>
              <a:rPr lang="en-US" sz="3200" dirty="0" err="1"/>
              <a:t>nagkahiyaan</a:t>
            </a:r>
            <a:r>
              <a:rPr lang="en-US" sz="3200" dirty="0"/>
              <a:t> pa.</a:t>
            </a:r>
          </a:p>
          <a:p>
            <a:endParaRPr lang="en-US" sz="3200" dirty="0"/>
          </a:p>
          <a:p>
            <a:r>
              <a:rPr lang="en-US" sz="3200" dirty="0"/>
              <a:t>"</a:t>
            </a:r>
            <a:r>
              <a:rPr lang="en-US" sz="3200" dirty="0" err="1"/>
              <a:t>Iya'y</a:t>
            </a:r>
            <a:r>
              <a:rPr lang="en-US" sz="3200" dirty="0"/>
              <a:t> para </a:t>
            </a:r>
            <a:r>
              <a:rPr lang="en-US" sz="3200" dirty="0" err="1"/>
              <a:t>sa</a:t>
            </a:r>
            <a:r>
              <a:rPr lang="en-US" sz="3200" dirty="0"/>
              <a:t> </a:t>
            </a:r>
            <a:r>
              <a:rPr lang="en-US" sz="3200" dirty="0" err="1"/>
              <a:t>inyo</a:t>
            </a:r>
            <a:r>
              <a:rPr lang="en-US" sz="3200" dirty="0"/>
              <a:t>, Padre Damaso," ani Padre Sibyla.</a:t>
            </a:r>
            <a:endParaRPr lang="en-US"/>
          </a:p>
          <a:p>
            <a:endParaRPr lang="en-US" sz="3200" dirty="0"/>
          </a:p>
          <a:p>
            <a:r>
              <a:rPr lang="en-US" sz="3200" dirty="0"/>
              <a:t>"Sa </a:t>
            </a:r>
            <a:r>
              <a:rPr lang="en-US" sz="3200" dirty="0" err="1"/>
              <a:t>inyo</a:t>
            </a:r>
            <a:r>
              <a:rPr lang="en-US" sz="3200" dirty="0"/>
              <a:t> po, Padre Sibyla. Kayo ang </a:t>
            </a:r>
            <a:r>
              <a:rPr lang="en-US" sz="3200" dirty="0" err="1"/>
              <a:t>unang</a:t>
            </a:r>
            <a:r>
              <a:rPr lang="en-US" sz="3200" dirty="0"/>
              <a:t> </a:t>
            </a:r>
            <a:r>
              <a:rPr lang="en-US" sz="3200" dirty="0" err="1"/>
              <a:t>kakilala</a:t>
            </a:r>
            <a:r>
              <a:rPr lang="en-US" sz="3200" dirty="0"/>
              <a:t> at </a:t>
            </a:r>
            <a:r>
              <a:rPr lang="en-US" sz="3200" dirty="0" err="1"/>
              <a:t>kumpesor</a:t>
            </a:r>
            <a:r>
              <a:rPr lang="en-US" sz="3200" dirty="0"/>
              <a:t> ng </a:t>
            </a:r>
            <a:r>
              <a:rPr lang="en-US" sz="3200" dirty="0" err="1"/>
              <a:t>nasirang</a:t>
            </a:r>
            <a:r>
              <a:rPr lang="en-US" sz="3200" dirty="0"/>
              <a:t> </a:t>
            </a:r>
            <a:r>
              <a:rPr lang="en-US" sz="3200" dirty="0" err="1"/>
              <a:t>maybahay</a:t>
            </a:r>
            <a:r>
              <a:rPr lang="en-US" sz="3200" dirty="0"/>
              <a:t>... At </a:t>
            </a:r>
            <a:r>
              <a:rPr lang="en-US" sz="3200" dirty="0" err="1"/>
              <a:t>alang-alang</a:t>
            </a:r>
            <a:r>
              <a:rPr lang="en-US" sz="3200" dirty="0"/>
              <a:t> din </a:t>
            </a:r>
            <a:r>
              <a:rPr lang="en-US" sz="3200" dirty="0" err="1"/>
              <a:t>sa</a:t>
            </a:r>
            <a:r>
              <a:rPr lang="en-US" sz="3200" dirty="0"/>
              <a:t> </a:t>
            </a:r>
            <a:r>
              <a:rPr lang="en-US" sz="3200" dirty="0" err="1"/>
              <a:t>inyong</a:t>
            </a:r>
            <a:r>
              <a:rPr lang="en-US" sz="3200" dirty="0"/>
              <a:t> </a:t>
            </a:r>
            <a:r>
              <a:rPr lang="en-US" sz="3200" dirty="0" err="1"/>
              <a:t>gulang</a:t>
            </a:r>
            <a:r>
              <a:rPr lang="en-US" sz="3200" dirty="0"/>
              <a:t>, </a:t>
            </a:r>
            <a:r>
              <a:rPr lang="en-US" sz="3200" dirty="0" err="1"/>
              <a:t>katungkulan</a:t>
            </a:r>
            <a:r>
              <a:rPr lang="en-US" sz="3200" dirty="0"/>
              <a:t>, at </a:t>
            </a:r>
            <a:r>
              <a:rPr lang="en-US" sz="3200" dirty="0" err="1"/>
              <a:t>kapangyarihan</a:t>
            </a:r>
            <a:r>
              <a:rPr lang="en-US" sz="3200" dirty="0"/>
              <a:t>."</a:t>
            </a:r>
            <a:endParaRPr lang="en-US" dirty="0"/>
          </a:p>
        </p:txBody>
      </p:sp>
      <p:sp>
        <p:nvSpPr>
          <p:cNvPr id="5" name="Title 1">
            <a:extLst>
              <a:ext uri="{FF2B5EF4-FFF2-40B4-BE49-F238E27FC236}">
                <a16:creationId xmlns:a16="http://schemas.microsoft.com/office/drawing/2014/main" id="{ADBF8CE6-E050-D803-B3DC-A8BE4CFEC926}"/>
              </a:ext>
            </a:extLst>
          </p:cNvPr>
          <p:cNvSpPr txBox="1">
            <a:spLocks/>
          </p:cNvSpPr>
          <p:nvPr/>
        </p:nvSpPr>
        <p:spPr>
          <a:xfrm>
            <a:off x="-11765380" y="682979"/>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err="1">
                <a:latin typeface="Sitka Banner"/>
                <a:ea typeface="Roboto"/>
                <a:cs typeface="Roboto"/>
              </a:rPr>
              <a:t>Marahil</a:t>
            </a:r>
            <a:r>
              <a:rPr lang="en-US" sz="3200" dirty="0"/>
              <a:t> po, </a:t>
            </a:r>
            <a:r>
              <a:rPr lang="en-US" sz="3200" err="1"/>
              <a:t>nguni't</a:t>
            </a:r>
            <a:r>
              <a:rPr lang="en-US" sz="3200" dirty="0"/>
              <a:t> </a:t>
            </a:r>
            <a:r>
              <a:rPr lang="en-US" sz="3200" err="1"/>
              <a:t>hindi</a:t>
            </a:r>
            <a:r>
              <a:rPr lang="en-US" sz="3200" dirty="0"/>
              <a:t> ko </a:t>
            </a:r>
            <a:r>
              <a:rPr lang="en-US" sz="3200" err="1"/>
              <a:t>na</a:t>
            </a:r>
            <a:r>
              <a:rPr lang="en-US" sz="3200" dirty="0"/>
              <a:t> </a:t>
            </a:r>
            <a:r>
              <a:rPr lang="en-US" sz="3200" err="1"/>
              <a:t>maalaala</a:t>
            </a:r>
            <a:r>
              <a:rPr lang="en-US" sz="3200" dirty="0"/>
              <a:t>," </a:t>
            </a:r>
            <a:r>
              <a:rPr lang="en-US" sz="3200" err="1"/>
              <a:t>tugon</a:t>
            </a:r>
            <a:r>
              <a:rPr lang="en-US" sz="3200" dirty="0"/>
              <a:t> </a:t>
            </a:r>
            <a:r>
              <a:rPr lang="en-US" sz="3200" err="1"/>
              <a:t>ni</a:t>
            </a:r>
            <a:r>
              <a:rPr lang="en-US" sz="3200" dirty="0"/>
              <a:t> Ibarra. </a:t>
            </a:r>
            <a:endParaRPr lang="en-US" dirty="0"/>
          </a:p>
          <a:p>
            <a:endParaRPr lang="en-US" sz="3200" dirty="0"/>
          </a:p>
          <a:p>
            <a:r>
              <a:rPr lang="en-US" sz="3200" dirty="0"/>
              <a:t>"Hindi </a:t>
            </a:r>
            <a:r>
              <a:rPr lang="en-US" sz="3200" dirty="0" err="1"/>
              <a:t>siya</a:t>
            </a:r>
            <a:r>
              <a:rPr lang="en-US" sz="3200" dirty="0"/>
              <a:t> </a:t>
            </a:r>
            <a:r>
              <a:rPr lang="en-US" sz="3200" dirty="0" err="1"/>
              <a:t>maaaring</a:t>
            </a:r>
            <a:r>
              <a:rPr lang="en-US" sz="3200" dirty="0"/>
              <a:t> </a:t>
            </a:r>
            <a:r>
              <a:rPr lang="en-US" sz="3200" dirty="0" err="1"/>
              <a:t>pag</a:t>
            </a:r>
            <a:r>
              <a:rPr lang="en-US" sz="3200" dirty="0"/>
              <a:t>...</a:t>
            </a:r>
            <a:r>
              <a:rPr lang="en-US" sz="3200" dirty="0" err="1"/>
              <a:t>kamalan</a:t>
            </a:r>
            <a:r>
              <a:rPr lang="en-US" sz="3200" dirty="0"/>
              <a:t>," </a:t>
            </a:r>
            <a:r>
              <a:rPr lang="en-US" sz="3200" dirty="0" err="1"/>
              <a:t>dugtong</a:t>
            </a:r>
            <a:r>
              <a:rPr lang="en-US" sz="3200" dirty="0"/>
              <a:t> ng </a:t>
            </a:r>
            <a:r>
              <a:rPr lang="en-US" sz="3200" dirty="0" err="1"/>
              <a:t>Doktor</a:t>
            </a:r>
            <a:r>
              <a:rPr lang="en-US" sz="3200" dirty="0"/>
              <a:t> </a:t>
            </a:r>
            <a:r>
              <a:rPr lang="en-US" sz="3200" dirty="0" err="1"/>
              <a:t>na</a:t>
            </a:r>
            <a:r>
              <a:rPr lang="en-US" sz="3200" dirty="0"/>
              <a:t> </a:t>
            </a:r>
            <a:r>
              <a:rPr lang="en-US" sz="3200" dirty="0" err="1"/>
              <a:t>lumakas</a:t>
            </a:r>
            <a:r>
              <a:rPr lang="en-US" sz="3200" dirty="0"/>
              <a:t> ang </a:t>
            </a:r>
            <a:r>
              <a:rPr lang="en-US" sz="3200" dirty="0" err="1"/>
              <a:t>loob</a:t>
            </a:r>
            <a:r>
              <a:rPr lang="en-US" sz="3200" dirty="0"/>
              <a:t>. "Mapula ang </a:t>
            </a:r>
            <a:r>
              <a:rPr lang="en-US" sz="3200" dirty="0" err="1"/>
              <a:t>kanyang</a:t>
            </a:r>
            <a:r>
              <a:rPr lang="en-US" sz="3200" dirty="0"/>
              <a:t> </a:t>
            </a:r>
            <a:r>
              <a:rPr lang="en-US" sz="3200" dirty="0" err="1"/>
              <a:t>buhok</a:t>
            </a:r>
            <a:r>
              <a:rPr lang="en-US" sz="3200" dirty="0"/>
              <a:t> at </a:t>
            </a:r>
            <a:r>
              <a:rPr lang="en-US" sz="3200" dirty="0" err="1"/>
              <a:t>masamang</a:t>
            </a:r>
            <a:r>
              <a:rPr lang="en-US" sz="3200" dirty="0"/>
              <a:t> </a:t>
            </a:r>
            <a:r>
              <a:rPr lang="en-US" sz="3200" dirty="0" err="1"/>
              <a:t>mangastila</a:t>
            </a:r>
            <a:r>
              <a:rPr lang="en-US" sz="3200" dirty="0"/>
              <a:t>."</a:t>
            </a:r>
            <a:endParaRPr lang="en-US" dirty="0"/>
          </a:p>
          <a:p>
            <a:endParaRPr lang="en-US" sz="3200" dirty="0"/>
          </a:p>
          <a:p>
            <a:r>
              <a:rPr lang="en-US" sz="3200" dirty="0"/>
              <a:t>"Mahusay </a:t>
            </a:r>
            <a:r>
              <a:rPr lang="en-US" sz="3200" dirty="0" err="1"/>
              <a:t>na</a:t>
            </a:r>
            <a:r>
              <a:rPr lang="en-US" sz="3200" dirty="0"/>
              <a:t> </a:t>
            </a:r>
            <a:r>
              <a:rPr lang="en-US" sz="3200" dirty="0" err="1"/>
              <a:t>palatandaan</a:t>
            </a:r>
            <a:r>
              <a:rPr lang="en-US" sz="3200" dirty="0"/>
              <a:t> </a:t>
            </a:r>
            <a:r>
              <a:rPr lang="en-US" sz="3200" dirty="0" err="1"/>
              <a:t>nguni't</a:t>
            </a:r>
            <a:r>
              <a:rPr lang="en-US" sz="3200" dirty="0"/>
              <a:t> </a:t>
            </a:r>
            <a:r>
              <a:rPr lang="en-US" sz="3200" dirty="0" err="1"/>
              <a:t>sa</a:t>
            </a:r>
            <a:r>
              <a:rPr lang="en-US" sz="3200" dirty="0"/>
              <a:t> </a:t>
            </a:r>
            <a:r>
              <a:rPr lang="en-US" sz="3200" dirty="0" err="1"/>
              <a:t>ilang</a:t>
            </a:r>
            <a:r>
              <a:rPr lang="en-US" sz="3200" dirty="0"/>
              <a:t> </a:t>
            </a:r>
            <a:r>
              <a:rPr lang="en-US" sz="3200" dirty="0" err="1"/>
              <a:t>consulado</a:t>
            </a:r>
            <a:r>
              <a:rPr lang="en-US" sz="3200" dirty="0"/>
              <a:t> </a:t>
            </a:r>
            <a:r>
              <a:rPr lang="en-US" sz="3200" dirty="0" err="1"/>
              <a:t>lamang</a:t>
            </a:r>
            <a:r>
              <a:rPr lang="en-US" sz="3200" dirty="0"/>
              <a:t> </a:t>
            </a:r>
            <a:r>
              <a:rPr lang="en-US" sz="3200" dirty="0" err="1"/>
              <a:t>nagamit</a:t>
            </a:r>
            <a:r>
              <a:rPr lang="en-US" sz="3200" dirty="0"/>
              <a:t> ko ang </a:t>
            </a:r>
            <a:r>
              <a:rPr lang="en-US" sz="3200" dirty="0" err="1"/>
              <a:t>wikang</a:t>
            </a:r>
            <a:r>
              <a:rPr lang="en-US" sz="3200" dirty="0"/>
              <a:t> </a:t>
            </a:r>
            <a:r>
              <a:rPr lang="en-US" sz="3200" dirty="0" err="1"/>
              <a:t>Kastila</a:t>
            </a:r>
            <a:r>
              <a:rPr lang="en-US" sz="3200" dirty="0"/>
              <a:t>."</a:t>
            </a:r>
            <a:endParaRPr lang="en-US" dirty="0"/>
          </a:p>
          <a:p>
            <a:endParaRPr lang="en-US" sz="3200" dirty="0"/>
          </a:p>
          <a:p>
            <a:r>
              <a:rPr lang="en-US" sz="3200" dirty="0"/>
              <a:t>"Paano kayo </a:t>
            </a:r>
            <a:r>
              <a:rPr lang="en-US" sz="3200" dirty="0" err="1"/>
              <a:t>nakikipag-usap</a:t>
            </a:r>
            <a:r>
              <a:rPr lang="en-US" sz="3200" dirty="0"/>
              <a:t> kung </a:t>
            </a:r>
            <a:r>
              <a:rPr lang="en-US" sz="3200" dirty="0" err="1"/>
              <a:t>gayon</a:t>
            </a:r>
            <a:r>
              <a:rPr lang="en-US" sz="3200" dirty="0"/>
              <a:t>?" </a:t>
            </a:r>
            <a:r>
              <a:rPr lang="en-US" sz="3200" dirty="0" err="1"/>
              <a:t>pahangang</a:t>
            </a:r>
            <a:r>
              <a:rPr lang="en-US" sz="3200" dirty="0"/>
              <a:t> </a:t>
            </a:r>
            <a:r>
              <a:rPr lang="en-US" sz="3200" dirty="0" err="1"/>
              <a:t>tanong</a:t>
            </a:r>
            <a:r>
              <a:rPr lang="en-US" sz="3200" dirty="0"/>
              <a:t> </a:t>
            </a:r>
            <a:r>
              <a:rPr lang="en-US" sz="3200" dirty="0" err="1"/>
              <a:t>ni</a:t>
            </a:r>
            <a:r>
              <a:rPr lang="en-US" sz="3200" dirty="0"/>
              <a:t> Donya Victorina.</a:t>
            </a:r>
            <a:endParaRPr lang="en-US"/>
          </a:p>
          <a:p>
            <a:endParaRPr lang="en-US" sz="3200" dirty="0"/>
          </a:p>
          <a:p>
            <a:r>
              <a:rPr lang="en-US" sz="3200" dirty="0"/>
              <a:t>"Ang </a:t>
            </a:r>
            <a:r>
              <a:rPr lang="en-US" sz="3200" dirty="0" err="1"/>
              <a:t>wika</a:t>
            </a:r>
            <a:r>
              <a:rPr lang="en-US" sz="3200" dirty="0"/>
              <a:t> po </a:t>
            </a:r>
            <a:r>
              <a:rPr lang="en-US" sz="3200" dirty="0" err="1"/>
              <a:t>roon</a:t>
            </a:r>
            <a:r>
              <a:rPr lang="en-US" sz="3200" dirty="0"/>
              <a:t> ang </a:t>
            </a:r>
            <a:r>
              <a:rPr lang="en-US" sz="3200" dirty="0" err="1"/>
              <a:t>aking</a:t>
            </a:r>
            <a:r>
              <a:rPr lang="en-US" sz="3200" dirty="0"/>
              <a:t> </a:t>
            </a:r>
            <a:r>
              <a:rPr lang="en-US" sz="3200" dirty="0" err="1"/>
              <a:t>ginagamit</a:t>
            </a:r>
            <a:r>
              <a:rPr lang="en-US" sz="3200" dirty="0"/>
              <a:t>, </a:t>
            </a:r>
            <a:r>
              <a:rPr lang="en-US" sz="3200" dirty="0" err="1"/>
              <a:t>Ginang</a:t>
            </a:r>
            <a:r>
              <a:rPr lang="en-US" sz="3200" dirty="0"/>
              <a:t>."</a:t>
            </a:r>
            <a:endParaRPr lang="en-US" dirty="0"/>
          </a:p>
          <a:p>
            <a:endParaRPr lang="en-US" sz="3200" dirty="0"/>
          </a:p>
          <a:p>
            <a:endParaRPr lang="en-US" sz="3200" dirty="0"/>
          </a:p>
        </p:txBody>
      </p:sp>
      <p:sp>
        <p:nvSpPr>
          <p:cNvPr id="7" name="Title 1">
            <a:extLst>
              <a:ext uri="{FF2B5EF4-FFF2-40B4-BE49-F238E27FC236}">
                <a16:creationId xmlns:a16="http://schemas.microsoft.com/office/drawing/2014/main" id="{2670BCB3-EAF3-5C4C-C289-C092F7C448F2}"/>
              </a:ext>
            </a:extLst>
          </p:cNvPr>
          <p:cNvSpPr txBox="1">
            <a:spLocks/>
          </p:cNvSpPr>
          <p:nvPr/>
        </p:nvSpPr>
        <p:spPr>
          <a:xfrm>
            <a:off x="757300" y="682979"/>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t>"Nagsasalita </a:t>
            </a:r>
            <a:r>
              <a:rPr lang="en-US" sz="3200" dirty="0" err="1"/>
              <a:t>rin</a:t>
            </a:r>
            <a:r>
              <a:rPr lang="en-US" sz="3200" dirty="0"/>
              <a:t> po </a:t>
            </a:r>
            <a:r>
              <a:rPr lang="en-US" sz="3200" dirty="0" err="1"/>
              <a:t>ba</a:t>
            </a:r>
            <a:r>
              <a:rPr lang="en-US" sz="3200" dirty="0"/>
              <a:t> kayo ng </a:t>
            </a:r>
            <a:r>
              <a:rPr lang="en-US" sz="3200" dirty="0" err="1"/>
              <a:t>wikang</a:t>
            </a:r>
            <a:r>
              <a:rPr lang="en-US" sz="3200" dirty="0"/>
              <a:t> Ingles?" </a:t>
            </a:r>
            <a:r>
              <a:rPr lang="en-US" sz="3200" dirty="0" err="1"/>
              <a:t>tanong</a:t>
            </a:r>
            <a:r>
              <a:rPr lang="en-US" sz="3200" dirty="0"/>
              <a:t> ng </a:t>
            </a:r>
            <a:r>
              <a:rPr lang="en-US" sz="3200" dirty="0" err="1"/>
              <a:t>Dominikano</a:t>
            </a:r>
            <a:r>
              <a:rPr lang="en-US" sz="3200" dirty="0"/>
              <a:t> </a:t>
            </a:r>
            <a:r>
              <a:rPr lang="en-US" sz="3200" dirty="0" err="1"/>
              <a:t>na</a:t>
            </a:r>
            <a:r>
              <a:rPr lang="en-US" sz="3200" dirty="0"/>
              <a:t> </a:t>
            </a:r>
            <a:r>
              <a:rPr lang="en-US" sz="3200" dirty="0" err="1"/>
              <a:t>sanay</a:t>
            </a:r>
            <a:r>
              <a:rPr lang="en-US" sz="3200" dirty="0"/>
              <a:t> </a:t>
            </a:r>
            <a:r>
              <a:rPr lang="en-US" sz="3200" dirty="0" err="1"/>
              <a:t>sa</a:t>
            </a:r>
            <a:r>
              <a:rPr lang="en-US" sz="3200" dirty="0"/>
              <a:t> Ingles pidgin </a:t>
            </a:r>
            <a:r>
              <a:rPr lang="en-US" sz="3200" dirty="0" err="1"/>
              <a:t>sapagkat</a:t>
            </a:r>
            <a:r>
              <a:rPr lang="en-US" sz="3200" dirty="0"/>
              <a:t> </a:t>
            </a:r>
            <a:r>
              <a:rPr lang="en-US" sz="3200" dirty="0" err="1"/>
              <a:t>nanirahan</a:t>
            </a:r>
            <a:r>
              <a:rPr lang="en-US" sz="3200" dirty="0"/>
              <a:t> </a:t>
            </a:r>
            <a:r>
              <a:rPr lang="en-US" sz="3200" dirty="0" err="1"/>
              <a:t>sa</a:t>
            </a:r>
            <a:r>
              <a:rPr lang="en-US" sz="3200" dirty="0"/>
              <a:t> Hongkong.</a:t>
            </a:r>
            <a:endParaRPr lang="en-US"/>
          </a:p>
          <a:p>
            <a:endParaRPr lang="en-US" sz="3200" dirty="0"/>
          </a:p>
          <a:p>
            <a:r>
              <a:rPr lang="en-US" sz="3200" dirty="0"/>
              <a:t>"Isang </a:t>
            </a:r>
            <a:r>
              <a:rPr lang="en-US" sz="3200" err="1"/>
              <a:t>taon</a:t>
            </a:r>
            <a:r>
              <a:rPr lang="en-US" sz="3200"/>
              <a:t> po </a:t>
            </a:r>
            <a:r>
              <a:rPr lang="en-US" sz="3200" err="1"/>
              <a:t>akong</a:t>
            </a:r>
            <a:r>
              <a:rPr lang="en-US" sz="3200"/>
              <a:t> </a:t>
            </a:r>
            <a:r>
              <a:rPr lang="en-US" sz="3200" err="1"/>
              <a:t>nanirahan</a:t>
            </a:r>
            <a:r>
              <a:rPr lang="en-US" sz="3200"/>
              <a:t> </a:t>
            </a:r>
            <a:r>
              <a:rPr lang="en-US" sz="3200" err="1"/>
              <a:t>sa</a:t>
            </a:r>
            <a:r>
              <a:rPr lang="en-US" sz="3200"/>
              <a:t> </a:t>
            </a:r>
            <a:r>
              <a:rPr lang="en-US" sz="3200" err="1"/>
              <a:t>Inglaterra</a:t>
            </a:r>
            <a:r>
              <a:rPr lang="en-US" sz="3200"/>
              <a:t> </a:t>
            </a:r>
            <a:r>
              <a:rPr lang="en-US" sz="3200" err="1"/>
              <a:t>na</a:t>
            </a:r>
            <a:r>
              <a:rPr lang="en-US" sz="3200"/>
              <a:t> ang tanging </a:t>
            </a:r>
            <a:r>
              <a:rPr lang="en-US" sz="3200" err="1"/>
              <a:t>wikang</a:t>
            </a:r>
            <a:r>
              <a:rPr lang="en-US" sz="3200"/>
              <a:t> </a:t>
            </a:r>
            <a:r>
              <a:rPr lang="en-US" sz="3200" err="1"/>
              <a:t>ginagamit</a:t>
            </a:r>
            <a:r>
              <a:rPr lang="en-US" sz="3200"/>
              <a:t> ay Ingles."</a:t>
            </a:r>
          </a:p>
          <a:p>
            <a:endParaRPr lang="en-US" sz="3200" dirty="0"/>
          </a:p>
          <a:p>
            <a:r>
              <a:rPr lang="en-US" sz="3200" dirty="0"/>
              <a:t>"Aling </a:t>
            </a:r>
            <a:r>
              <a:rPr lang="en-US" sz="3200" dirty="0" err="1"/>
              <a:t>bansa</a:t>
            </a:r>
            <a:r>
              <a:rPr lang="en-US" sz="3200" dirty="0"/>
              <a:t> </a:t>
            </a:r>
            <a:r>
              <a:rPr lang="en-US" sz="3200" dirty="0" err="1"/>
              <a:t>sa</a:t>
            </a:r>
            <a:r>
              <a:rPr lang="en-US" sz="3200" dirty="0"/>
              <a:t> Europa ang </a:t>
            </a:r>
            <a:r>
              <a:rPr lang="en-US" sz="3200" dirty="0" err="1"/>
              <a:t>naiibigan</a:t>
            </a:r>
            <a:r>
              <a:rPr lang="en-US" sz="3200" dirty="0"/>
              <a:t> </a:t>
            </a:r>
            <a:r>
              <a:rPr lang="en-US" sz="3200" dirty="0" err="1"/>
              <a:t>ninyo</a:t>
            </a:r>
            <a:r>
              <a:rPr lang="en-US" sz="3200" dirty="0"/>
              <a:t>?" </a:t>
            </a:r>
            <a:r>
              <a:rPr lang="en-US" sz="3200" dirty="0" err="1"/>
              <a:t>tanong</a:t>
            </a:r>
            <a:r>
              <a:rPr lang="en-US" sz="3200" dirty="0"/>
              <a:t> ng may </a:t>
            </a:r>
            <a:r>
              <a:rPr lang="en-US" sz="3200" dirty="0" err="1"/>
              <a:t>mapulang</a:t>
            </a:r>
            <a:r>
              <a:rPr lang="en-US" sz="3200" dirty="0"/>
              <a:t> </a:t>
            </a:r>
            <a:r>
              <a:rPr lang="en-US" sz="3200" dirty="0" err="1"/>
              <a:t>buhok</a:t>
            </a:r>
            <a:r>
              <a:rPr lang="en-US" sz="3200" dirty="0"/>
              <a:t>.</a:t>
            </a:r>
            <a:endParaRPr lang="en-US"/>
          </a:p>
          <a:p>
            <a:endParaRPr lang="en-US" sz="3200" dirty="0"/>
          </a:p>
          <a:p>
            <a:r>
              <a:rPr lang="en-US" sz="3200" dirty="0"/>
              <a:t>"Kahit </a:t>
            </a:r>
            <a:r>
              <a:rPr lang="en-US" sz="3200" dirty="0" err="1"/>
              <a:t>aling</a:t>
            </a:r>
            <a:r>
              <a:rPr lang="en-US" sz="3200" dirty="0"/>
              <a:t> </a:t>
            </a:r>
            <a:r>
              <a:rPr lang="en-US" sz="3200" dirty="0" err="1"/>
              <a:t>malayang</a:t>
            </a:r>
            <a:r>
              <a:rPr lang="en-US" sz="3200" dirty="0"/>
              <a:t> bayan </a:t>
            </a:r>
            <a:r>
              <a:rPr lang="en-US" sz="3200" dirty="0" err="1"/>
              <a:t>sa</a:t>
            </a:r>
            <a:r>
              <a:rPr lang="en-US" sz="3200" dirty="0"/>
              <a:t> Europa, </a:t>
            </a:r>
            <a:r>
              <a:rPr lang="en-US" sz="3200" dirty="0" err="1"/>
              <a:t>ngunit</a:t>
            </a:r>
            <a:r>
              <a:rPr lang="en-US" sz="3200" dirty="0"/>
              <a:t> </a:t>
            </a:r>
            <a:r>
              <a:rPr lang="en-US" sz="3200" dirty="0" err="1"/>
              <a:t>una</a:t>
            </a:r>
            <a:r>
              <a:rPr lang="en-US" sz="3200" dirty="0"/>
              <a:t> </a:t>
            </a:r>
            <a:r>
              <a:rPr lang="en-US" sz="3200" dirty="0" err="1"/>
              <a:t>sa</a:t>
            </a:r>
            <a:r>
              <a:rPr lang="en-US" sz="3200" dirty="0"/>
              <a:t> lahat ang </a:t>
            </a:r>
            <a:r>
              <a:rPr lang="en-US" sz="3200" dirty="0" err="1"/>
              <a:t>Espanya</a:t>
            </a:r>
            <a:r>
              <a:rPr lang="en-US" sz="3200" dirty="0"/>
              <a:t> </a:t>
            </a:r>
            <a:r>
              <a:rPr lang="en-US" sz="3200" dirty="0" err="1"/>
              <a:t>na</a:t>
            </a:r>
            <a:r>
              <a:rPr lang="en-US" sz="3200" dirty="0"/>
              <a:t> </a:t>
            </a:r>
            <a:r>
              <a:rPr lang="en-US" sz="3200" dirty="0" err="1"/>
              <a:t>siya</a:t>
            </a:r>
            <a:r>
              <a:rPr lang="en-US" sz="3200" dirty="0"/>
              <a:t> </a:t>
            </a:r>
            <a:r>
              <a:rPr lang="en-US" sz="3200" dirty="0" err="1"/>
              <a:t>kong</a:t>
            </a:r>
            <a:r>
              <a:rPr lang="en-US" sz="3200" dirty="0"/>
              <a:t> </a:t>
            </a:r>
            <a:r>
              <a:rPr lang="en-US" sz="3200" dirty="0" err="1"/>
              <a:t>pangalawang</a:t>
            </a:r>
            <a:r>
              <a:rPr lang="en-US" sz="3200" dirty="0"/>
              <a:t> </a:t>
            </a:r>
            <a:r>
              <a:rPr lang="en-US" sz="3200" dirty="0" err="1"/>
              <a:t>inang</a:t>
            </a:r>
            <a:r>
              <a:rPr lang="en-US" sz="3200" dirty="0"/>
              <a:t>-bayan."</a:t>
            </a:r>
            <a:endParaRPr lang="en-US" dirty="0"/>
          </a:p>
        </p:txBody>
      </p:sp>
      <p:sp>
        <p:nvSpPr>
          <p:cNvPr id="2" name="Title 1">
            <a:extLst>
              <a:ext uri="{FF2B5EF4-FFF2-40B4-BE49-F238E27FC236}">
                <a16:creationId xmlns:a16="http://schemas.microsoft.com/office/drawing/2014/main" id="{DE8A091D-4111-55DE-604E-39B2875B9529}"/>
              </a:ext>
            </a:extLst>
          </p:cNvPr>
          <p:cNvSpPr txBox="1">
            <a:spLocks/>
          </p:cNvSpPr>
          <p:nvPr/>
        </p:nvSpPr>
        <p:spPr>
          <a:xfrm>
            <a:off x="12834281" y="682978"/>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t>"Ano naman po ang </a:t>
            </a:r>
            <a:r>
              <a:rPr lang="en-US" sz="3200" dirty="0" err="1"/>
              <a:t>pinakamahalagang</a:t>
            </a:r>
            <a:r>
              <a:rPr lang="en-US" sz="3200" dirty="0"/>
              <a:t> bagay </a:t>
            </a:r>
            <a:r>
              <a:rPr lang="en-US" sz="3200" dirty="0" err="1"/>
              <a:t>na</a:t>
            </a:r>
            <a:r>
              <a:rPr lang="en-US" sz="3200" dirty="0"/>
              <a:t> </a:t>
            </a:r>
            <a:r>
              <a:rPr lang="en-US" sz="3200" dirty="0" err="1"/>
              <a:t>inyong</a:t>
            </a:r>
            <a:r>
              <a:rPr lang="en-US" sz="3200" dirty="0"/>
              <a:t> </a:t>
            </a:r>
            <a:r>
              <a:rPr lang="en-US" sz="3200" dirty="0" err="1"/>
              <a:t>nakita</a:t>
            </a:r>
            <a:r>
              <a:rPr lang="en-US" sz="3200" dirty="0"/>
              <a:t> </a:t>
            </a:r>
            <a:r>
              <a:rPr lang="en-US" sz="3200" dirty="0" err="1"/>
              <a:t>na</a:t>
            </a:r>
            <a:r>
              <a:rPr lang="en-US" sz="3200" dirty="0"/>
              <a:t> </a:t>
            </a:r>
            <a:r>
              <a:rPr lang="en-US" sz="3200" dirty="0" err="1"/>
              <a:t>naging</a:t>
            </a:r>
            <a:r>
              <a:rPr lang="en-US" sz="3200" dirty="0"/>
              <a:t> </a:t>
            </a:r>
            <a:r>
              <a:rPr lang="en-US" sz="3200" dirty="0" err="1"/>
              <a:t>katangi</a:t>
            </a:r>
            <a:r>
              <a:rPr lang="en-US" sz="3200" dirty="0"/>
              <a:t>-tangi </a:t>
            </a:r>
            <a:r>
              <a:rPr lang="en-US" sz="3200" dirty="0" err="1"/>
              <a:t>sa</a:t>
            </a:r>
            <a:r>
              <a:rPr lang="en-US" sz="3200" dirty="0"/>
              <a:t> </a:t>
            </a:r>
            <a:r>
              <a:rPr lang="en-US" sz="3200" dirty="0" err="1"/>
              <a:t>pamumuhay</a:t>
            </a:r>
            <a:r>
              <a:rPr lang="en-US" sz="3200" dirty="0"/>
              <a:t>, </a:t>
            </a:r>
            <a:r>
              <a:rPr lang="en-US" sz="3200" dirty="0" err="1"/>
              <a:t>sa</a:t>
            </a:r>
            <a:r>
              <a:rPr lang="en-US" sz="3200" dirty="0"/>
              <a:t> </a:t>
            </a:r>
            <a:r>
              <a:rPr lang="en-US" sz="3200" dirty="0" err="1"/>
              <a:t>pananampalataya</a:t>
            </a:r>
            <a:r>
              <a:rPr lang="en-US" sz="3200" dirty="0"/>
              <a:t> at </a:t>
            </a:r>
            <a:r>
              <a:rPr lang="en-US" sz="3200" dirty="0" err="1"/>
              <a:t>sa</a:t>
            </a:r>
            <a:r>
              <a:rPr lang="en-US" sz="3200" dirty="0"/>
              <a:t> lahat </a:t>
            </a:r>
            <a:r>
              <a:rPr lang="en-US" sz="3200" dirty="0" err="1"/>
              <a:t>na</a:t>
            </a:r>
            <a:r>
              <a:rPr lang="en-US" sz="3200" dirty="0"/>
              <a:t>?"</a:t>
            </a:r>
            <a:endParaRPr lang="en-US" dirty="0"/>
          </a:p>
          <a:p>
            <a:endParaRPr lang="en-US" sz="3200" dirty="0"/>
          </a:p>
          <a:p>
            <a:r>
              <a:rPr lang="en-US" sz="3200" dirty="0"/>
              <a:t>Nag-</a:t>
            </a:r>
            <a:r>
              <a:rPr lang="en-US" sz="3200" dirty="0" err="1"/>
              <a:t>isip</a:t>
            </a:r>
            <a:r>
              <a:rPr lang="en-US" sz="3200" dirty="0"/>
              <a:t> </a:t>
            </a:r>
            <a:r>
              <a:rPr lang="en-US" sz="3200" dirty="0" err="1"/>
              <a:t>si</a:t>
            </a:r>
            <a:r>
              <a:rPr lang="en-US" sz="3200" dirty="0"/>
              <a:t> Ibarra </a:t>
            </a:r>
            <a:r>
              <a:rPr lang="en-US" sz="3200" dirty="0" err="1"/>
              <a:t>bago</a:t>
            </a:r>
            <a:r>
              <a:rPr lang="en-US" sz="3200" dirty="0"/>
              <a:t> </a:t>
            </a:r>
            <a:r>
              <a:rPr lang="en-US" sz="3200" dirty="0" err="1"/>
              <a:t>sumagot</a:t>
            </a:r>
            <a:r>
              <a:rPr lang="en-US" sz="3200" dirty="0"/>
              <a:t>.</a:t>
            </a:r>
          </a:p>
          <a:p>
            <a:endParaRPr lang="en-US" sz="3200" dirty="0"/>
          </a:p>
          <a:p>
            <a:r>
              <a:rPr lang="en-US" sz="3200" dirty="0"/>
              <a:t>"Bago </a:t>
            </a:r>
            <a:r>
              <a:rPr lang="en-US" sz="3200" dirty="0" err="1"/>
              <a:t>ako</a:t>
            </a:r>
            <a:r>
              <a:rPr lang="en-US" sz="3200" dirty="0"/>
              <a:t> </a:t>
            </a:r>
            <a:r>
              <a:rPr lang="en-US" sz="3200" dirty="0" err="1"/>
              <a:t>tumungo</a:t>
            </a:r>
            <a:r>
              <a:rPr lang="en-US" sz="3200" dirty="0"/>
              <a:t> </a:t>
            </a:r>
            <a:r>
              <a:rPr lang="en-US" sz="3200" dirty="0" err="1"/>
              <a:t>sa</a:t>
            </a:r>
            <a:r>
              <a:rPr lang="en-US" sz="3200" dirty="0"/>
              <a:t> </a:t>
            </a:r>
            <a:r>
              <a:rPr lang="en-US" sz="3200" dirty="0" err="1"/>
              <a:t>isang</a:t>
            </a:r>
            <a:r>
              <a:rPr lang="en-US" sz="3200" dirty="0"/>
              <a:t> bayan ay </a:t>
            </a:r>
            <a:r>
              <a:rPr lang="en-US" sz="3200" dirty="0" err="1"/>
              <a:t>pinag-aralan</a:t>
            </a:r>
            <a:r>
              <a:rPr lang="en-US" sz="3200" dirty="0"/>
              <a:t> ko </a:t>
            </a:r>
            <a:r>
              <a:rPr lang="en-US" sz="3200" dirty="0" err="1"/>
              <a:t>muna</a:t>
            </a:r>
            <a:r>
              <a:rPr lang="en-US" sz="3200" dirty="0"/>
              <a:t> ang </a:t>
            </a:r>
            <a:r>
              <a:rPr lang="en-US" sz="3200" dirty="0" err="1"/>
              <a:t>kanyang</a:t>
            </a:r>
            <a:r>
              <a:rPr lang="en-US" sz="3200" dirty="0"/>
              <a:t> </a:t>
            </a:r>
            <a:r>
              <a:rPr lang="en-US" sz="3200" dirty="0" err="1"/>
              <a:t>kasaysayan</a:t>
            </a:r>
            <a:r>
              <a:rPr lang="en-US" sz="3200" dirty="0"/>
              <a:t> at </a:t>
            </a:r>
            <a:r>
              <a:rPr lang="en-US" sz="3200" dirty="0" err="1"/>
              <a:t>pagkatapos</a:t>
            </a:r>
            <a:r>
              <a:rPr lang="en-US" sz="3200" dirty="0"/>
              <a:t> ay </a:t>
            </a:r>
            <a:r>
              <a:rPr lang="en-US" sz="3200" dirty="0" err="1"/>
              <a:t>wala</a:t>
            </a:r>
            <a:r>
              <a:rPr lang="en-US" sz="3200" dirty="0"/>
              <a:t> </a:t>
            </a:r>
            <a:r>
              <a:rPr lang="en-US" sz="3200" dirty="0" err="1"/>
              <a:t>nang</a:t>
            </a:r>
            <a:r>
              <a:rPr lang="en-US" sz="3200" dirty="0"/>
              <a:t> </a:t>
            </a:r>
            <a:r>
              <a:rPr lang="en-US" sz="3200" dirty="0" err="1"/>
              <a:t>katangian</a:t>
            </a:r>
            <a:r>
              <a:rPr lang="en-US" sz="3200" dirty="0"/>
              <a:t> ang </a:t>
            </a:r>
            <a:r>
              <a:rPr lang="en-US" sz="3200" dirty="0" err="1"/>
              <a:t>bawat</a:t>
            </a:r>
            <a:r>
              <a:rPr lang="en-US" sz="3200" dirty="0"/>
              <a:t> </a:t>
            </a:r>
            <a:r>
              <a:rPr lang="en-US" sz="3200" dirty="0" err="1"/>
              <a:t>makita</a:t>
            </a:r>
            <a:r>
              <a:rPr lang="en-US" sz="3200" dirty="0"/>
              <a:t> ko. </a:t>
            </a:r>
            <a:r>
              <a:rPr lang="en-US" sz="3200" dirty="0" err="1"/>
              <a:t>Ngunit</a:t>
            </a:r>
            <a:r>
              <a:rPr lang="en-US" sz="3200" dirty="0"/>
              <a:t> </a:t>
            </a:r>
            <a:r>
              <a:rPr lang="en-US" sz="3200" dirty="0" err="1"/>
              <a:t>natiyak</a:t>
            </a:r>
            <a:r>
              <a:rPr lang="en-US" sz="3200" dirty="0"/>
              <a:t> </a:t>
            </a:r>
            <a:r>
              <a:rPr lang="en-US" sz="3200" dirty="0" err="1"/>
              <a:t>kong</a:t>
            </a:r>
            <a:r>
              <a:rPr lang="en-US" sz="3200" dirty="0"/>
              <a:t> ang </a:t>
            </a:r>
            <a:r>
              <a:rPr lang="en-US" sz="3200" dirty="0" err="1"/>
              <a:t>kasaganaan</a:t>
            </a:r>
            <a:r>
              <a:rPr lang="en-US" sz="3200" dirty="0"/>
              <a:t> o </a:t>
            </a:r>
            <a:r>
              <a:rPr lang="en-US" sz="3200" dirty="0" err="1"/>
              <a:t>kadahupan</a:t>
            </a:r>
            <a:r>
              <a:rPr lang="en-US" sz="3200" dirty="0"/>
              <a:t> ng bayan ay </a:t>
            </a:r>
            <a:r>
              <a:rPr lang="en-US" sz="3200" dirty="0" err="1"/>
              <a:t>nasasalig</a:t>
            </a:r>
            <a:r>
              <a:rPr lang="en-US" sz="3200" dirty="0"/>
              <a:t> </a:t>
            </a:r>
            <a:r>
              <a:rPr lang="en-US" sz="3200" dirty="0" err="1"/>
              <a:t>sa</a:t>
            </a:r>
            <a:r>
              <a:rPr lang="en-US" sz="3200" dirty="0"/>
              <a:t> </a:t>
            </a:r>
            <a:r>
              <a:rPr lang="en-US" sz="3200" dirty="0" err="1"/>
              <a:t>kanilang</a:t>
            </a:r>
            <a:r>
              <a:rPr lang="en-US" sz="3200" dirty="0"/>
              <a:t> </a:t>
            </a:r>
            <a:r>
              <a:rPr lang="en-US" sz="3200" dirty="0" err="1"/>
              <a:t>kalayaang</a:t>
            </a:r>
            <a:r>
              <a:rPr lang="en-US" sz="3200" dirty="0"/>
              <a:t> </a:t>
            </a:r>
            <a:r>
              <a:rPr lang="en-US" sz="3200" dirty="0" err="1"/>
              <a:t>taglay</a:t>
            </a:r>
            <a:r>
              <a:rPr lang="en-US" sz="3200" dirty="0"/>
              <a:t>."</a:t>
            </a:r>
            <a:endParaRPr lang="en-US" dirty="0"/>
          </a:p>
        </p:txBody>
      </p:sp>
    </p:spTree>
    <p:extLst>
      <p:ext uri="{BB962C8B-B14F-4D97-AF65-F5344CB8AC3E}">
        <p14:creationId xmlns:p14="http://schemas.microsoft.com/office/powerpoint/2010/main" val="2204404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FD2970A-E5E6-754F-146E-3936ACE46137}"/>
              </a:ext>
            </a:extLst>
          </p:cNvPr>
          <p:cNvSpPr txBox="1">
            <a:spLocks/>
          </p:cNvSpPr>
          <p:nvPr/>
        </p:nvSpPr>
        <p:spPr>
          <a:xfrm>
            <a:off x="757299" y="7124038"/>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t>"</a:t>
            </a:r>
            <a:r>
              <a:rPr lang="en-US" sz="3200" err="1"/>
              <a:t>Mayroon</a:t>
            </a:r>
            <a:r>
              <a:rPr lang="en-US" sz="3200" dirty="0"/>
              <a:t>, </a:t>
            </a:r>
            <a:r>
              <a:rPr lang="en-US" sz="3200" err="1"/>
              <a:t>Ginang</a:t>
            </a:r>
            <a:r>
              <a:rPr lang="en-US" sz="3200" dirty="0"/>
              <a:t>, at </a:t>
            </a:r>
            <a:r>
              <a:rPr lang="en-US" sz="3200" err="1"/>
              <a:t>higit</a:t>
            </a:r>
            <a:r>
              <a:rPr lang="en-US" sz="3200" dirty="0"/>
              <a:t> </a:t>
            </a:r>
            <a:r>
              <a:rPr lang="en-US" sz="3200" err="1"/>
              <a:t>na</a:t>
            </a:r>
            <a:r>
              <a:rPr lang="en-US" sz="3200" dirty="0"/>
              <a:t> </a:t>
            </a:r>
            <a:r>
              <a:rPr lang="en-US" sz="3200" err="1"/>
              <a:t>malinaw</a:t>
            </a:r>
            <a:r>
              <a:rPr lang="en-US" sz="3200" dirty="0"/>
              <a:t> </a:t>
            </a:r>
            <a:r>
              <a:rPr lang="en-US" sz="3200" err="1"/>
              <a:t>kaysa</a:t>
            </a:r>
            <a:r>
              <a:rPr lang="en-US" sz="3200" dirty="0"/>
              <a:t> </a:t>
            </a:r>
            <a:r>
              <a:rPr lang="en-US" sz="3200" err="1"/>
              <a:t>inyong</a:t>
            </a:r>
            <a:r>
              <a:rPr lang="en-US" sz="3200" dirty="0"/>
              <a:t> </a:t>
            </a:r>
            <a:r>
              <a:rPr lang="en-US" sz="3200" err="1"/>
              <a:t>mga</a:t>
            </a:r>
            <a:r>
              <a:rPr lang="en-US" sz="3200" dirty="0"/>
              <a:t> </a:t>
            </a:r>
            <a:r>
              <a:rPr lang="en-US" sz="3200" err="1"/>
              <a:t>mata</a:t>
            </a:r>
            <a:r>
              <a:rPr lang="en-US" sz="3200" dirty="0"/>
              <a:t>. </a:t>
            </a:r>
            <a:r>
              <a:rPr lang="en-US" sz="3200" err="1"/>
              <a:t>Ako'y</a:t>
            </a:r>
            <a:r>
              <a:rPr lang="en-US" sz="3200" dirty="0"/>
              <a:t> </a:t>
            </a:r>
            <a:r>
              <a:rPr lang="en-US" sz="3200" err="1"/>
              <a:t>nawiwili</a:t>
            </a:r>
            <a:r>
              <a:rPr lang="en-US" sz="3200" dirty="0"/>
              <a:t> </a:t>
            </a:r>
            <a:r>
              <a:rPr lang="en-US" sz="3200" err="1"/>
              <a:t>lamang</a:t>
            </a:r>
            <a:r>
              <a:rPr lang="en-US" sz="3200" dirty="0"/>
              <a:t> </a:t>
            </a:r>
            <a:r>
              <a:rPr lang="en-US" sz="3200" err="1"/>
              <a:t>sa</a:t>
            </a:r>
            <a:r>
              <a:rPr lang="en-US" sz="3200" dirty="0"/>
              <a:t> </a:t>
            </a:r>
            <a:r>
              <a:rPr lang="en-US" sz="3200" err="1"/>
              <a:t>pagtingin</a:t>
            </a:r>
            <a:r>
              <a:rPr lang="en-US" sz="3200" dirty="0"/>
              <a:t> </a:t>
            </a:r>
            <a:r>
              <a:rPr lang="en-US" sz="3200" err="1"/>
              <a:t>sa</a:t>
            </a:r>
            <a:r>
              <a:rPr lang="en-US" sz="3200" dirty="0"/>
              <a:t> </a:t>
            </a:r>
            <a:r>
              <a:rPr lang="en-US" sz="3200" err="1"/>
              <a:t>pagkakulot</a:t>
            </a:r>
            <a:r>
              <a:rPr lang="en-US" sz="3200" dirty="0"/>
              <a:t> ng </a:t>
            </a:r>
            <a:r>
              <a:rPr lang="en-US" sz="3200" err="1"/>
              <a:t>inyong</a:t>
            </a:r>
            <a:r>
              <a:rPr lang="en-US" sz="3200" dirty="0"/>
              <a:t> </a:t>
            </a:r>
            <a:r>
              <a:rPr lang="en-US" sz="3200" err="1"/>
              <a:t>buhok</a:t>
            </a:r>
            <a:r>
              <a:rPr lang="en-US" sz="3200" dirty="0"/>
              <a:t>," </a:t>
            </a:r>
            <a:r>
              <a:rPr lang="en-US" sz="3200" err="1"/>
              <a:t>tugon</a:t>
            </a:r>
            <a:r>
              <a:rPr lang="en-US" sz="3200" dirty="0"/>
              <a:t> ng </a:t>
            </a:r>
            <a:r>
              <a:rPr lang="en-US" sz="3200" err="1"/>
              <a:t>tinyente</a:t>
            </a:r>
            <a:r>
              <a:rPr lang="en-US" sz="3200" dirty="0"/>
              <a:t> at </a:t>
            </a:r>
            <a:r>
              <a:rPr lang="en-US" sz="3200" err="1"/>
              <a:t>saka</a:t>
            </a:r>
            <a:r>
              <a:rPr lang="en-US" sz="3200" dirty="0"/>
              <a:t> </a:t>
            </a:r>
            <a:r>
              <a:rPr lang="en-US" sz="3200" err="1"/>
              <a:t>lumayo</a:t>
            </a:r>
            <a:r>
              <a:rPr lang="en-US" sz="3200" dirty="0"/>
              <a:t>.</a:t>
            </a:r>
          </a:p>
          <a:p>
            <a:endParaRPr lang="en-US" sz="3200" dirty="0"/>
          </a:p>
          <a:p>
            <a:r>
              <a:rPr lang="en-US" sz="3200" dirty="0"/>
              <a:t>Sabay </a:t>
            </a:r>
            <a:r>
              <a:rPr lang="en-US" sz="3200" dirty="0" err="1"/>
              <a:t>na</a:t>
            </a:r>
            <a:r>
              <a:rPr lang="en-US" sz="3200" dirty="0"/>
              <a:t> </a:t>
            </a:r>
            <a:r>
              <a:rPr lang="en-US" sz="3200" dirty="0" err="1"/>
              <a:t>tumungo</a:t>
            </a:r>
            <a:r>
              <a:rPr lang="en-US" sz="3200" dirty="0"/>
              <a:t> </a:t>
            </a:r>
            <a:r>
              <a:rPr lang="en-US" sz="3200" dirty="0" err="1"/>
              <a:t>sa</a:t>
            </a:r>
            <a:r>
              <a:rPr lang="en-US" sz="3200" dirty="0"/>
              <a:t> </a:t>
            </a:r>
            <a:r>
              <a:rPr lang="en-US" sz="3200" dirty="0" err="1"/>
              <a:t>kabesera</a:t>
            </a:r>
            <a:r>
              <a:rPr lang="en-US" sz="3200" dirty="0"/>
              <a:t> ang </a:t>
            </a:r>
            <a:r>
              <a:rPr lang="en-US" sz="3200" dirty="0" err="1"/>
              <a:t>dalawang</a:t>
            </a:r>
            <a:r>
              <a:rPr lang="en-US" sz="3200" dirty="0"/>
              <a:t> </a:t>
            </a:r>
            <a:r>
              <a:rPr lang="en-US" sz="3200" dirty="0" err="1"/>
              <a:t>pari</a:t>
            </a:r>
            <a:r>
              <a:rPr lang="en-US" sz="3200" dirty="0"/>
              <a:t> </a:t>
            </a:r>
            <a:r>
              <a:rPr lang="en-US" sz="3200" dirty="0" err="1"/>
              <a:t>na</a:t>
            </a:r>
            <a:r>
              <a:rPr lang="en-US" sz="3200" dirty="0"/>
              <a:t> </a:t>
            </a:r>
            <a:r>
              <a:rPr lang="en-US" sz="3200" dirty="0" err="1"/>
              <a:t>tila</a:t>
            </a:r>
            <a:r>
              <a:rPr lang="en-US" sz="3200" dirty="0"/>
              <a:t> </a:t>
            </a:r>
            <a:r>
              <a:rPr lang="en-US" sz="3200" dirty="0" err="1"/>
              <a:t>nagkahiyaan</a:t>
            </a:r>
            <a:r>
              <a:rPr lang="en-US" sz="3200" dirty="0"/>
              <a:t> pa.</a:t>
            </a:r>
          </a:p>
          <a:p>
            <a:endParaRPr lang="en-US" sz="3200" dirty="0"/>
          </a:p>
          <a:p>
            <a:r>
              <a:rPr lang="en-US" sz="3200" dirty="0"/>
              <a:t>"</a:t>
            </a:r>
            <a:r>
              <a:rPr lang="en-US" sz="3200" dirty="0" err="1"/>
              <a:t>Iya'y</a:t>
            </a:r>
            <a:r>
              <a:rPr lang="en-US" sz="3200" dirty="0"/>
              <a:t> para </a:t>
            </a:r>
            <a:r>
              <a:rPr lang="en-US" sz="3200" dirty="0" err="1"/>
              <a:t>sa</a:t>
            </a:r>
            <a:r>
              <a:rPr lang="en-US" sz="3200" dirty="0"/>
              <a:t> </a:t>
            </a:r>
            <a:r>
              <a:rPr lang="en-US" sz="3200" dirty="0" err="1"/>
              <a:t>inyo</a:t>
            </a:r>
            <a:r>
              <a:rPr lang="en-US" sz="3200" dirty="0"/>
              <a:t>, Padre Damaso," ani Padre Sibyla.</a:t>
            </a:r>
            <a:endParaRPr lang="en-US"/>
          </a:p>
          <a:p>
            <a:endParaRPr lang="en-US" sz="3200" dirty="0"/>
          </a:p>
          <a:p>
            <a:r>
              <a:rPr lang="en-US" sz="3200" dirty="0"/>
              <a:t>"Sa </a:t>
            </a:r>
            <a:r>
              <a:rPr lang="en-US" sz="3200" dirty="0" err="1"/>
              <a:t>inyo</a:t>
            </a:r>
            <a:r>
              <a:rPr lang="en-US" sz="3200" dirty="0"/>
              <a:t> po, Padre Sibyla. Kayo ang </a:t>
            </a:r>
            <a:r>
              <a:rPr lang="en-US" sz="3200" dirty="0" err="1"/>
              <a:t>unang</a:t>
            </a:r>
            <a:r>
              <a:rPr lang="en-US" sz="3200" dirty="0"/>
              <a:t> </a:t>
            </a:r>
            <a:r>
              <a:rPr lang="en-US" sz="3200" dirty="0" err="1"/>
              <a:t>kakilala</a:t>
            </a:r>
            <a:r>
              <a:rPr lang="en-US" sz="3200" dirty="0"/>
              <a:t> at </a:t>
            </a:r>
            <a:r>
              <a:rPr lang="en-US" sz="3200" dirty="0" err="1"/>
              <a:t>kumpesor</a:t>
            </a:r>
            <a:r>
              <a:rPr lang="en-US" sz="3200" dirty="0"/>
              <a:t> ng </a:t>
            </a:r>
            <a:r>
              <a:rPr lang="en-US" sz="3200" dirty="0" err="1"/>
              <a:t>nasirang</a:t>
            </a:r>
            <a:r>
              <a:rPr lang="en-US" sz="3200" dirty="0"/>
              <a:t> </a:t>
            </a:r>
            <a:r>
              <a:rPr lang="en-US" sz="3200" dirty="0" err="1"/>
              <a:t>maybahay</a:t>
            </a:r>
            <a:r>
              <a:rPr lang="en-US" sz="3200" dirty="0"/>
              <a:t>... At </a:t>
            </a:r>
            <a:r>
              <a:rPr lang="en-US" sz="3200" dirty="0" err="1"/>
              <a:t>alang-alang</a:t>
            </a:r>
            <a:r>
              <a:rPr lang="en-US" sz="3200" dirty="0"/>
              <a:t> din </a:t>
            </a:r>
            <a:r>
              <a:rPr lang="en-US" sz="3200" dirty="0" err="1"/>
              <a:t>sa</a:t>
            </a:r>
            <a:r>
              <a:rPr lang="en-US" sz="3200" dirty="0"/>
              <a:t> </a:t>
            </a:r>
            <a:r>
              <a:rPr lang="en-US" sz="3200" dirty="0" err="1"/>
              <a:t>inyong</a:t>
            </a:r>
            <a:r>
              <a:rPr lang="en-US" sz="3200" dirty="0"/>
              <a:t> </a:t>
            </a:r>
            <a:r>
              <a:rPr lang="en-US" sz="3200" dirty="0" err="1"/>
              <a:t>gulang</a:t>
            </a:r>
            <a:r>
              <a:rPr lang="en-US" sz="3200" dirty="0"/>
              <a:t>, </a:t>
            </a:r>
            <a:r>
              <a:rPr lang="en-US" sz="3200" dirty="0" err="1"/>
              <a:t>katungkulan</a:t>
            </a:r>
            <a:r>
              <a:rPr lang="en-US" sz="3200" dirty="0"/>
              <a:t>, at </a:t>
            </a:r>
            <a:r>
              <a:rPr lang="en-US" sz="3200" dirty="0" err="1"/>
              <a:t>kapangyarihan</a:t>
            </a:r>
            <a:r>
              <a:rPr lang="en-US" sz="3200" dirty="0"/>
              <a:t>."</a:t>
            </a:r>
            <a:endParaRPr lang="en-US" dirty="0"/>
          </a:p>
        </p:txBody>
      </p:sp>
      <p:sp>
        <p:nvSpPr>
          <p:cNvPr id="7" name="Title 1">
            <a:extLst>
              <a:ext uri="{FF2B5EF4-FFF2-40B4-BE49-F238E27FC236}">
                <a16:creationId xmlns:a16="http://schemas.microsoft.com/office/drawing/2014/main" id="{2670BCB3-EAF3-5C4C-C289-C092F7C448F2}"/>
              </a:ext>
            </a:extLst>
          </p:cNvPr>
          <p:cNvSpPr txBox="1">
            <a:spLocks/>
          </p:cNvSpPr>
          <p:nvPr/>
        </p:nvSpPr>
        <p:spPr>
          <a:xfrm>
            <a:off x="-11405945" y="682979"/>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t>"Nagsasalita </a:t>
            </a:r>
            <a:r>
              <a:rPr lang="en-US" sz="3200" dirty="0" err="1"/>
              <a:t>rin</a:t>
            </a:r>
            <a:r>
              <a:rPr lang="en-US" sz="3200" dirty="0"/>
              <a:t> po </a:t>
            </a:r>
            <a:r>
              <a:rPr lang="en-US" sz="3200" dirty="0" err="1"/>
              <a:t>ba</a:t>
            </a:r>
            <a:r>
              <a:rPr lang="en-US" sz="3200" dirty="0"/>
              <a:t> kayo ng </a:t>
            </a:r>
            <a:r>
              <a:rPr lang="en-US" sz="3200" dirty="0" err="1"/>
              <a:t>wikang</a:t>
            </a:r>
            <a:r>
              <a:rPr lang="en-US" sz="3200" dirty="0"/>
              <a:t> Ingles?" </a:t>
            </a:r>
            <a:r>
              <a:rPr lang="en-US" sz="3200" dirty="0" err="1"/>
              <a:t>tanong</a:t>
            </a:r>
            <a:r>
              <a:rPr lang="en-US" sz="3200" dirty="0"/>
              <a:t> ng </a:t>
            </a:r>
            <a:r>
              <a:rPr lang="en-US" sz="3200" dirty="0" err="1"/>
              <a:t>Dominikano</a:t>
            </a:r>
            <a:r>
              <a:rPr lang="en-US" sz="3200" dirty="0"/>
              <a:t> </a:t>
            </a:r>
            <a:r>
              <a:rPr lang="en-US" sz="3200" dirty="0" err="1"/>
              <a:t>na</a:t>
            </a:r>
            <a:r>
              <a:rPr lang="en-US" sz="3200" dirty="0"/>
              <a:t> </a:t>
            </a:r>
            <a:r>
              <a:rPr lang="en-US" sz="3200" dirty="0" err="1"/>
              <a:t>sanay</a:t>
            </a:r>
            <a:r>
              <a:rPr lang="en-US" sz="3200" dirty="0"/>
              <a:t> </a:t>
            </a:r>
            <a:r>
              <a:rPr lang="en-US" sz="3200" dirty="0" err="1"/>
              <a:t>sa</a:t>
            </a:r>
            <a:r>
              <a:rPr lang="en-US" sz="3200" dirty="0"/>
              <a:t> Ingles pidgin </a:t>
            </a:r>
            <a:r>
              <a:rPr lang="en-US" sz="3200" dirty="0" err="1"/>
              <a:t>sapagkat</a:t>
            </a:r>
            <a:r>
              <a:rPr lang="en-US" sz="3200" dirty="0"/>
              <a:t> </a:t>
            </a:r>
            <a:r>
              <a:rPr lang="en-US" sz="3200" dirty="0" err="1"/>
              <a:t>nanirahan</a:t>
            </a:r>
            <a:r>
              <a:rPr lang="en-US" sz="3200" dirty="0"/>
              <a:t> </a:t>
            </a:r>
            <a:r>
              <a:rPr lang="en-US" sz="3200" dirty="0" err="1"/>
              <a:t>sa</a:t>
            </a:r>
            <a:r>
              <a:rPr lang="en-US" sz="3200" dirty="0"/>
              <a:t> Hongkong.</a:t>
            </a:r>
            <a:endParaRPr lang="en-US"/>
          </a:p>
          <a:p>
            <a:endParaRPr lang="en-US" sz="3200" dirty="0"/>
          </a:p>
          <a:p>
            <a:r>
              <a:rPr lang="en-US" sz="3200" dirty="0"/>
              <a:t>"Isang </a:t>
            </a:r>
            <a:r>
              <a:rPr lang="en-US" sz="3200" err="1"/>
              <a:t>taon</a:t>
            </a:r>
            <a:r>
              <a:rPr lang="en-US" sz="3200"/>
              <a:t> po </a:t>
            </a:r>
            <a:r>
              <a:rPr lang="en-US" sz="3200" err="1"/>
              <a:t>akong</a:t>
            </a:r>
            <a:r>
              <a:rPr lang="en-US" sz="3200"/>
              <a:t> </a:t>
            </a:r>
            <a:r>
              <a:rPr lang="en-US" sz="3200" err="1"/>
              <a:t>nanirahan</a:t>
            </a:r>
            <a:r>
              <a:rPr lang="en-US" sz="3200"/>
              <a:t> </a:t>
            </a:r>
            <a:r>
              <a:rPr lang="en-US" sz="3200" err="1"/>
              <a:t>sa</a:t>
            </a:r>
            <a:r>
              <a:rPr lang="en-US" sz="3200"/>
              <a:t> </a:t>
            </a:r>
            <a:r>
              <a:rPr lang="en-US" sz="3200" err="1"/>
              <a:t>Inglaterra</a:t>
            </a:r>
            <a:r>
              <a:rPr lang="en-US" sz="3200"/>
              <a:t> </a:t>
            </a:r>
            <a:r>
              <a:rPr lang="en-US" sz="3200" err="1"/>
              <a:t>na</a:t>
            </a:r>
            <a:r>
              <a:rPr lang="en-US" sz="3200"/>
              <a:t> ang tanging </a:t>
            </a:r>
            <a:r>
              <a:rPr lang="en-US" sz="3200" err="1"/>
              <a:t>wikang</a:t>
            </a:r>
            <a:r>
              <a:rPr lang="en-US" sz="3200"/>
              <a:t> </a:t>
            </a:r>
            <a:r>
              <a:rPr lang="en-US" sz="3200" err="1"/>
              <a:t>ginagamit</a:t>
            </a:r>
            <a:r>
              <a:rPr lang="en-US" sz="3200"/>
              <a:t> ay Ingles."</a:t>
            </a:r>
          </a:p>
          <a:p>
            <a:endParaRPr lang="en-US" sz="3200" dirty="0"/>
          </a:p>
          <a:p>
            <a:r>
              <a:rPr lang="en-US" sz="3200" dirty="0"/>
              <a:t>"Aling </a:t>
            </a:r>
            <a:r>
              <a:rPr lang="en-US" sz="3200" dirty="0" err="1"/>
              <a:t>bansa</a:t>
            </a:r>
            <a:r>
              <a:rPr lang="en-US" sz="3200" dirty="0"/>
              <a:t> </a:t>
            </a:r>
            <a:r>
              <a:rPr lang="en-US" sz="3200" dirty="0" err="1"/>
              <a:t>sa</a:t>
            </a:r>
            <a:r>
              <a:rPr lang="en-US" sz="3200" dirty="0"/>
              <a:t> Europa ang </a:t>
            </a:r>
            <a:r>
              <a:rPr lang="en-US" sz="3200" dirty="0" err="1"/>
              <a:t>naiibigan</a:t>
            </a:r>
            <a:r>
              <a:rPr lang="en-US" sz="3200" dirty="0"/>
              <a:t> </a:t>
            </a:r>
            <a:r>
              <a:rPr lang="en-US" sz="3200" dirty="0" err="1"/>
              <a:t>ninyo</a:t>
            </a:r>
            <a:r>
              <a:rPr lang="en-US" sz="3200" dirty="0"/>
              <a:t>?" </a:t>
            </a:r>
            <a:r>
              <a:rPr lang="en-US" sz="3200" dirty="0" err="1"/>
              <a:t>tanong</a:t>
            </a:r>
            <a:r>
              <a:rPr lang="en-US" sz="3200" dirty="0"/>
              <a:t> ng may </a:t>
            </a:r>
            <a:r>
              <a:rPr lang="en-US" sz="3200" dirty="0" err="1"/>
              <a:t>mapulang</a:t>
            </a:r>
            <a:r>
              <a:rPr lang="en-US" sz="3200" dirty="0"/>
              <a:t> </a:t>
            </a:r>
            <a:r>
              <a:rPr lang="en-US" sz="3200" dirty="0" err="1"/>
              <a:t>buhok</a:t>
            </a:r>
            <a:r>
              <a:rPr lang="en-US" sz="3200" dirty="0"/>
              <a:t>.</a:t>
            </a:r>
            <a:endParaRPr lang="en-US"/>
          </a:p>
          <a:p>
            <a:endParaRPr lang="en-US" sz="3200" dirty="0"/>
          </a:p>
          <a:p>
            <a:r>
              <a:rPr lang="en-US" sz="3200" dirty="0"/>
              <a:t>"Kahit </a:t>
            </a:r>
            <a:r>
              <a:rPr lang="en-US" sz="3200" dirty="0" err="1"/>
              <a:t>aling</a:t>
            </a:r>
            <a:r>
              <a:rPr lang="en-US" sz="3200" dirty="0"/>
              <a:t> </a:t>
            </a:r>
            <a:r>
              <a:rPr lang="en-US" sz="3200" dirty="0" err="1"/>
              <a:t>malayang</a:t>
            </a:r>
            <a:r>
              <a:rPr lang="en-US" sz="3200" dirty="0"/>
              <a:t> bayan </a:t>
            </a:r>
            <a:r>
              <a:rPr lang="en-US" sz="3200" dirty="0" err="1"/>
              <a:t>sa</a:t>
            </a:r>
            <a:r>
              <a:rPr lang="en-US" sz="3200" dirty="0"/>
              <a:t> Europa, </a:t>
            </a:r>
            <a:r>
              <a:rPr lang="en-US" sz="3200" dirty="0" err="1"/>
              <a:t>ngunit</a:t>
            </a:r>
            <a:r>
              <a:rPr lang="en-US" sz="3200" dirty="0"/>
              <a:t> </a:t>
            </a:r>
            <a:r>
              <a:rPr lang="en-US" sz="3200" dirty="0" err="1"/>
              <a:t>una</a:t>
            </a:r>
            <a:r>
              <a:rPr lang="en-US" sz="3200" dirty="0"/>
              <a:t> </a:t>
            </a:r>
            <a:r>
              <a:rPr lang="en-US" sz="3200" dirty="0" err="1"/>
              <a:t>sa</a:t>
            </a:r>
            <a:r>
              <a:rPr lang="en-US" sz="3200" dirty="0"/>
              <a:t> lahat ang </a:t>
            </a:r>
            <a:r>
              <a:rPr lang="en-US" sz="3200" dirty="0" err="1"/>
              <a:t>Espanya</a:t>
            </a:r>
            <a:r>
              <a:rPr lang="en-US" sz="3200" dirty="0"/>
              <a:t> </a:t>
            </a:r>
            <a:r>
              <a:rPr lang="en-US" sz="3200" dirty="0" err="1"/>
              <a:t>na</a:t>
            </a:r>
            <a:r>
              <a:rPr lang="en-US" sz="3200" dirty="0"/>
              <a:t> </a:t>
            </a:r>
            <a:r>
              <a:rPr lang="en-US" sz="3200" dirty="0" err="1"/>
              <a:t>siya</a:t>
            </a:r>
            <a:r>
              <a:rPr lang="en-US" sz="3200" dirty="0"/>
              <a:t> </a:t>
            </a:r>
            <a:r>
              <a:rPr lang="en-US" sz="3200" dirty="0" err="1"/>
              <a:t>kong</a:t>
            </a:r>
            <a:r>
              <a:rPr lang="en-US" sz="3200" dirty="0"/>
              <a:t> </a:t>
            </a:r>
            <a:r>
              <a:rPr lang="en-US" sz="3200" dirty="0" err="1"/>
              <a:t>pangalawang</a:t>
            </a:r>
            <a:r>
              <a:rPr lang="en-US" sz="3200" dirty="0"/>
              <a:t> </a:t>
            </a:r>
            <a:r>
              <a:rPr lang="en-US" sz="3200" dirty="0" err="1"/>
              <a:t>inang</a:t>
            </a:r>
            <a:r>
              <a:rPr lang="en-US" sz="3200" dirty="0"/>
              <a:t>-bayan."</a:t>
            </a:r>
            <a:endParaRPr lang="en-US" dirty="0"/>
          </a:p>
        </p:txBody>
      </p:sp>
      <p:sp>
        <p:nvSpPr>
          <p:cNvPr id="2" name="Title 1">
            <a:extLst>
              <a:ext uri="{FF2B5EF4-FFF2-40B4-BE49-F238E27FC236}">
                <a16:creationId xmlns:a16="http://schemas.microsoft.com/office/drawing/2014/main" id="{DE8A091D-4111-55DE-604E-39B2875B9529}"/>
              </a:ext>
            </a:extLst>
          </p:cNvPr>
          <p:cNvSpPr txBox="1">
            <a:spLocks/>
          </p:cNvSpPr>
          <p:nvPr/>
        </p:nvSpPr>
        <p:spPr>
          <a:xfrm>
            <a:off x="757300" y="682978"/>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t>"Ano naman po ang </a:t>
            </a:r>
            <a:r>
              <a:rPr lang="en-US" sz="3200" dirty="0" err="1"/>
              <a:t>pinakamahalagang</a:t>
            </a:r>
            <a:r>
              <a:rPr lang="en-US" sz="3200" dirty="0"/>
              <a:t> bagay </a:t>
            </a:r>
            <a:r>
              <a:rPr lang="en-US" sz="3200" dirty="0" err="1"/>
              <a:t>na</a:t>
            </a:r>
            <a:r>
              <a:rPr lang="en-US" sz="3200" dirty="0"/>
              <a:t> </a:t>
            </a:r>
            <a:r>
              <a:rPr lang="en-US" sz="3200" dirty="0" err="1"/>
              <a:t>inyong</a:t>
            </a:r>
            <a:r>
              <a:rPr lang="en-US" sz="3200" dirty="0"/>
              <a:t> </a:t>
            </a:r>
            <a:r>
              <a:rPr lang="en-US" sz="3200" dirty="0" err="1"/>
              <a:t>nakita</a:t>
            </a:r>
            <a:r>
              <a:rPr lang="en-US" sz="3200" dirty="0"/>
              <a:t> </a:t>
            </a:r>
            <a:r>
              <a:rPr lang="en-US" sz="3200" dirty="0" err="1"/>
              <a:t>na</a:t>
            </a:r>
            <a:r>
              <a:rPr lang="en-US" sz="3200" dirty="0"/>
              <a:t> </a:t>
            </a:r>
            <a:r>
              <a:rPr lang="en-US" sz="3200" dirty="0" err="1"/>
              <a:t>naging</a:t>
            </a:r>
            <a:r>
              <a:rPr lang="en-US" sz="3200" dirty="0"/>
              <a:t> </a:t>
            </a:r>
            <a:r>
              <a:rPr lang="en-US" sz="3200" dirty="0" err="1"/>
              <a:t>katangi</a:t>
            </a:r>
            <a:r>
              <a:rPr lang="en-US" sz="3200" dirty="0"/>
              <a:t>-tangi </a:t>
            </a:r>
            <a:r>
              <a:rPr lang="en-US" sz="3200" dirty="0" err="1"/>
              <a:t>sa</a:t>
            </a:r>
            <a:r>
              <a:rPr lang="en-US" sz="3200" dirty="0"/>
              <a:t> </a:t>
            </a:r>
            <a:r>
              <a:rPr lang="en-US" sz="3200" dirty="0" err="1"/>
              <a:t>pamumuhay</a:t>
            </a:r>
            <a:r>
              <a:rPr lang="en-US" sz="3200" dirty="0"/>
              <a:t>, </a:t>
            </a:r>
            <a:r>
              <a:rPr lang="en-US" sz="3200" dirty="0" err="1"/>
              <a:t>sa</a:t>
            </a:r>
            <a:r>
              <a:rPr lang="en-US" sz="3200" dirty="0"/>
              <a:t> </a:t>
            </a:r>
            <a:r>
              <a:rPr lang="en-US" sz="3200" dirty="0" err="1"/>
              <a:t>pananampalataya</a:t>
            </a:r>
            <a:r>
              <a:rPr lang="en-US" sz="3200" dirty="0"/>
              <a:t> at </a:t>
            </a:r>
            <a:r>
              <a:rPr lang="en-US" sz="3200" dirty="0" err="1"/>
              <a:t>sa</a:t>
            </a:r>
            <a:r>
              <a:rPr lang="en-US" sz="3200" dirty="0"/>
              <a:t> lahat </a:t>
            </a:r>
            <a:r>
              <a:rPr lang="en-US" sz="3200" dirty="0" err="1"/>
              <a:t>na</a:t>
            </a:r>
            <a:r>
              <a:rPr lang="en-US" sz="3200" dirty="0"/>
              <a:t>?"</a:t>
            </a:r>
            <a:endParaRPr lang="en-US" dirty="0"/>
          </a:p>
          <a:p>
            <a:endParaRPr lang="en-US" sz="3200" dirty="0"/>
          </a:p>
          <a:p>
            <a:r>
              <a:rPr lang="en-US" sz="3200"/>
              <a:t>Nag-</a:t>
            </a:r>
            <a:r>
              <a:rPr lang="en-US" sz="3200" err="1"/>
              <a:t>isip</a:t>
            </a:r>
            <a:r>
              <a:rPr lang="en-US" sz="3200" dirty="0"/>
              <a:t> </a:t>
            </a:r>
            <a:r>
              <a:rPr lang="en-US" sz="3200" err="1"/>
              <a:t>si</a:t>
            </a:r>
            <a:r>
              <a:rPr lang="en-US" sz="3200"/>
              <a:t> Ibarra </a:t>
            </a:r>
            <a:r>
              <a:rPr lang="en-US" sz="3200" err="1"/>
              <a:t>bago</a:t>
            </a:r>
            <a:r>
              <a:rPr lang="en-US" sz="3200" dirty="0"/>
              <a:t> </a:t>
            </a:r>
            <a:r>
              <a:rPr lang="en-US" sz="3200" err="1"/>
              <a:t>sumagot</a:t>
            </a:r>
            <a:r>
              <a:rPr lang="en-US" sz="3200"/>
              <a:t>.</a:t>
            </a:r>
          </a:p>
          <a:p>
            <a:endParaRPr lang="en-US" sz="3200" dirty="0"/>
          </a:p>
          <a:p>
            <a:r>
              <a:rPr lang="en-US" sz="3200" dirty="0"/>
              <a:t>"Bago </a:t>
            </a:r>
            <a:r>
              <a:rPr lang="en-US" sz="3200" dirty="0" err="1"/>
              <a:t>ako</a:t>
            </a:r>
            <a:r>
              <a:rPr lang="en-US" sz="3200" dirty="0"/>
              <a:t> </a:t>
            </a:r>
            <a:r>
              <a:rPr lang="en-US" sz="3200" dirty="0" err="1"/>
              <a:t>tumungo</a:t>
            </a:r>
            <a:r>
              <a:rPr lang="en-US" sz="3200" dirty="0"/>
              <a:t> </a:t>
            </a:r>
            <a:r>
              <a:rPr lang="en-US" sz="3200" dirty="0" err="1"/>
              <a:t>sa</a:t>
            </a:r>
            <a:r>
              <a:rPr lang="en-US" sz="3200" dirty="0"/>
              <a:t> </a:t>
            </a:r>
            <a:r>
              <a:rPr lang="en-US" sz="3200" dirty="0" err="1"/>
              <a:t>isang</a:t>
            </a:r>
            <a:r>
              <a:rPr lang="en-US" sz="3200" dirty="0"/>
              <a:t> bayan ay </a:t>
            </a:r>
            <a:r>
              <a:rPr lang="en-US" sz="3200" dirty="0" err="1"/>
              <a:t>pinag-aralan</a:t>
            </a:r>
            <a:r>
              <a:rPr lang="en-US" sz="3200" dirty="0"/>
              <a:t> ko </a:t>
            </a:r>
            <a:r>
              <a:rPr lang="en-US" sz="3200" dirty="0" err="1"/>
              <a:t>muna</a:t>
            </a:r>
            <a:r>
              <a:rPr lang="en-US" sz="3200" dirty="0"/>
              <a:t> ang </a:t>
            </a:r>
            <a:r>
              <a:rPr lang="en-US" sz="3200" dirty="0" err="1"/>
              <a:t>kanyang</a:t>
            </a:r>
            <a:r>
              <a:rPr lang="en-US" sz="3200" dirty="0"/>
              <a:t> </a:t>
            </a:r>
            <a:r>
              <a:rPr lang="en-US" sz="3200" dirty="0" err="1"/>
              <a:t>kasaysayan</a:t>
            </a:r>
            <a:r>
              <a:rPr lang="en-US" sz="3200" dirty="0"/>
              <a:t> at </a:t>
            </a:r>
            <a:r>
              <a:rPr lang="en-US" sz="3200" dirty="0" err="1"/>
              <a:t>pagkatapos</a:t>
            </a:r>
            <a:r>
              <a:rPr lang="en-US" sz="3200" dirty="0"/>
              <a:t> ay </a:t>
            </a:r>
            <a:r>
              <a:rPr lang="en-US" sz="3200" dirty="0" err="1"/>
              <a:t>wala</a:t>
            </a:r>
            <a:r>
              <a:rPr lang="en-US" sz="3200" dirty="0"/>
              <a:t> </a:t>
            </a:r>
            <a:r>
              <a:rPr lang="en-US" sz="3200" dirty="0" err="1"/>
              <a:t>nang</a:t>
            </a:r>
            <a:r>
              <a:rPr lang="en-US" sz="3200" dirty="0"/>
              <a:t> </a:t>
            </a:r>
            <a:r>
              <a:rPr lang="en-US" sz="3200" dirty="0" err="1"/>
              <a:t>katangian</a:t>
            </a:r>
            <a:r>
              <a:rPr lang="en-US" sz="3200" dirty="0"/>
              <a:t> ang </a:t>
            </a:r>
            <a:r>
              <a:rPr lang="en-US" sz="3200" dirty="0" err="1"/>
              <a:t>bawat</a:t>
            </a:r>
            <a:r>
              <a:rPr lang="en-US" sz="3200" dirty="0"/>
              <a:t> </a:t>
            </a:r>
            <a:r>
              <a:rPr lang="en-US" sz="3200" dirty="0" err="1"/>
              <a:t>makita</a:t>
            </a:r>
            <a:r>
              <a:rPr lang="en-US" sz="3200" dirty="0"/>
              <a:t> ko. </a:t>
            </a:r>
            <a:r>
              <a:rPr lang="en-US" sz="3200" dirty="0" err="1"/>
              <a:t>Ngunit</a:t>
            </a:r>
            <a:r>
              <a:rPr lang="en-US" sz="3200" dirty="0"/>
              <a:t> </a:t>
            </a:r>
            <a:r>
              <a:rPr lang="en-US" sz="3200" dirty="0" err="1"/>
              <a:t>natiyak</a:t>
            </a:r>
            <a:r>
              <a:rPr lang="en-US" sz="3200" dirty="0"/>
              <a:t> </a:t>
            </a:r>
            <a:r>
              <a:rPr lang="en-US" sz="3200" dirty="0" err="1"/>
              <a:t>kong</a:t>
            </a:r>
            <a:r>
              <a:rPr lang="en-US" sz="3200" dirty="0"/>
              <a:t> ang </a:t>
            </a:r>
            <a:r>
              <a:rPr lang="en-US" sz="3200" dirty="0" err="1"/>
              <a:t>kasaganaan</a:t>
            </a:r>
            <a:r>
              <a:rPr lang="en-US" sz="3200" dirty="0"/>
              <a:t> o </a:t>
            </a:r>
            <a:r>
              <a:rPr lang="en-US" sz="3200" dirty="0" err="1"/>
              <a:t>kadahupan</a:t>
            </a:r>
            <a:r>
              <a:rPr lang="en-US" sz="3200" dirty="0"/>
              <a:t> ng bayan ay </a:t>
            </a:r>
            <a:r>
              <a:rPr lang="en-US" sz="3200" dirty="0" err="1"/>
              <a:t>nasasalig</a:t>
            </a:r>
            <a:r>
              <a:rPr lang="en-US" sz="3200" dirty="0"/>
              <a:t> </a:t>
            </a:r>
            <a:r>
              <a:rPr lang="en-US" sz="3200" dirty="0" err="1"/>
              <a:t>sa</a:t>
            </a:r>
            <a:r>
              <a:rPr lang="en-US" sz="3200" dirty="0"/>
              <a:t> </a:t>
            </a:r>
            <a:r>
              <a:rPr lang="en-US" sz="3200" dirty="0" err="1"/>
              <a:t>kanilang</a:t>
            </a:r>
            <a:r>
              <a:rPr lang="en-US" sz="3200" dirty="0"/>
              <a:t> </a:t>
            </a:r>
            <a:r>
              <a:rPr lang="en-US" sz="3200" dirty="0" err="1"/>
              <a:t>kalayaang</a:t>
            </a:r>
            <a:r>
              <a:rPr lang="en-US" sz="3200" dirty="0"/>
              <a:t> </a:t>
            </a:r>
            <a:r>
              <a:rPr lang="en-US" sz="3200" dirty="0" err="1"/>
              <a:t>taglay</a:t>
            </a:r>
            <a:r>
              <a:rPr lang="en-US" sz="3200" dirty="0"/>
              <a:t>."</a:t>
            </a:r>
            <a:endParaRPr lang="en-US" dirty="0"/>
          </a:p>
        </p:txBody>
      </p:sp>
      <p:sp>
        <p:nvSpPr>
          <p:cNvPr id="4" name="Title 1">
            <a:extLst>
              <a:ext uri="{FF2B5EF4-FFF2-40B4-BE49-F238E27FC236}">
                <a16:creationId xmlns:a16="http://schemas.microsoft.com/office/drawing/2014/main" id="{F102D6D7-96D5-A63B-1FE0-83CCD9E8F714}"/>
              </a:ext>
            </a:extLst>
          </p:cNvPr>
          <p:cNvSpPr txBox="1">
            <a:spLocks/>
          </p:cNvSpPr>
          <p:nvPr/>
        </p:nvSpPr>
        <p:spPr>
          <a:xfrm>
            <a:off x="13179337" y="682977"/>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t>"Iyan </a:t>
            </a:r>
            <a:r>
              <a:rPr lang="en-US" sz="3200" dirty="0" err="1"/>
              <a:t>lamang</a:t>
            </a:r>
            <a:r>
              <a:rPr lang="en-US" sz="3200" dirty="0"/>
              <a:t> ang </a:t>
            </a:r>
            <a:r>
              <a:rPr lang="en-US" sz="3200" dirty="0" err="1"/>
              <a:t>nakita</a:t>
            </a:r>
            <a:r>
              <a:rPr lang="en-US" sz="3200" dirty="0"/>
              <a:t> mo...? Sayang ang </a:t>
            </a:r>
            <a:r>
              <a:rPr lang="en-US" sz="3200" dirty="0" err="1"/>
              <a:t>ginugol</a:t>
            </a:r>
            <a:r>
              <a:rPr lang="en-US" sz="3200" dirty="0"/>
              <a:t> </a:t>
            </a:r>
            <a:r>
              <a:rPr lang="en-US" sz="3200" dirty="0" err="1"/>
              <a:t>mong</a:t>
            </a:r>
            <a:r>
              <a:rPr lang="en-US" sz="3200" dirty="0"/>
              <a:t> </a:t>
            </a:r>
            <a:r>
              <a:rPr lang="en-US" sz="3200" dirty="0" err="1"/>
              <a:t>salapi</a:t>
            </a:r>
            <a:r>
              <a:rPr lang="en-US" sz="3200" dirty="0"/>
              <a:t> kung </a:t>
            </a:r>
            <a:r>
              <a:rPr lang="en-US" sz="3200" dirty="0" err="1"/>
              <a:t>iyan</a:t>
            </a:r>
            <a:r>
              <a:rPr lang="en-US" sz="3200" dirty="0"/>
              <a:t> </a:t>
            </a:r>
            <a:r>
              <a:rPr lang="en-US" sz="3200" dirty="0" err="1"/>
              <a:t>lamang</a:t>
            </a:r>
            <a:r>
              <a:rPr lang="en-US" sz="3200" dirty="0"/>
              <a:t> ang </a:t>
            </a:r>
            <a:r>
              <a:rPr lang="en-US" sz="3200" dirty="0" err="1"/>
              <a:t>natutuhan</a:t>
            </a:r>
            <a:r>
              <a:rPr lang="en-US" sz="3200" dirty="0"/>
              <a:t> mo. Alam </a:t>
            </a:r>
            <a:r>
              <a:rPr lang="en-US" sz="3200" dirty="0" err="1"/>
              <a:t>na</a:t>
            </a:r>
            <a:r>
              <a:rPr lang="en-US" sz="3200" dirty="0"/>
              <a:t> </a:t>
            </a:r>
            <a:r>
              <a:rPr lang="en-US" sz="3200" dirty="0" err="1"/>
              <a:t>iyan</a:t>
            </a:r>
            <a:r>
              <a:rPr lang="en-US" sz="3200" dirty="0"/>
              <a:t> ng lahat ng bata </a:t>
            </a:r>
            <a:r>
              <a:rPr lang="en-US" sz="3200" dirty="0" err="1"/>
              <a:t>sa</a:t>
            </a:r>
            <a:r>
              <a:rPr lang="en-US" sz="3200" dirty="0"/>
              <a:t> </a:t>
            </a:r>
            <a:r>
              <a:rPr lang="en-US" sz="3200" dirty="0" err="1"/>
              <a:t>paaralan</a:t>
            </a:r>
            <a:r>
              <a:rPr lang="en-US" sz="3200" dirty="0"/>
              <a:t>," </a:t>
            </a:r>
            <a:r>
              <a:rPr lang="en-US" sz="3200" dirty="0" err="1"/>
              <a:t>pakutyang</a:t>
            </a:r>
            <a:r>
              <a:rPr lang="en-US" sz="3200" dirty="0"/>
              <a:t> </a:t>
            </a:r>
            <a:r>
              <a:rPr lang="en-US" sz="3200" dirty="0" err="1"/>
              <a:t>sabad</a:t>
            </a:r>
            <a:r>
              <a:rPr lang="en-US" sz="3200" dirty="0"/>
              <a:t> </a:t>
            </a:r>
            <a:r>
              <a:rPr lang="en-US" sz="3200" dirty="0" err="1"/>
              <a:t>ni</a:t>
            </a:r>
            <a:r>
              <a:rPr lang="en-US" sz="3200" dirty="0"/>
              <a:t> Padre Damaso.</a:t>
            </a:r>
            <a:endParaRPr lang="en-US"/>
          </a:p>
          <a:p>
            <a:endParaRPr lang="en-US" sz="3200" dirty="0"/>
          </a:p>
          <a:p>
            <a:r>
              <a:rPr lang="en-US" sz="3200" dirty="0" err="1"/>
              <a:t>Nangamba</a:t>
            </a:r>
            <a:r>
              <a:rPr lang="en-US" sz="3200" dirty="0"/>
              <a:t> ang lahat </a:t>
            </a:r>
            <a:r>
              <a:rPr lang="en-US" sz="3200" dirty="0" err="1"/>
              <a:t>na</a:t>
            </a:r>
            <a:r>
              <a:rPr lang="en-US" sz="3200" dirty="0"/>
              <a:t> baka </a:t>
            </a:r>
            <a:r>
              <a:rPr lang="en-US" sz="3200" dirty="0" err="1"/>
              <a:t>magkaroon</a:t>
            </a:r>
            <a:r>
              <a:rPr lang="en-US" sz="3200" dirty="0"/>
              <a:t> ng </a:t>
            </a:r>
            <a:r>
              <a:rPr lang="en-US" sz="3200" dirty="0" err="1"/>
              <a:t>kaguluhan</a:t>
            </a:r>
            <a:r>
              <a:rPr lang="en-US" sz="3200" dirty="0"/>
              <a:t>. Si </a:t>
            </a:r>
            <a:r>
              <a:rPr lang="en-US" sz="3200" dirty="0" err="1"/>
              <a:t>Ibarra'y</a:t>
            </a:r>
            <a:r>
              <a:rPr lang="en-US" sz="3200" dirty="0"/>
              <a:t> </a:t>
            </a:r>
            <a:r>
              <a:rPr lang="en-US" sz="3200" dirty="0" err="1"/>
              <a:t>nagulumihanan</a:t>
            </a:r>
            <a:r>
              <a:rPr lang="en-US" sz="3200" dirty="0"/>
              <a:t>. Di </a:t>
            </a:r>
            <a:r>
              <a:rPr lang="en-US" sz="3200" dirty="0" err="1"/>
              <a:t>niya</a:t>
            </a:r>
            <a:r>
              <a:rPr lang="en-US" sz="3200" dirty="0"/>
              <a:t> </a:t>
            </a:r>
            <a:r>
              <a:rPr lang="en-US" sz="3200" dirty="0" err="1"/>
              <a:t>malaman</a:t>
            </a:r>
            <a:r>
              <a:rPr lang="en-US" sz="3200" dirty="0"/>
              <a:t> ang </a:t>
            </a:r>
            <a:r>
              <a:rPr lang="en-US" sz="3200" dirty="0" err="1"/>
              <a:t>isasagot</a:t>
            </a:r>
            <a:r>
              <a:rPr lang="en-US" sz="3200" dirty="0"/>
              <a:t>. Sa </a:t>
            </a:r>
            <a:r>
              <a:rPr lang="en-US" sz="3200" dirty="0" err="1"/>
              <a:t>halip</a:t>
            </a:r>
            <a:r>
              <a:rPr lang="en-US" sz="3200" dirty="0"/>
              <a:t> </a:t>
            </a:r>
            <a:r>
              <a:rPr lang="en-US" sz="3200" dirty="0" err="1"/>
              <a:t>na</a:t>
            </a:r>
            <a:r>
              <a:rPr lang="en-US" sz="3200" dirty="0"/>
              <a:t> </a:t>
            </a:r>
            <a:r>
              <a:rPr lang="en-US" sz="3200" dirty="0" err="1"/>
              <a:t>sabihing</a:t>
            </a:r>
            <a:r>
              <a:rPr lang="en-US" sz="3200" dirty="0"/>
              <a:t> "</a:t>
            </a:r>
            <a:r>
              <a:rPr lang="en-US" sz="3200" dirty="0" err="1"/>
              <a:t>Magtatapos</a:t>
            </a:r>
            <a:r>
              <a:rPr lang="en-US" sz="3200" dirty="0"/>
              <a:t> </a:t>
            </a:r>
            <a:r>
              <a:rPr lang="en-US" sz="3200" dirty="0" err="1"/>
              <a:t>na</a:t>
            </a:r>
            <a:r>
              <a:rPr lang="en-US" sz="3200" dirty="0"/>
              <a:t> ang </a:t>
            </a:r>
            <a:r>
              <a:rPr lang="en-US" sz="3200" dirty="0" err="1"/>
              <a:t>hapunan</a:t>
            </a:r>
            <a:r>
              <a:rPr lang="en-US" sz="3200" dirty="0"/>
              <a:t> at </a:t>
            </a:r>
            <a:r>
              <a:rPr lang="en-US" sz="3200" dirty="0" err="1"/>
              <a:t>kayo'y</a:t>
            </a:r>
            <a:r>
              <a:rPr lang="en-US" sz="3200" dirty="0"/>
              <a:t> </a:t>
            </a:r>
            <a:r>
              <a:rPr lang="en-US" sz="3200" dirty="0" err="1"/>
              <a:t>bundat</a:t>
            </a:r>
            <a:r>
              <a:rPr lang="en-US" sz="3200" dirty="0"/>
              <a:t> </a:t>
            </a:r>
            <a:r>
              <a:rPr lang="en-US" sz="3200" dirty="0" err="1"/>
              <a:t>na</a:t>
            </a:r>
            <a:r>
              <a:rPr lang="en-US" sz="3200" dirty="0"/>
              <a:t>," ay </a:t>
            </a:r>
            <a:r>
              <a:rPr lang="en-US" sz="3200" dirty="0" err="1"/>
              <a:t>nagpipigil</a:t>
            </a:r>
            <a:r>
              <a:rPr lang="en-US" sz="3200" dirty="0"/>
              <a:t> at </a:t>
            </a:r>
            <a:r>
              <a:rPr lang="en-US" sz="3200" dirty="0" err="1"/>
              <a:t>ganito</a:t>
            </a:r>
            <a:r>
              <a:rPr lang="en-US" sz="3200" dirty="0"/>
              <a:t> ang </a:t>
            </a:r>
            <a:r>
              <a:rPr lang="en-US" sz="3200" dirty="0" err="1"/>
              <a:t>sinabi</a:t>
            </a:r>
            <a:r>
              <a:rPr lang="en-US" sz="3200" dirty="0"/>
              <a:t>:</a:t>
            </a:r>
          </a:p>
          <a:p>
            <a:endParaRPr lang="en-US" sz="3200" dirty="0"/>
          </a:p>
          <a:p>
            <a:r>
              <a:rPr lang="en-US" sz="3200" dirty="0"/>
              <a:t>"Mga </a:t>
            </a:r>
            <a:r>
              <a:rPr lang="en-US" sz="3200" dirty="0" err="1"/>
              <a:t>ginoo</a:t>
            </a:r>
            <a:r>
              <a:rPr lang="en-US" sz="3200" dirty="0"/>
              <a:t>, </a:t>
            </a:r>
            <a:r>
              <a:rPr lang="en-US" sz="3200" dirty="0" err="1"/>
              <a:t>hindi</a:t>
            </a:r>
            <a:r>
              <a:rPr lang="en-US" sz="3200" dirty="0"/>
              <a:t> </a:t>
            </a:r>
            <a:r>
              <a:rPr lang="en-US" sz="3200" dirty="0" err="1"/>
              <a:t>dapat</a:t>
            </a:r>
            <a:r>
              <a:rPr lang="en-US" sz="3200" dirty="0"/>
              <a:t> </a:t>
            </a:r>
            <a:r>
              <a:rPr lang="en-US" sz="3200" dirty="0" err="1"/>
              <a:t>ipagtaka</a:t>
            </a:r>
            <a:r>
              <a:rPr lang="en-US" sz="3200" dirty="0"/>
              <a:t> ang </a:t>
            </a:r>
            <a:r>
              <a:rPr lang="en-US" sz="3200" dirty="0" err="1"/>
              <a:t>sinabi</a:t>
            </a:r>
            <a:r>
              <a:rPr lang="en-US" sz="3200" dirty="0"/>
              <a:t> ng </a:t>
            </a:r>
            <a:r>
              <a:rPr lang="en-US" sz="3200" dirty="0" err="1"/>
              <a:t>aming</a:t>
            </a:r>
            <a:r>
              <a:rPr lang="en-US" sz="3200" dirty="0"/>
              <a:t> </a:t>
            </a:r>
            <a:r>
              <a:rPr lang="en-US" sz="3200" dirty="0" err="1"/>
              <a:t>dat</a:t>
            </a:r>
            <a:r>
              <a:rPr lang="en-US" sz="3200" dirty="0"/>
              <a:t>- </a:t>
            </a:r>
            <a:r>
              <a:rPr lang="en-US" sz="3200" dirty="0" err="1"/>
              <a:t>ing</a:t>
            </a:r>
            <a:r>
              <a:rPr lang="en-US" sz="3200" dirty="0"/>
              <a:t> </a:t>
            </a:r>
            <a:r>
              <a:rPr lang="en-US" sz="3200" dirty="0" err="1"/>
              <a:t>kura</a:t>
            </a:r>
            <a:r>
              <a:rPr lang="en-US" sz="3200" dirty="0"/>
              <a:t>. Ang </a:t>
            </a:r>
            <a:r>
              <a:rPr lang="en-US" sz="3200" dirty="0" err="1"/>
              <a:t>sinabi</a:t>
            </a:r>
            <a:r>
              <a:rPr lang="en-US" sz="3200" dirty="0"/>
              <a:t> </a:t>
            </a:r>
            <a:r>
              <a:rPr lang="en-US" sz="3200" dirty="0" err="1"/>
              <a:t>nila'y</a:t>
            </a:r>
            <a:r>
              <a:rPr lang="en-US" sz="3200" dirty="0"/>
              <a:t> </a:t>
            </a:r>
            <a:r>
              <a:rPr lang="en-US" sz="3200" dirty="0" err="1"/>
              <a:t>nagpapagunita</a:t>
            </a:r>
            <a:r>
              <a:rPr lang="en-US" sz="3200" dirty="0"/>
              <a:t> </a:t>
            </a:r>
            <a:r>
              <a:rPr lang="en-US" sz="3200" dirty="0" err="1"/>
              <a:t>sa</a:t>
            </a:r>
            <a:r>
              <a:rPr lang="en-US" sz="3200" dirty="0"/>
              <a:t> </a:t>
            </a:r>
            <a:r>
              <a:rPr lang="en-US" sz="3200" dirty="0" err="1"/>
              <a:t>aking</a:t>
            </a:r>
            <a:r>
              <a:rPr lang="en-US" sz="3200" dirty="0"/>
              <a:t> </a:t>
            </a:r>
            <a:r>
              <a:rPr lang="en-US" sz="3200" dirty="0" err="1"/>
              <a:t>kabataan</a:t>
            </a:r>
            <a:r>
              <a:rPr lang="en-US" sz="3200" dirty="0"/>
              <a:t>. Salamat at </a:t>
            </a:r>
            <a:r>
              <a:rPr lang="en-US" sz="3200" dirty="0" err="1"/>
              <a:t>binubuhay</a:t>
            </a:r>
            <a:r>
              <a:rPr lang="en-US" sz="3200" dirty="0"/>
              <a:t> </a:t>
            </a:r>
            <a:r>
              <a:rPr lang="en-US" sz="3200" dirty="0" err="1"/>
              <a:t>nila</a:t>
            </a:r>
            <a:r>
              <a:rPr lang="en-US" sz="3200" dirty="0"/>
              <a:t> ang </a:t>
            </a:r>
            <a:r>
              <a:rPr lang="en-US" sz="3200" dirty="0" err="1"/>
              <a:t>nakaraang</a:t>
            </a:r>
            <a:r>
              <a:rPr lang="en-US" sz="3200" dirty="0"/>
              <a:t> </a:t>
            </a:r>
            <a:r>
              <a:rPr lang="en-US" sz="3200" dirty="0" err="1"/>
              <a:t>panahong</a:t>
            </a:r>
            <a:r>
              <a:rPr lang="en-US" sz="3200" dirty="0"/>
              <a:t> </a:t>
            </a:r>
            <a:r>
              <a:rPr lang="en-US" sz="3200" dirty="0" err="1"/>
              <a:t>ipinagsalo</a:t>
            </a:r>
            <a:r>
              <a:rPr lang="en-US" sz="3200" dirty="0"/>
              <a:t> </a:t>
            </a:r>
            <a:r>
              <a:rPr lang="en-US" sz="3200" dirty="0" err="1"/>
              <a:t>nila</a:t>
            </a:r>
            <a:r>
              <a:rPr lang="en-US" sz="3200" dirty="0"/>
              <a:t> ng </a:t>
            </a:r>
            <a:r>
              <a:rPr lang="en-US" sz="3200" dirty="0" err="1"/>
              <a:t>aking</a:t>
            </a:r>
            <a:r>
              <a:rPr lang="en-US" sz="3200" dirty="0"/>
              <a:t> ama </a:t>
            </a:r>
            <a:r>
              <a:rPr lang="en-US" sz="3200" dirty="0" err="1"/>
              <a:t>sa</a:t>
            </a:r>
            <a:r>
              <a:rPr lang="en-US" sz="3200" dirty="0"/>
              <a:t> </a:t>
            </a:r>
            <a:r>
              <a:rPr lang="en-US" sz="3200" dirty="0" err="1"/>
              <a:t>aming</a:t>
            </a:r>
            <a:r>
              <a:rPr lang="en-US" sz="3200" dirty="0"/>
              <a:t> </a:t>
            </a:r>
            <a:r>
              <a:rPr lang="en-US" sz="3200" dirty="0" err="1"/>
              <a:t>maralitang</a:t>
            </a:r>
            <a:r>
              <a:rPr lang="en-US" sz="3200" dirty="0"/>
              <a:t> </a:t>
            </a:r>
            <a:r>
              <a:rPr lang="en-US" sz="3200" dirty="0" err="1"/>
              <a:t>hapag</a:t>
            </a:r>
            <a:r>
              <a:rPr lang="en-US" sz="3200" dirty="0"/>
              <a:t>."</a:t>
            </a:r>
            <a:endParaRPr lang="en-US" dirty="0"/>
          </a:p>
        </p:txBody>
      </p:sp>
    </p:spTree>
    <p:extLst>
      <p:ext uri="{BB962C8B-B14F-4D97-AF65-F5344CB8AC3E}">
        <p14:creationId xmlns:p14="http://schemas.microsoft.com/office/powerpoint/2010/main" val="1967995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FD2970A-E5E6-754F-146E-3936ACE46137}"/>
              </a:ext>
            </a:extLst>
          </p:cNvPr>
          <p:cNvSpPr txBox="1">
            <a:spLocks/>
          </p:cNvSpPr>
          <p:nvPr/>
        </p:nvSpPr>
        <p:spPr>
          <a:xfrm>
            <a:off x="757299" y="7124038"/>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t>"</a:t>
            </a:r>
            <a:r>
              <a:rPr lang="en-US" sz="3200" err="1"/>
              <a:t>Mayroon</a:t>
            </a:r>
            <a:r>
              <a:rPr lang="en-US" sz="3200" dirty="0"/>
              <a:t>, </a:t>
            </a:r>
            <a:r>
              <a:rPr lang="en-US" sz="3200" err="1"/>
              <a:t>Ginang</a:t>
            </a:r>
            <a:r>
              <a:rPr lang="en-US" sz="3200" dirty="0"/>
              <a:t>, at </a:t>
            </a:r>
            <a:r>
              <a:rPr lang="en-US" sz="3200" err="1"/>
              <a:t>higit</a:t>
            </a:r>
            <a:r>
              <a:rPr lang="en-US" sz="3200" dirty="0"/>
              <a:t> </a:t>
            </a:r>
            <a:r>
              <a:rPr lang="en-US" sz="3200" err="1"/>
              <a:t>na</a:t>
            </a:r>
            <a:r>
              <a:rPr lang="en-US" sz="3200" dirty="0"/>
              <a:t> </a:t>
            </a:r>
            <a:r>
              <a:rPr lang="en-US" sz="3200" err="1"/>
              <a:t>malinaw</a:t>
            </a:r>
            <a:r>
              <a:rPr lang="en-US" sz="3200" dirty="0"/>
              <a:t> </a:t>
            </a:r>
            <a:r>
              <a:rPr lang="en-US" sz="3200" err="1"/>
              <a:t>kaysa</a:t>
            </a:r>
            <a:r>
              <a:rPr lang="en-US" sz="3200" dirty="0"/>
              <a:t> </a:t>
            </a:r>
            <a:r>
              <a:rPr lang="en-US" sz="3200" err="1"/>
              <a:t>inyong</a:t>
            </a:r>
            <a:r>
              <a:rPr lang="en-US" sz="3200" dirty="0"/>
              <a:t> </a:t>
            </a:r>
            <a:r>
              <a:rPr lang="en-US" sz="3200" err="1"/>
              <a:t>mga</a:t>
            </a:r>
            <a:r>
              <a:rPr lang="en-US" sz="3200" dirty="0"/>
              <a:t> </a:t>
            </a:r>
            <a:r>
              <a:rPr lang="en-US" sz="3200" err="1"/>
              <a:t>mata</a:t>
            </a:r>
            <a:r>
              <a:rPr lang="en-US" sz="3200" dirty="0"/>
              <a:t>. </a:t>
            </a:r>
            <a:r>
              <a:rPr lang="en-US" sz="3200" err="1"/>
              <a:t>Ako'y</a:t>
            </a:r>
            <a:r>
              <a:rPr lang="en-US" sz="3200" dirty="0"/>
              <a:t> </a:t>
            </a:r>
            <a:r>
              <a:rPr lang="en-US" sz="3200" err="1"/>
              <a:t>nawiwili</a:t>
            </a:r>
            <a:r>
              <a:rPr lang="en-US" sz="3200" dirty="0"/>
              <a:t> </a:t>
            </a:r>
            <a:r>
              <a:rPr lang="en-US" sz="3200" err="1"/>
              <a:t>lamang</a:t>
            </a:r>
            <a:r>
              <a:rPr lang="en-US" sz="3200" dirty="0"/>
              <a:t> </a:t>
            </a:r>
            <a:r>
              <a:rPr lang="en-US" sz="3200" err="1"/>
              <a:t>sa</a:t>
            </a:r>
            <a:r>
              <a:rPr lang="en-US" sz="3200" dirty="0"/>
              <a:t> </a:t>
            </a:r>
            <a:r>
              <a:rPr lang="en-US" sz="3200" err="1"/>
              <a:t>pagtingin</a:t>
            </a:r>
            <a:r>
              <a:rPr lang="en-US" sz="3200" dirty="0"/>
              <a:t> </a:t>
            </a:r>
            <a:r>
              <a:rPr lang="en-US" sz="3200" err="1"/>
              <a:t>sa</a:t>
            </a:r>
            <a:r>
              <a:rPr lang="en-US" sz="3200" dirty="0"/>
              <a:t> </a:t>
            </a:r>
            <a:r>
              <a:rPr lang="en-US" sz="3200" err="1"/>
              <a:t>pagkakulot</a:t>
            </a:r>
            <a:r>
              <a:rPr lang="en-US" sz="3200" dirty="0"/>
              <a:t> ng </a:t>
            </a:r>
            <a:r>
              <a:rPr lang="en-US" sz="3200" err="1"/>
              <a:t>inyong</a:t>
            </a:r>
            <a:r>
              <a:rPr lang="en-US" sz="3200" dirty="0"/>
              <a:t> </a:t>
            </a:r>
            <a:r>
              <a:rPr lang="en-US" sz="3200" err="1"/>
              <a:t>buhok</a:t>
            </a:r>
            <a:r>
              <a:rPr lang="en-US" sz="3200" dirty="0"/>
              <a:t>," </a:t>
            </a:r>
            <a:r>
              <a:rPr lang="en-US" sz="3200" err="1"/>
              <a:t>tugon</a:t>
            </a:r>
            <a:r>
              <a:rPr lang="en-US" sz="3200" dirty="0"/>
              <a:t> ng </a:t>
            </a:r>
            <a:r>
              <a:rPr lang="en-US" sz="3200" err="1"/>
              <a:t>tinyente</a:t>
            </a:r>
            <a:r>
              <a:rPr lang="en-US" sz="3200" dirty="0"/>
              <a:t> at </a:t>
            </a:r>
            <a:r>
              <a:rPr lang="en-US" sz="3200" err="1"/>
              <a:t>saka</a:t>
            </a:r>
            <a:r>
              <a:rPr lang="en-US" sz="3200" dirty="0"/>
              <a:t> </a:t>
            </a:r>
            <a:r>
              <a:rPr lang="en-US" sz="3200" err="1"/>
              <a:t>lumayo</a:t>
            </a:r>
            <a:r>
              <a:rPr lang="en-US" sz="3200" dirty="0"/>
              <a:t>.</a:t>
            </a:r>
          </a:p>
          <a:p>
            <a:endParaRPr lang="en-US" sz="3200" dirty="0"/>
          </a:p>
          <a:p>
            <a:r>
              <a:rPr lang="en-US" sz="3200" dirty="0"/>
              <a:t>Sabay </a:t>
            </a:r>
            <a:r>
              <a:rPr lang="en-US" sz="3200" dirty="0" err="1"/>
              <a:t>na</a:t>
            </a:r>
            <a:r>
              <a:rPr lang="en-US" sz="3200" dirty="0"/>
              <a:t> </a:t>
            </a:r>
            <a:r>
              <a:rPr lang="en-US" sz="3200" dirty="0" err="1"/>
              <a:t>tumungo</a:t>
            </a:r>
            <a:r>
              <a:rPr lang="en-US" sz="3200" dirty="0"/>
              <a:t> </a:t>
            </a:r>
            <a:r>
              <a:rPr lang="en-US" sz="3200" dirty="0" err="1"/>
              <a:t>sa</a:t>
            </a:r>
            <a:r>
              <a:rPr lang="en-US" sz="3200" dirty="0"/>
              <a:t> </a:t>
            </a:r>
            <a:r>
              <a:rPr lang="en-US" sz="3200" dirty="0" err="1"/>
              <a:t>kabesera</a:t>
            </a:r>
            <a:r>
              <a:rPr lang="en-US" sz="3200" dirty="0"/>
              <a:t> ang </a:t>
            </a:r>
            <a:r>
              <a:rPr lang="en-US" sz="3200" dirty="0" err="1"/>
              <a:t>dalawang</a:t>
            </a:r>
            <a:r>
              <a:rPr lang="en-US" sz="3200" dirty="0"/>
              <a:t> </a:t>
            </a:r>
            <a:r>
              <a:rPr lang="en-US" sz="3200" dirty="0" err="1"/>
              <a:t>pari</a:t>
            </a:r>
            <a:r>
              <a:rPr lang="en-US" sz="3200" dirty="0"/>
              <a:t> </a:t>
            </a:r>
            <a:r>
              <a:rPr lang="en-US" sz="3200" dirty="0" err="1"/>
              <a:t>na</a:t>
            </a:r>
            <a:r>
              <a:rPr lang="en-US" sz="3200" dirty="0"/>
              <a:t> </a:t>
            </a:r>
            <a:r>
              <a:rPr lang="en-US" sz="3200" dirty="0" err="1"/>
              <a:t>tila</a:t>
            </a:r>
            <a:r>
              <a:rPr lang="en-US" sz="3200" dirty="0"/>
              <a:t> </a:t>
            </a:r>
            <a:r>
              <a:rPr lang="en-US" sz="3200" dirty="0" err="1"/>
              <a:t>nagkahiyaan</a:t>
            </a:r>
            <a:r>
              <a:rPr lang="en-US" sz="3200" dirty="0"/>
              <a:t> pa.</a:t>
            </a:r>
          </a:p>
          <a:p>
            <a:endParaRPr lang="en-US" sz="3200" dirty="0"/>
          </a:p>
          <a:p>
            <a:r>
              <a:rPr lang="en-US" sz="3200" dirty="0"/>
              <a:t>"</a:t>
            </a:r>
            <a:r>
              <a:rPr lang="en-US" sz="3200" dirty="0" err="1"/>
              <a:t>Iya'y</a:t>
            </a:r>
            <a:r>
              <a:rPr lang="en-US" sz="3200" dirty="0"/>
              <a:t> para </a:t>
            </a:r>
            <a:r>
              <a:rPr lang="en-US" sz="3200" dirty="0" err="1"/>
              <a:t>sa</a:t>
            </a:r>
            <a:r>
              <a:rPr lang="en-US" sz="3200" dirty="0"/>
              <a:t> </a:t>
            </a:r>
            <a:r>
              <a:rPr lang="en-US" sz="3200" dirty="0" err="1"/>
              <a:t>inyo</a:t>
            </a:r>
            <a:r>
              <a:rPr lang="en-US" sz="3200" dirty="0"/>
              <a:t>, Padre Damaso," ani Padre Sibyla.</a:t>
            </a:r>
            <a:endParaRPr lang="en-US"/>
          </a:p>
          <a:p>
            <a:endParaRPr lang="en-US" sz="3200" dirty="0"/>
          </a:p>
          <a:p>
            <a:r>
              <a:rPr lang="en-US" sz="3200" dirty="0"/>
              <a:t>"Sa </a:t>
            </a:r>
            <a:r>
              <a:rPr lang="en-US" sz="3200" dirty="0" err="1"/>
              <a:t>inyo</a:t>
            </a:r>
            <a:r>
              <a:rPr lang="en-US" sz="3200" dirty="0"/>
              <a:t> po, Padre Sibyla. Kayo ang </a:t>
            </a:r>
            <a:r>
              <a:rPr lang="en-US" sz="3200" dirty="0" err="1"/>
              <a:t>unang</a:t>
            </a:r>
            <a:r>
              <a:rPr lang="en-US" sz="3200" dirty="0"/>
              <a:t> </a:t>
            </a:r>
            <a:r>
              <a:rPr lang="en-US" sz="3200" dirty="0" err="1"/>
              <a:t>kakilala</a:t>
            </a:r>
            <a:r>
              <a:rPr lang="en-US" sz="3200" dirty="0"/>
              <a:t> at </a:t>
            </a:r>
            <a:r>
              <a:rPr lang="en-US" sz="3200" dirty="0" err="1"/>
              <a:t>kumpesor</a:t>
            </a:r>
            <a:r>
              <a:rPr lang="en-US" sz="3200" dirty="0"/>
              <a:t> ng </a:t>
            </a:r>
            <a:r>
              <a:rPr lang="en-US" sz="3200" dirty="0" err="1"/>
              <a:t>nasirang</a:t>
            </a:r>
            <a:r>
              <a:rPr lang="en-US" sz="3200" dirty="0"/>
              <a:t> </a:t>
            </a:r>
            <a:r>
              <a:rPr lang="en-US" sz="3200" dirty="0" err="1"/>
              <a:t>maybahay</a:t>
            </a:r>
            <a:r>
              <a:rPr lang="en-US" sz="3200" dirty="0"/>
              <a:t>... At </a:t>
            </a:r>
            <a:r>
              <a:rPr lang="en-US" sz="3200" dirty="0" err="1"/>
              <a:t>alang-alang</a:t>
            </a:r>
            <a:r>
              <a:rPr lang="en-US" sz="3200" dirty="0"/>
              <a:t> din </a:t>
            </a:r>
            <a:r>
              <a:rPr lang="en-US" sz="3200" dirty="0" err="1"/>
              <a:t>sa</a:t>
            </a:r>
            <a:r>
              <a:rPr lang="en-US" sz="3200" dirty="0"/>
              <a:t> </a:t>
            </a:r>
            <a:r>
              <a:rPr lang="en-US" sz="3200" dirty="0" err="1"/>
              <a:t>inyong</a:t>
            </a:r>
            <a:r>
              <a:rPr lang="en-US" sz="3200" dirty="0"/>
              <a:t> </a:t>
            </a:r>
            <a:r>
              <a:rPr lang="en-US" sz="3200" dirty="0" err="1"/>
              <a:t>gulang</a:t>
            </a:r>
            <a:r>
              <a:rPr lang="en-US" sz="3200" dirty="0"/>
              <a:t>, </a:t>
            </a:r>
            <a:r>
              <a:rPr lang="en-US" sz="3200" dirty="0" err="1"/>
              <a:t>katungkulan</a:t>
            </a:r>
            <a:r>
              <a:rPr lang="en-US" sz="3200" dirty="0"/>
              <a:t>, at </a:t>
            </a:r>
            <a:r>
              <a:rPr lang="en-US" sz="3200" dirty="0" err="1"/>
              <a:t>kapangyarihan</a:t>
            </a:r>
            <a:r>
              <a:rPr lang="en-US" sz="3200" dirty="0"/>
              <a:t>."</a:t>
            </a:r>
            <a:endParaRPr lang="en-US" dirty="0"/>
          </a:p>
        </p:txBody>
      </p:sp>
      <p:sp>
        <p:nvSpPr>
          <p:cNvPr id="2" name="Title 1">
            <a:extLst>
              <a:ext uri="{FF2B5EF4-FFF2-40B4-BE49-F238E27FC236}">
                <a16:creationId xmlns:a16="http://schemas.microsoft.com/office/drawing/2014/main" id="{DE8A091D-4111-55DE-604E-39B2875B9529}"/>
              </a:ext>
            </a:extLst>
          </p:cNvPr>
          <p:cNvSpPr txBox="1">
            <a:spLocks/>
          </p:cNvSpPr>
          <p:nvPr/>
        </p:nvSpPr>
        <p:spPr>
          <a:xfrm>
            <a:off x="-11463454" y="682978"/>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t>"Ano naman po ang </a:t>
            </a:r>
            <a:r>
              <a:rPr lang="en-US" sz="3200" dirty="0" err="1"/>
              <a:t>pinakamahalagang</a:t>
            </a:r>
            <a:r>
              <a:rPr lang="en-US" sz="3200" dirty="0"/>
              <a:t> bagay </a:t>
            </a:r>
            <a:r>
              <a:rPr lang="en-US" sz="3200" dirty="0" err="1"/>
              <a:t>na</a:t>
            </a:r>
            <a:r>
              <a:rPr lang="en-US" sz="3200" dirty="0"/>
              <a:t> </a:t>
            </a:r>
            <a:r>
              <a:rPr lang="en-US" sz="3200" dirty="0" err="1"/>
              <a:t>inyong</a:t>
            </a:r>
            <a:r>
              <a:rPr lang="en-US" sz="3200" dirty="0"/>
              <a:t> </a:t>
            </a:r>
            <a:r>
              <a:rPr lang="en-US" sz="3200" dirty="0" err="1"/>
              <a:t>nakita</a:t>
            </a:r>
            <a:r>
              <a:rPr lang="en-US" sz="3200" dirty="0"/>
              <a:t> </a:t>
            </a:r>
            <a:r>
              <a:rPr lang="en-US" sz="3200" dirty="0" err="1"/>
              <a:t>na</a:t>
            </a:r>
            <a:r>
              <a:rPr lang="en-US" sz="3200" dirty="0"/>
              <a:t> </a:t>
            </a:r>
            <a:r>
              <a:rPr lang="en-US" sz="3200" dirty="0" err="1"/>
              <a:t>naging</a:t>
            </a:r>
            <a:r>
              <a:rPr lang="en-US" sz="3200" dirty="0"/>
              <a:t> </a:t>
            </a:r>
            <a:r>
              <a:rPr lang="en-US" sz="3200" dirty="0" err="1"/>
              <a:t>katangi</a:t>
            </a:r>
            <a:r>
              <a:rPr lang="en-US" sz="3200" dirty="0"/>
              <a:t>-tangi </a:t>
            </a:r>
            <a:r>
              <a:rPr lang="en-US" sz="3200" dirty="0" err="1"/>
              <a:t>sa</a:t>
            </a:r>
            <a:r>
              <a:rPr lang="en-US" sz="3200" dirty="0"/>
              <a:t> </a:t>
            </a:r>
            <a:r>
              <a:rPr lang="en-US" sz="3200" dirty="0" err="1"/>
              <a:t>pamumuhay</a:t>
            </a:r>
            <a:r>
              <a:rPr lang="en-US" sz="3200" dirty="0"/>
              <a:t>, </a:t>
            </a:r>
            <a:r>
              <a:rPr lang="en-US" sz="3200" dirty="0" err="1"/>
              <a:t>sa</a:t>
            </a:r>
            <a:r>
              <a:rPr lang="en-US" sz="3200" dirty="0"/>
              <a:t> </a:t>
            </a:r>
            <a:r>
              <a:rPr lang="en-US" sz="3200" dirty="0" err="1"/>
              <a:t>pananampalataya</a:t>
            </a:r>
            <a:r>
              <a:rPr lang="en-US" sz="3200" dirty="0"/>
              <a:t> at </a:t>
            </a:r>
            <a:r>
              <a:rPr lang="en-US" sz="3200" dirty="0" err="1"/>
              <a:t>sa</a:t>
            </a:r>
            <a:r>
              <a:rPr lang="en-US" sz="3200" dirty="0"/>
              <a:t> lahat </a:t>
            </a:r>
            <a:r>
              <a:rPr lang="en-US" sz="3200" dirty="0" err="1"/>
              <a:t>na</a:t>
            </a:r>
            <a:r>
              <a:rPr lang="en-US" sz="3200" dirty="0"/>
              <a:t>?"</a:t>
            </a:r>
            <a:endParaRPr lang="en-US" dirty="0"/>
          </a:p>
          <a:p>
            <a:endParaRPr lang="en-US" sz="3200" dirty="0"/>
          </a:p>
          <a:p>
            <a:r>
              <a:rPr lang="en-US" sz="3200"/>
              <a:t>Nag-</a:t>
            </a:r>
            <a:r>
              <a:rPr lang="en-US" sz="3200" err="1"/>
              <a:t>isip</a:t>
            </a:r>
            <a:r>
              <a:rPr lang="en-US" sz="3200" dirty="0"/>
              <a:t> </a:t>
            </a:r>
            <a:r>
              <a:rPr lang="en-US" sz="3200" err="1"/>
              <a:t>si</a:t>
            </a:r>
            <a:r>
              <a:rPr lang="en-US" sz="3200"/>
              <a:t> Ibarra </a:t>
            </a:r>
            <a:r>
              <a:rPr lang="en-US" sz="3200" err="1"/>
              <a:t>bago</a:t>
            </a:r>
            <a:r>
              <a:rPr lang="en-US" sz="3200" dirty="0"/>
              <a:t> </a:t>
            </a:r>
            <a:r>
              <a:rPr lang="en-US" sz="3200" err="1"/>
              <a:t>sumagot</a:t>
            </a:r>
            <a:r>
              <a:rPr lang="en-US" sz="3200"/>
              <a:t>.</a:t>
            </a:r>
          </a:p>
          <a:p>
            <a:endParaRPr lang="en-US" sz="3200" dirty="0"/>
          </a:p>
          <a:p>
            <a:r>
              <a:rPr lang="en-US" sz="3200" dirty="0"/>
              <a:t>"Bago </a:t>
            </a:r>
            <a:r>
              <a:rPr lang="en-US" sz="3200" dirty="0" err="1"/>
              <a:t>ako</a:t>
            </a:r>
            <a:r>
              <a:rPr lang="en-US" sz="3200" dirty="0"/>
              <a:t> </a:t>
            </a:r>
            <a:r>
              <a:rPr lang="en-US" sz="3200" dirty="0" err="1"/>
              <a:t>tumungo</a:t>
            </a:r>
            <a:r>
              <a:rPr lang="en-US" sz="3200" dirty="0"/>
              <a:t> </a:t>
            </a:r>
            <a:r>
              <a:rPr lang="en-US" sz="3200" dirty="0" err="1"/>
              <a:t>sa</a:t>
            </a:r>
            <a:r>
              <a:rPr lang="en-US" sz="3200" dirty="0"/>
              <a:t> </a:t>
            </a:r>
            <a:r>
              <a:rPr lang="en-US" sz="3200" dirty="0" err="1"/>
              <a:t>isang</a:t>
            </a:r>
            <a:r>
              <a:rPr lang="en-US" sz="3200" dirty="0"/>
              <a:t> bayan ay </a:t>
            </a:r>
            <a:r>
              <a:rPr lang="en-US" sz="3200" dirty="0" err="1"/>
              <a:t>pinag-aralan</a:t>
            </a:r>
            <a:r>
              <a:rPr lang="en-US" sz="3200" dirty="0"/>
              <a:t> ko </a:t>
            </a:r>
            <a:r>
              <a:rPr lang="en-US" sz="3200" dirty="0" err="1"/>
              <a:t>muna</a:t>
            </a:r>
            <a:r>
              <a:rPr lang="en-US" sz="3200" dirty="0"/>
              <a:t> ang </a:t>
            </a:r>
            <a:r>
              <a:rPr lang="en-US" sz="3200" dirty="0" err="1"/>
              <a:t>kanyang</a:t>
            </a:r>
            <a:r>
              <a:rPr lang="en-US" sz="3200" dirty="0"/>
              <a:t> </a:t>
            </a:r>
            <a:r>
              <a:rPr lang="en-US" sz="3200" dirty="0" err="1"/>
              <a:t>kasaysayan</a:t>
            </a:r>
            <a:r>
              <a:rPr lang="en-US" sz="3200" dirty="0"/>
              <a:t> at </a:t>
            </a:r>
            <a:r>
              <a:rPr lang="en-US" sz="3200" dirty="0" err="1"/>
              <a:t>pagkatapos</a:t>
            </a:r>
            <a:r>
              <a:rPr lang="en-US" sz="3200" dirty="0"/>
              <a:t> ay </a:t>
            </a:r>
            <a:r>
              <a:rPr lang="en-US" sz="3200" dirty="0" err="1"/>
              <a:t>wala</a:t>
            </a:r>
            <a:r>
              <a:rPr lang="en-US" sz="3200" dirty="0"/>
              <a:t> </a:t>
            </a:r>
            <a:r>
              <a:rPr lang="en-US" sz="3200" dirty="0" err="1"/>
              <a:t>nang</a:t>
            </a:r>
            <a:r>
              <a:rPr lang="en-US" sz="3200" dirty="0"/>
              <a:t> </a:t>
            </a:r>
            <a:r>
              <a:rPr lang="en-US" sz="3200" dirty="0" err="1"/>
              <a:t>katangian</a:t>
            </a:r>
            <a:r>
              <a:rPr lang="en-US" sz="3200" dirty="0"/>
              <a:t> ang </a:t>
            </a:r>
            <a:r>
              <a:rPr lang="en-US" sz="3200" dirty="0" err="1"/>
              <a:t>bawat</a:t>
            </a:r>
            <a:r>
              <a:rPr lang="en-US" sz="3200" dirty="0"/>
              <a:t> </a:t>
            </a:r>
            <a:r>
              <a:rPr lang="en-US" sz="3200" dirty="0" err="1"/>
              <a:t>makita</a:t>
            </a:r>
            <a:r>
              <a:rPr lang="en-US" sz="3200" dirty="0"/>
              <a:t> ko. </a:t>
            </a:r>
            <a:r>
              <a:rPr lang="en-US" sz="3200" dirty="0" err="1"/>
              <a:t>Ngunit</a:t>
            </a:r>
            <a:r>
              <a:rPr lang="en-US" sz="3200" dirty="0"/>
              <a:t> </a:t>
            </a:r>
            <a:r>
              <a:rPr lang="en-US" sz="3200" dirty="0" err="1"/>
              <a:t>natiyak</a:t>
            </a:r>
            <a:r>
              <a:rPr lang="en-US" sz="3200" dirty="0"/>
              <a:t> </a:t>
            </a:r>
            <a:r>
              <a:rPr lang="en-US" sz="3200" dirty="0" err="1"/>
              <a:t>kong</a:t>
            </a:r>
            <a:r>
              <a:rPr lang="en-US" sz="3200" dirty="0"/>
              <a:t> ang </a:t>
            </a:r>
            <a:r>
              <a:rPr lang="en-US" sz="3200" dirty="0" err="1"/>
              <a:t>kasaganaan</a:t>
            </a:r>
            <a:r>
              <a:rPr lang="en-US" sz="3200" dirty="0"/>
              <a:t> o </a:t>
            </a:r>
            <a:r>
              <a:rPr lang="en-US" sz="3200" dirty="0" err="1"/>
              <a:t>kadahupan</a:t>
            </a:r>
            <a:r>
              <a:rPr lang="en-US" sz="3200" dirty="0"/>
              <a:t> ng bayan ay </a:t>
            </a:r>
            <a:r>
              <a:rPr lang="en-US" sz="3200" dirty="0" err="1"/>
              <a:t>nasasalig</a:t>
            </a:r>
            <a:r>
              <a:rPr lang="en-US" sz="3200" dirty="0"/>
              <a:t> </a:t>
            </a:r>
            <a:r>
              <a:rPr lang="en-US" sz="3200" dirty="0" err="1"/>
              <a:t>sa</a:t>
            </a:r>
            <a:r>
              <a:rPr lang="en-US" sz="3200" dirty="0"/>
              <a:t> </a:t>
            </a:r>
            <a:r>
              <a:rPr lang="en-US" sz="3200" dirty="0" err="1"/>
              <a:t>kanilang</a:t>
            </a:r>
            <a:r>
              <a:rPr lang="en-US" sz="3200" dirty="0"/>
              <a:t> </a:t>
            </a:r>
            <a:r>
              <a:rPr lang="en-US" sz="3200" dirty="0" err="1"/>
              <a:t>kalayaang</a:t>
            </a:r>
            <a:r>
              <a:rPr lang="en-US" sz="3200" dirty="0"/>
              <a:t> </a:t>
            </a:r>
            <a:r>
              <a:rPr lang="en-US" sz="3200" dirty="0" err="1"/>
              <a:t>taglay</a:t>
            </a:r>
            <a:r>
              <a:rPr lang="en-US" sz="3200" dirty="0"/>
              <a:t>."</a:t>
            </a:r>
            <a:endParaRPr lang="en-US" dirty="0"/>
          </a:p>
        </p:txBody>
      </p:sp>
      <p:sp>
        <p:nvSpPr>
          <p:cNvPr id="5" name="Title 1">
            <a:extLst>
              <a:ext uri="{FF2B5EF4-FFF2-40B4-BE49-F238E27FC236}">
                <a16:creationId xmlns:a16="http://schemas.microsoft.com/office/drawing/2014/main" id="{D6F65C21-CD41-B013-AB0D-07CBDBE7F8B8}"/>
              </a:ext>
            </a:extLst>
          </p:cNvPr>
          <p:cNvSpPr txBox="1">
            <a:spLocks/>
          </p:cNvSpPr>
          <p:nvPr/>
        </p:nvSpPr>
        <p:spPr>
          <a:xfrm>
            <a:off x="12949298" y="682976"/>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t>Nakita ng </a:t>
            </a:r>
            <a:r>
              <a:rPr lang="en-US" sz="3200" dirty="0" err="1"/>
              <a:t>Dominiko</a:t>
            </a:r>
            <a:r>
              <a:rPr lang="en-US" sz="3200" dirty="0"/>
              <a:t> </a:t>
            </a:r>
            <a:r>
              <a:rPr lang="en-US" sz="3200" dirty="0" err="1"/>
              <a:t>na</a:t>
            </a:r>
            <a:r>
              <a:rPr lang="en-US" sz="3200" dirty="0"/>
              <a:t> ang </a:t>
            </a:r>
            <a:r>
              <a:rPr lang="en-US" sz="3200" dirty="0" err="1"/>
              <a:t>Pransiskano'y</a:t>
            </a:r>
            <a:r>
              <a:rPr lang="en-US" sz="3200" dirty="0"/>
              <a:t> </a:t>
            </a:r>
            <a:r>
              <a:rPr lang="en-US" sz="3200" dirty="0" err="1"/>
              <a:t>nanginig</a:t>
            </a:r>
            <a:r>
              <a:rPr lang="en-US" sz="3200" dirty="0"/>
              <a:t>. Si Ibarra </a:t>
            </a:r>
            <a:r>
              <a:rPr lang="en-US" sz="3200" dirty="0" err="1"/>
              <a:t>nama'y</a:t>
            </a:r>
            <a:r>
              <a:rPr lang="en-US" sz="3200" dirty="0"/>
              <a:t> </a:t>
            </a:r>
            <a:r>
              <a:rPr lang="en-US" sz="3200" dirty="0" err="1"/>
              <a:t>tumindig</a:t>
            </a:r>
            <a:r>
              <a:rPr lang="en-US" sz="3200" dirty="0"/>
              <a:t> at </a:t>
            </a:r>
            <a:r>
              <a:rPr lang="en-US" sz="3200" dirty="0" err="1"/>
              <a:t>nagsalita</a:t>
            </a:r>
            <a:r>
              <a:rPr lang="en-US" sz="3200" dirty="0"/>
              <a:t>.</a:t>
            </a:r>
            <a:endParaRPr lang="en-US"/>
          </a:p>
          <a:p>
            <a:endParaRPr lang="en-US" sz="3200" dirty="0"/>
          </a:p>
          <a:p>
            <a:r>
              <a:rPr lang="en-US" sz="3200" dirty="0"/>
              <a:t>"Mga </a:t>
            </a:r>
            <a:r>
              <a:rPr lang="en-US" sz="3200" dirty="0" err="1"/>
              <a:t>ginoo</a:t>
            </a:r>
            <a:r>
              <a:rPr lang="en-US" sz="3200" dirty="0"/>
              <a:t>, </a:t>
            </a:r>
            <a:r>
              <a:rPr lang="en-US" sz="3200" dirty="0" err="1"/>
              <a:t>ipagpatawad</a:t>
            </a:r>
            <a:r>
              <a:rPr lang="en-US" sz="3200" dirty="0"/>
              <a:t> </a:t>
            </a:r>
            <a:r>
              <a:rPr lang="en-US" sz="3200" dirty="0" err="1"/>
              <a:t>ninyo</a:t>
            </a:r>
            <a:r>
              <a:rPr lang="en-US" sz="3200" dirty="0"/>
              <a:t> ang </a:t>
            </a:r>
            <a:r>
              <a:rPr lang="en-US" sz="3200" dirty="0" err="1"/>
              <a:t>aking</a:t>
            </a:r>
            <a:r>
              <a:rPr lang="en-US" sz="3200" dirty="0"/>
              <a:t> </a:t>
            </a:r>
            <a:r>
              <a:rPr lang="en-US" sz="3200" dirty="0" err="1"/>
              <a:t>pag-alis</a:t>
            </a:r>
            <a:r>
              <a:rPr lang="en-US" sz="3200" dirty="0"/>
              <a:t>. Ako </a:t>
            </a:r>
            <a:r>
              <a:rPr lang="en-US" sz="3200" dirty="0" err="1"/>
              <a:t>po'y</a:t>
            </a:r>
            <a:r>
              <a:rPr lang="en-US" sz="3200" dirty="0"/>
              <a:t> </a:t>
            </a:r>
            <a:r>
              <a:rPr lang="en-US" sz="3200" dirty="0" err="1"/>
              <a:t>lalakad</a:t>
            </a:r>
            <a:r>
              <a:rPr lang="en-US" sz="3200" dirty="0"/>
              <a:t> </a:t>
            </a:r>
            <a:r>
              <a:rPr lang="en-US" sz="3200" dirty="0" err="1"/>
              <a:t>bukas</a:t>
            </a:r>
            <a:r>
              <a:rPr lang="en-US" sz="3200" dirty="0"/>
              <a:t> </a:t>
            </a:r>
            <a:r>
              <a:rPr lang="en-US" sz="3200" dirty="0" err="1"/>
              <a:t>kaya't</a:t>
            </a:r>
            <a:r>
              <a:rPr lang="en-US" sz="3200" dirty="0"/>
              <a:t> </a:t>
            </a:r>
            <a:r>
              <a:rPr lang="en-US" sz="3200" dirty="0" err="1"/>
              <a:t>marami</a:t>
            </a:r>
            <a:r>
              <a:rPr lang="en-US" sz="3200" dirty="0"/>
              <a:t> </a:t>
            </a:r>
            <a:r>
              <a:rPr lang="en-US" sz="3200" dirty="0" err="1"/>
              <a:t>akong</a:t>
            </a:r>
            <a:r>
              <a:rPr lang="en-US" sz="3200" dirty="0"/>
              <a:t> </a:t>
            </a:r>
            <a:r>
              <a:rPr lang="en-US" sz="3200" dirty="0" err="1"/>
              <a:t>gawaing</a:t>
            </a:r>
            <a:r>
              <a:rPr lang="en-US" sz="3200" dirty="0"/>
              <a:t> </a:t>
            </a:r>
            <a:r>
              <a:rPr lang="en-US" sz="3200" dirty="0" err="1"/>
              <a:t>dapat</a:t>
            </a:r>
            <a:r>
              <a:rPr lang="en-US" sz="3200" dirty="0"/>
              <a:t> </a:t>
            </a:r>
            <a:r>
              <a:rPr lang="en-US" sz="3200" dirty="0" err="1"/>
              <a:t>lutasin</a:t>
            </a:r>
            <a:r>
              <a:rPr lang="en-US" sz="3200" dirty="0"/>
              <a:t>. Tapos </a:t>
            </a:r>
            <a:r>
              <a:rPr lang="en-US" sz="3200" dirty="0" err="1"/>
              <a:t>na</a:t>
            </a:r>
            <a:r>
              <a:rPr lang="en-US" sz="3200" dirty="0"/>
              <a:t> ang </a:t>
            </a:r>
            <a:r>
              <a:rPr lang="en-US" sz="3200" dirty="0" err="1"/>
              <a:t>mahalagang</a:t>
            </a:r>
            <a:r>
              <a:rPr lang="en-US" sz="3200" dirty="0"/>
              <a:t> </a:t>
            </a:r>
            <a:r>
              <a:rPr lang="en-US" sz="3200" dirty="0" err="1"/>
              <a:t>bahagi</a:t>
            </a:r>
            <a:r>
              <a:rPr lang="en-US" sz="3200" dirty="0"/>
              <a:t> ng </a:t>
            </a:r>
            <a:r>
              <a:rPr lang="en-US" sz="3200" dirty="0" err="1"/>
              <a:t>hapunan</a:t>
            </a:r>
            <a:r>
              <a:rPr lang="en-US" sz="3200" dirty="0"/>
              <a:t> at </a:t>
            </a:r>
            <a:r>
              <a:rPr lang="en-US" sz="3200" dirty="0" err="1"/>
              <a:t>bahagya</a:t>
            </a:r>
            <a:r>
              <a:rPr lang="en-US" sz="3200" dirty="0"/>
              <a:t> </a:t>
            </a:r>
            <a:r>
              <a:rPr lang="en-US" sz="3200" dirty="0" err="1"/>
              <a:t>na</a:t>
            </a:r>
            <a:r>
              <a:rPr lang="en-US" sz="3200" dirty="0"/>
              <a:t> </a:t>
            </a:r>
            <a:r>
              <a:rPr lang="en-US" sz="3200" dirty="0" err="1"/>
              <a:t>akong</a:t>
            </a:r>
            <a:r>
              <a:rPr lang="en-US" sz="3200" dirty="0"/>
              <a:t> </a:t>
            </a:r>
            <a:r>
              <a:rPr lang="en-US" sz="3200" dirty="0" err="1"/>
              <a:t>uminom</a:t>
            </a:r>
            <a:r>
              <a:rPr lang="en-US" sz="3200" dirty="0"/>
              <a:t> ng </a:t>
            </a:r>
            <a:r>
              <a:rPr lang="en-US" sz="3200" dirty="0" err="1"/>
              <a:t>alak</a:t>
            </a:r>
            <a:r>
              <a:rPr lang="en-US" sz="3200" dirty="0"/>
              <a:t>. Mga </a:t>
            </a:r>
            <a:r>
              <a:rPr lang="en-US" sz="3200" dirty="0" err="1"/>
              <a:t>ginoo</a:t>
            </a:r>
            <a:r>
              <a:rPr lang="en-US" sz="3200" dirty="0"/>
              <a:t>... </a:t>
            </a:r>
            <a:r>
              <a:rPr lang="en-US" sz="3200" dirty="0" err="1"/>
              <a:t>sa</a:t>
            </a:r>
            <a:r>
              <a:rPr lang="en-US" sz="3200" dirty="0"/>
              <a:t> </a:t>
            </a:r>
            <a:r>
              <a:rPr lang="en-US" sz="3200" dirty="0" err="1"/>
              <a:t>ikabubuti</a:t>
            </a:r>
            <a:r>
              <a:rPr lang="en-US" sz="3200" dirty="0"/>
              <a:t> ng </a:t>
            </a:r>
            <a:r>
              <a:rPr lang="en-US" sz="3200" dirty="0" err="1"/>
              <a:t>Espanya</a:t>
            </a:r>
            <a:r>
              <a:rPr lang="en-US" sz="3200" dirty="0"/>
              <a:t> at Pilipinas," </a:t>
            </a:r>
            <a:r>
              <a:rPr lang="en-US" sz="3200" dirty="0" err="1"/>
              <a:t>kasabay</a:t>
            </a:r>
            <a:r>
              <a:rPr lang="en-US" sz="3200" dirty="0"/>
              <a:t> </a:t>
            </a:r>
            <a:r>
              <a:rPr lang="en-US" sz="3200" dirty="0" err="1"/>
              <a:t>niya</a:t>
            </a:r>
            <a:r>
              <a:rPr lang="en-US" sz="3200" dirty="0"/>
              <a:t> ang </a:t>
            </a:r>
            <a:r>
              <a:rPr lang="en-US" sz="3200" dirty="0" err="1"/>
              <a:t>tinyente</a:t>
            </a:r>
            <a:r>
              <a:rPr lang="en-US" sz="3200" dirty="0"/>
              <a:t> </a:t>
            </a:r>
            <a:r>
              <a:rPr lang="en-US" sz="3200" dirty="0" err="1"/>
              <a:t>sa</a:t>
            </a:r>
            <a:r>
              <a:rPr lang="en-US" sz="3200" dirty="0"/>
              <a:t> </a:t>
            </a:r>
            <a:r>
              <a:rPr lang="en-US" sz="3200" dirty="0" err="1"/>
              <a:t>pagtungga</a:t>
            </a:r>
            <a:r>
              <a:rPr lang="en-US" sz="3200" dirty="0"/>
              <a:t> ng </a:t>
            </a:r>
            <a:r>
              <a:rPr lang="en-US" sz="3200" dirty="0" err="1"/>
              <a:t>alak</a:t>
            </a:r>
            <a:r>
              <a:rPr lang="en-US" sz="3200" dirty="0"/>
              <a:t>.</a:t>
            </a:r>
            <a:endParaRPr lang="en-US" dirty="0"/>
          </a:p>
          <a:p>
            <a:endParaRPr lang="en-US" sz="3200" dirty="0"/>
          </a:p>
          <a:p>
            <a:r>
              <a:rPr lang="en-US" sz="3200" dirty="0" err="1"/>
              <a:t>Pinigilan</a:t>
            </a:r>
            <a:r>
              <a:rPr lang="en-US" sz="3200" dirty="0"/>
              <a:t> </a:t>
            </a:r>
            <a:r>
              <a:rPr lang="en-US" sz="3200" dirty="0" err="1"/>
              <a:t>ni</a:t>
            </a:r>
            <a:r>
              <a:rPr lang="en-US" sz="3200" dirty="0"/>
              <a:t> </a:t>
            </a:r>
            <a:r>
              <a:rPr lang="en-US" sz="3200" dirty="0" err="1"/>
              <a:t>Kapitang</a:t>
            </a:r>
            <a:r>
              <a:rPr lang="en-US" sz="3200" dirty="0"/>
              <a:t> </a:t>
            </a:r>
            <a:r>
              <a:rPr lang="en-US" sz="3200" dirty="0" err="1"/>
              <a:t>Tiyago</a:t>
            </a:r>
            <a:r>
              <a:rPr lang="en-US" sz="3200" dirty="0"/>
              <a:t> </a:t>
            </a:r>
            <a:r>
              <a:rPr lang="en-US" sz="3200" dirty="0" err="1"/>
              <a:t>si</a:t>
            </a:r>
            <a:r>
              <a:rPr lang="en-US" sz="3200" dirty="0"/>
              <a:t> Ibarra </a:t>
            </a:r>
            <a:r>
              <a:rPr lang="en-US" sz="3200" dirty="0" err="1"/>
              <a:t>sapagkat</a:t>
            </a:r>
            <a:r>
              <a:rPr lang="en-US" sz="3200" dirty="0"/>
              <a:t> </a:t>
            </a:r>
            <a:r>
              <a:rPr lang="en-US" sz="3200" dirty="0" err="1"/>
              <a:t>darating</a:t>
            </a:r>
            <a:r>
              <a:rPr lang="en-US" sz="3200" dirty="0"/>
              <a:t> </a:t>
            </a:r>
            <a:r>
              <a:rPr lang="en-US" sz="3200" dirty="0" err="1"/>
              <a:t>si</a:t>
            </a:r>
            <a:r>
              <a:rPr lang="en-US" sz="3200" dirty="0"/>
              <a:t> Maria Clara </a:t>
            </a:r>
            <a:r>
              <a:rPr lang="en-US" sz="3200" dirty="0" err="1"/>
              <a:t>na</a:t>
            </a:r>
            <a:r>
              <a:rPr lang="en-US" sz="3200" dirty="0"/>
              <a:t> </a:t>
            </a:r>
            <a:r>
              <a:rPr lang="en-US" sz="3200" dirty="0" err="1"/>
              <a:t>sinundo</a:t>
            </a:r>
            <a:r>
              <a:rPr lang="en-US" sz="3200" dirty="0"/>
              <a:t> ng </a:t>
            </a:r>
            <a:r>
              <a:rPr lang="en-US" sz="3200" dirty="0" err="1"/>
              <a:t>kanyang</a:t>
            </a:r>
            <a:r>
              <a:rPr lang="en-US" sz="3200" dirty="0"/>
              <a:t> Tiya Isabel. </a:t>
            </a:r>
            <a:r>
              <a:rPr lang="en-US" sz="3200" dirty="0" err="1"/>
              <a:t>Darating</a:t>
            </a:r>
            <a:r>
              <a:rPr lang="en-US" sz="3200" dirty="0"/>
              <a:t> din ang </a:t>
            </a:r>
            <a:r>
              <a:rPr lang="en-US" sz="3200" dirty="0" err="1"/>
              <a:t>bagong</a:t>
            </a:r>
            <a:r>
              <a:rPr lang="en-US" sz="3200" dirty="0"/>
              <a:t> </a:t>
            </a:r>
            <a:r>
              <a:rPr lang="en-US" sz="3200" dirty="0" err="1"/>
              <a:t>kura</a:t>
            </a:r>
            <a:r>
              <a:rPr lang="en-US" sz="3200" dirty="0"/>
              <a:t>.</a:t>
            </a:r>
          </a:p>
        </p:txBody>
      </p:sp>
      <p:sp>
        <p:nvSpPr>
          <p:cNvPr id="8" name="Title 1">
            <a:extLst>
              <a:ext uri="{FF2B5EF4-FFF2-40B4-BE49-F238E27FC236}">
                <a16:creationId xmlns:a16="http://schemas.microsoft.com/office/drawing/2014/main" id="{D644ED90-7EBE-81B1-6521-2F0C39674FEB}"/>
              </a:ext>
            </a:extLst>
          </p:cNvPr>
          <p:cNvSpPr txBox="1">
            <a:spLocks/>
          </p:cNvSpPr>
          <p:nvPr/>
        </p:nvSpPr>
        <p:spPr>
          <a:xfrm>
            <a:off x="757299" y="682977"/>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t>"Iyan </a:t>
            </a:r>
            <a:r>
              <a:rPr lang="en-US" sz="3200" dirty="0" err="1"/>
              <a:t>lamang</a:t>
            </a:r>
            <a:r>
              <a:rPr lang="en-US" sz="3200" dirty="0"/>
              <a:t> ang </a:t>
            </a:r>
            <a:r>
              <a:rPr lang="en-US" sz="3200" dirty="0" err="1"/>
              <a:t>nakita</a:t>
            </a:r>
            <a:r>
              <a:rPr lang="en-US" sz="3200" dirty="0"/>
              <a:t> mo...? Sayang ang </a:t>
            </a:r>
            <a:r>
              <a:rPr lang="en-US" sz="3200" dirty="0" err="1"/>
              <a:t>ginugol</a:t>
            </a:r>
            <a:r>
              <a:rPr lang="en-US" sz="3200" dirty="0"/>
              <a:t> </a:t>
            </a:r>
            <a:r>
              <a:rPr lang="en-US" sz="3200" dirty="0" err="1"/>
              <a:t>mong</a:t>
            </a:r>
            <a:r>
              <a:rPr lang="en-US" sz="3200" dirty="0"/>
              <a:t> </a:t>
            </a:r>
            <a:r>
              <a:rPr lang="en-US" sz="3200" dirty="0" err="1"/>
              <a:t>salapi</a:t>
            </a:r>
            <a:r>
              <a:rPr lang="en-US" sz="3200" dirty="0"/>
              <a:t> kung </a:t>
            </a:r>
            <a:r>
              <a:rPr lang="en-US" sz="3200" dirty="0" err="1"/>
              <a:t>iyan</a:t>
            </a:r>
            <a:r>
              <a:rPr lang="en-US" sz="3200" dirty="0"/>
              <a:t> </a:t>
            </a:r>
            <a:r>
              <a:rPr lang="en-US" sz="3200" dirty="0" err="1"/>
              <a:t>lamang</a:t>
            </a:r>
            <a:r>
              <a:rPr lang="en-US" sz="3200" dirty="0"/>
              <a:t> ang </a:t>
            </a:r>
            <a:r>
              <a:rPr lang="en-US" sz="3200" dirty="0" err="1"/>
              <a:t>natutuhan</a:t>
            </a:r>
            <a:r>
              <a:rPr lang="en-US" sz="3200" dirty="0"/>
              <a:t> mo. Alam </a:t>
            </a:r>
            <a:r>
              <a:rPr lang="en-US" sz="3200" dirty="0" err="1"/>
              <a:t>na</a:t>
            </a:r>
            <a:r>
              <a:rPr lang="en-US" sz="3200" dirty="0"/>
              <a:t> </a:t>
            </a:r>
            <a:r>
              <a:rPr lang="en-US" sz="3200" dirty="0" err="1"/>
              <a:t>iyan</a:t>
            </a:r>
            <a:r>
              <a:rPr lang="en-US" sz="3200" dirty="0"/>
              <a:t> ng lahat ng bata </a:t>
            </a:r>
            <a:r>
              <a:rPr lang="en-US" sz="3200" dirty="0" err="1"/>
              <a:t>sa</a:t>
            </a:r>
            <a:r>
              <a:rPr lang="en-US" sz="3200" dirty="0"/>
              <a:t> </a:t>
            </a:r>
            <a:r>
              <a:rPr lang="en-US" sz="3200" dirty="0" err="1"/>
              <a:t>paaralan</a:t>
            </a:r>
            <a:r>
              <a:rPr lang="en-US" sz="3200" dirty="0"/>
              <a:t>," </a:t>
            </a:r>
            <a:r>
              <a:rPr lang="en-US" sz="3200" dirty="0" err="1"/>
              <a:t>pakutyang</a:t>
            </a:r>
            <a:r>
              <a:rPr lang="en-US" sz="3200" dirty="0"/>
              <a:t> </a:t>
            </a:r>
            <a:r>
              <a:rPr lang="en-US" sz="3200" dirty="0" err="1"/>
              <a:t>sabad</a:t>
            </a:r>
            <a:r>
              <a:rPr lang="en-US" sz="3200" dirty="0"/>
              <a:t> </a:t>
            </a:r>
            <a:r>
              <a:rPr lang="en-US" sz="3200" dirty="0" err="1"/>
              <a:t>ni</a:t>
            </a:r>
            <a:r>
              <a:rPr lang="en-US" sz="3200" dirty="0"/>
              <a:t> Padre Damaso.</a:t>
            </a:r>
            <a:endParaRPr lang="en-US"/>
          </a:p>
          <a:p>
            <a:endParaRPr lang="en-US" sz="3200" dirty="0"/>
          </a:p>
          <a:p>
            <a:r>
              <a:rPr lang="en-US" sz="3200" dirty="0" err="1"/>
              <a:t>Nangamba</a:t>
            </a:r>
            <a:r>
              <a:rPr lang="en-US" sz="3200" dirty="0"/>
              <a:t> ang lahat </a:t>
            </a:r>
            <a:r>
              <a:rPr lang="en-US" sz="3200" dirty="0" err="1"/>
              <a:t>na</a:t>
            </a:r>
            <a:r>
              <a:rPr lang="en-US" sz="3200" dirty="0"/>
              <a:t> baka </a:t>
            </a:r>
            <a:r>
              <a:rPr lang="en-US" sz="3200" dirty="0" err="1"/>
              <a:t>magkaroon</a:t>
            </a:r>
            <a:r>
              <a:rPr lang="en-US" sz="3200" dirty="0"/>
              <a:t> ng </a:t>
            </a:r>
            <a:r>
              <a:rPr lang="en-US" sz="3200" dirty="0" err="1"/>
              <a:t>kaguluhan</a:t>
            </a:r>
            <a:r>
              <a:rPr lang="en-US" sz="3200" dirty="0"/>
              <a:t>. Si </a:t>
            </a:r>
            <a:r>
              <a:rPr lang="en-US" sz="3200" dirty="0" err="1"/>
              <a:t>Ibarra'y</a:t>
            </a:r>
            <a:r>
              <a:rPr lang="en-US" sz="3200" dirty="0"/>
              <a:t> </a:t>
            </a:r>
            <a:r>
              <a:rPr lang="en-US" sz="3200" dirty="0" err="1"/>
              <a:t>nagulumihanan</a:t>
            </a:r>
            <a:r>
              <a:rPr lang="en-US" sz="3200" dirty="0"/>
              <a:t>. Di </a:t>
            </a:r>
            <a:r>
              <a:rPr lang="en-US" sz="3200" dirty="0" err="1"/>
              <a:t>niya</a:t>
            </a:r>
            <a:r>
              <a:rPr lang="en-US" sz="3200" dirty="0"/>
              <a:t> </a:t>
            </a:r>
            <a:r>
              <a:rPr lang="en-US" sz="3200" dirty="0" err="1"/>
              <a:t>malaman</a:t>
            </a:r>
            <a:r>
              <a:rPr lang="en-US" sz="3200" dirty="0"/>
              <a:t> ang </a:t>
            </a:r>
            <a:r>
              <a:rPr lang="en-US" sz="3200" dirty="0" err="1"/>
              <a:t>isasagot</a:t>
            </a:r>
            <a:r>
              <a:rPr lang="en-US" sz="3200" dirty="0"/>
              <a:t>. Sa </a:t>
            </a:r>
            <a:r>
              <a:rPr lang="en-US" sz="3200" dirty="0" err="1"/>
              <a:t>halip</a:t>
            </a:r>
            <a:r>
              <a:rPr lang="en-US" sz="3200" dirty="0"/>
              <a:t> </a:t>
            </a:r>
            <a:r>
              <a:rPr lang="en-US" sz="3200" dirty="0" err="1"/>
              <a:t>na</a:t>
            </a:r>
            <a:r>
              <a:rPr lang="en-US" sz="3200" dirty="0"/>
              <a:t> </a:t>
            </a:r>
            <a:r>
              <a:rPr lang="en-US" sz="3200" dirty="0" err="1"/>
              <a:t>sabihing</a:t>
            </a:r>
            <a:r>
              <a:rPr lang="en-US" sz="3200" dirty="0"/>
              <a:t> "</a:t>
            </a:r>
            <a:r>
              <a:rPr lang="en-US" sz="3200" dirty="0" err="1"/>
              <a:t>Magtatapos</a:t>
            </a:r>
            <a:r>
              <a:rPr lang="en-US" sz="3200" dirty="0"/>
              <a:t> </a:t>
            </a:r>
            <a:r>
              <a:rPr lang="en-US" sz="3200" dirty="0" err="1"/>
              <a:t>na</a:t>
            </a:r>
            <a:r>
              <a:rPr lang="en-US" sz="3200" dirty="0"/>
              <a:t> ang </a:t>
            </a:r>
            <a:r>
              <a:rPr lang="en-US" sz="3200" dirty="0" err="1"/>
              <a:t>hapunan</a:t>
            </a:r>
            <a:r>
              <a:rPr lang="en-US" sz="3200" dirty="0"/>
              <a:t> at </a:t>
            </a:r>
            <a:r>
              <a:rPr lang="en-US" sz="3200" dirty="0" err="1"/>
              <a:t>kayo'y</a:t>
            </a:r>
            <a:r>
              <a:rPr lang="en-US" sz="3200" dirty="0"/>
              <a:t> </a:t>
            </a:r>
            <a:r>
              <a:rPr lang="en-US" sz="3200" dirty="0" err="1"/>
              <a:t>bundat</a:t>
            </a:r>
            <a:r>
              <a:rPr lang="en-US" sz="3200" dirty="0"/>
              <a:t> </a:t>
            </a:r>
            <a:r>
              <a:rPr lang="en-US" sz="3200" dirty="0" err="1"/>
              <a:t>na</a:t>
            </a:r>
            <a:r>
              <a:rPr lang="en-US" sz="3200" dirty="0"/>
              <a:t>," ay </a:t>
            </a:r>
            <a:r>
              <a:rPr lang="en-US" sz="3200" dirty="0" err="1"/>
              <a:t>nagpipigil</a:t>
            </a:r>
            <a:r>
              <a:rPr lang="en-US" sz="3200" dirty="0"/>
              <a:t> at </a:t>
            </a:r>
            <a:r>
              <a:rPr lang="en-US" sz="3200" dirty="0" err="1"/>
              <a:t>ganito</a:t>
            </a:r>
            <a:r>
              <a:rPr lang="en-US" sz="3200" dirty="0"/>
              <a:t> ang </a:t>
            </a:r>
            <a:r>
              <a:rPr lang="en-US" sz="3200" dirty="0" err="1"/>
              <a:t>sinabi</a:t>
            </a:r>
            <a:r>
              <a:rPr lang="en-US" sz="3200" dirty="0"/>
              <a:t>:</a:t>
            </a:r>
          </a:p>
          <a:p>
            <a:endParaRPr lang="en-US" sz="3200" dirty="0"/>
          </a:p>
          <a:p>
            <a:r>
              <a:rPr lang="en-US" sz="3200" dirty="0"/>
              <a:t>"Mga </a:t>
            </a:r>
            <a:r>
              <a:rPr lang="en-US" sz="3200" dirty="0" err="1"/>
              <a:t>ginoo</a:t>
            </a:r>
            <a:r>
              <a:rPr lang="en-US" sz="3200" dirty="0"/>
              <a:t>, </a:t>
            </a:r>
            <a:r>
              <a:rPr lang="en-US" sz="3200" dirty="0" err="1"/>
              <a:t>hindi</a:t>
            </a:r>
            <a:r>
              <a:rPr lang="en-US" sz="3200" dirty="0"/>
              <a:t> </a:t>
            </a:r>
            <a:r>
              <a:rPr lang="en-US" sz="3200" dirty="0" err="1"/>
              <a:t>dapat</a:t>
            </a:r>
            <a:r>
              <a:rPr lang="en-US" sz="3200" dirty="0"/>
              <a:t> </a:t>
            </a:r>
            <a:r>
              <a:rPr lang="en-US" sz="3200" dirty="0" err="1"/>
              <a:t>ipagtaka</a:t>
            </a:r>
            <a:r>
              <a:rPr lang="en-US" sz="3200" dirty="0"/>
              <a:t> ang </a:t>
            </a:r>
            <a:r>
              <a:rPr lang="en-US" sz="3200" dirty="0" err="1"/>
              <a:t>sinabi</a:t>
            </a:r>
            <a:r>
              <a:rPr lang="en-US" sz="3200" dirty="0"/>
              <a:t> ng </a:t>
            </a:r>
            <a:r>
              <a:rPr lang="en-US" sz="3200" dirty="0" err="1"/>
              <a:t>aming</a:t>
            </a:r>
            <a:r>
              <a:rPr lang="en-US" sz="3200" dirty="0"/>
              <a:t> </a:t>
            </a:r>
            <a:r>
              <a:rPr lang="en-US" sz="3200" dirty="0" err="1"/>
              <a:t>dat</a:t>
            </a:r>
            <a:r>
              <a:rPr lang="en-US" sz="3200" dirty="0"/>
              <a:t>- </a:t>
            </a:r>
            <a:r>
              <a:rPr lang="en-US" sz="3200" dirty="0" err="1"/>
              <a:t>ing</a:t>
            </a:r>
            <a:r>
              <a:rPr lang="en-US" sz="3200" dirty="0"/>
              <a:t> </a:t>
            </a:r>
            <a:r>
              <a:rPr lang="en-US" sz="3200" dirty="0" err="1"/>
              <a:t>kura</a:t>
            </a:r>
            <a:r>
              <a:rPr lang="en-US" sz="3200" dirty="0"/>
              <a:t>. Ang </a:t>
            </a:r>
            <a:r>
              <a:rPr lang="en-US" sz="3200" dirty="0" err="1"/>
              <a:t>sinabi</a:t>
            </a:r>
            <a:r>
              <a:rPr lang="en-US" sz="3200" dirty="0"/>
              <a:t> </a:t>
            </a:r>
            <a:r>
              <a:rPr lang="en-US" sz="3200" dirty="0" err="1"/>
              <a:t>nila'y</a:t>
            </a:r>
            <a:r>
              <a:rPr lang="en-US" sz="3200" dirty="0"/>
              <a:t> </a:t>
            </a:r>
            <a:r>
              <a:rPr lang="en-US" sz="3200" dirty="0" err="1"/>
              <a:t>nagpapagunita</a:t>
            </a:r>
            <a:r>
              <a:rPr lang="en-US" sz="3200" dirty="0"/>
              <a:t> </a:t>
            </a:r>
            <a:r>
              <a:rPr lang="en-US" sz="3200" dirty="0" err="1"/>
              <a:t>sa</a:t>
            </a:r>
            <a:r>
              <a:rPr lang="en-US" sz="3200" dirty="0"/>
              <a:t> </a:t>
            </a:r>
            <a:r>
              <a:rPr lang="en-US" sz="3200" dirty="0" err="1"/>
              <a:t>aking</a:t>
            </a:r>
            <a:r>
              <a:rPr lang="en-US" sz="3200" dirty="0"/>
              <a:t> </a:t>
            </a:r>
            <a:r>
              <a:rPr lang="en-US" sz="3200" dirty="0" err="1"/>
              <a:t>kabataan</a:t>
            </a:r>
            <a:r>
              <a:rPr lang="en-US" sz="3200" dirty="0"/>
              <a:t>. Salamat at </a:t>
            </a:r>
            <a:r>
              <a:rPr lang="en-US" sz="3200" dirty="0" err="1"/>
              <a:t>binubuhay</a:t>
            </a:r>
            <a:r>
              <a:rPr lang="en-US" sz="3200" dirty="0"/>
              <a:t> </a:t>
            </a:r>
            <a:r>
              <a:rPr lang="en-US" sz="3200" dirty="0" err="1"/>
              <a:t>nila</a:t>
            </a:r>
            <a:r>
              <a:rPr lang="en-US" sz="3200" dirty="0"/>
              <a:t> ang </a:t>
            </a:r>
            <a:r>
              <a:rPr lang="en-US" sz="3200" dirty="0" err="1"/>
              <a:t>nakaraang</a:t>
            </a:r>
            <a:r>
              <a:rPr lang="en-US" sz="3200" dirty="0"/>
              <a:t> </a:t>
            </a:r>
            <a:r>
              <a:rPr lang="en-US" sz="3200" dirty="0" err="1"/>
              <a:t>panahong</a:t>
            </a:r>
            <a:r>
              <a:rPr lang="en-US" sz="3200" dirty="0"/>
              <a:t> </a:t>
            </a:r>
            <a:r>
              <a:rPr lang="en-US" sz="3200" dirty="0" err="1"/>
              <a:t>ipinagsalo</a:t>
            </a:r>
            <a:r>
              <a:rPr lang="en-US" sz="3200" dirty="0"/>
              <a:t> </a:t>
            </a:r>
            <a:r>
              <a:rPr lang="en-US" sz="3200" dirty="0" err="1"/>
              <a:t>nila</a:t>
            </a:r>
            <a:r>
              <a:rPr lang="en-US" sz="3200" dirty="0"/>
              <a:t> ng </a:t>
            </a:r>
            <a:r>
              <a:rPr lang="en-US" sz="3200" dirty="0" err="1"/>
              <a:t>aking</a:t>
            </a:r>
            <a:r>
              <a:rPr lang="en-US" sz="3200" dirty="0"/>
              <a:t> ama </a:t>
            </a:r>
            <a:r>
              <a:rPr lang="en-US" sz="3200" dirty="0" err="1"/>
              <a:t>sa</a:t>
            </a:r>
            <a:r>
              <a:rPr lang="en-US" sz="3200" dirty="0"/>
              <a:t> </a:t>
            </a:r>
            <a:r>
              <a:rPr lang="en-US" sz="3200" dirty="0" err="1"/>
              <a:t>aming</a:t>
            </a:r>
            <a:r>
              <a:rPr lang="en-US" sz="3200" dirty="0"/>
              <a:t> </a:t>
            </a:r>
            <a:r>
              <a:rPr lang="en-US" sz="3200" dirty="0" err="1"/>
              <a:t>maralitang</a:t>
            </a:r>
            <a:r>
              <a:rPr lang="en-US" sz="3200" dirty="0"/>
              <a:t> </a:t>
            </a:r>
            <a:r>
              <a:rPr lang="en-US" sz="3200" dirty="0" err="1"/>
              <a:t>hapag</a:t>
            </a:r>
            <a:r>
              <a:rPr lang="en-US" sz="3200" dirty="0"/>
              <a:t>."</a:t>
            </a:r>
            <a:endParaRPr lang="en-US" dirty="0"/>
          </a:p>
        </p:txBody>
      </p:sp>
    </p:spTree>
    <p:extLst>
      <p:ext uri="{BB962C8B-B14F-4D97-AF65-F5344CB8AC3E}">
        <p14:creationId xmlns:p14="http://schemas.microsoft.com/office/powerpoint/2010/main" val="280708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FD2970A-E5E6-754F-146E-3936ACE46137}"/>
              </a:ext>
            </a:extLst>
          </p:cNvPr>
          <p:cNvSpPr txBox="1">
            <a:spLocks/>
          </p:cNvSpPr>
          <p:nvPr/>
        </p:nvSpPr>
        <p:spPr>
          <a:xfrm>
            <a:off x="757299" y="7124038"/>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t>"</a:t>
            </a:r>
            <a:r>
              <a:rPr lang="en-US" sz="3200" err="1"/>
              <a:t>Mayroon</a:t>
            </a:r>
            <a:r>
              <a:rPr lang="en-US" sz="3200" dirty="0"/>
              <a:t>, </a:t>
            </a:r>
            <a:r>
              <a:rPr lang="en-US" sz="3200" err="1"/>
              <a:t>Ginang</a:t>
            </a:r>
            <a:r>
              <a:rPr lang="en-US" sz="3200" dirty="0"/>
              <a:t>, at </a:t>
            </a:r>
            <a:r>
              <a:rPr lang="en-US" sz="3200" err="1"/>
              <a:t>higit</a:t>
            </a:r>
            <a:r>
              <a:rPr lang="en-US" sz="3200" dirty="0"/>
              <a:t> </a:t>
            </a:r>
            <a:r>
              <a:rPr lang="en-US" sz="3200" err="1"/>
              <a:t>na</a:t>
            </a:r>
            <a:r>
              <a:rPr lang="en-US" sz="3200" dirty="0"/>
              <a:t> </a:t>
            </a:r>
            <a:r>
              <a:rPr lang="en-US" sz="3200" err="1"/>
              <a:t>malinaw</a:t>
            </a:r>
            <a:r>
              <a:rPr lang="en-US" sz="3200" dirty="0"/>
              <a:t> </a:t>
            </a:r>
            <a:r>
              <a:rPr lang="en-US" sz="3200" err="1"/>
              <a:t>kaysa</a:t>
            </a:r>
            <a:r>
              <a:rPr lang="en-US" sz="3200" dirty="0"/>
              <a:t> </a:t>
            </a:r>
            <a:r>
              <a:rPr lang="en-US" sz="3200" err="1"/>
              <a:t>inyong</a:t>
            </a:r>
            <a:r>
              <a:rPr lang="en-US" sz="3200" dirty="0"/>
              <a:t> </a:t>
            </a:r>
            <a:r>
              <a:rPr lang="en-US" sz="3200" err="1"/>
              <a:t>mga</a:t>
            </a:r>
            <a:r>
              <a:rPr lang="en-US" sz="3200" dirty="0"/>
              <a:t> </a:t>
            </a:r>
            <a:r>
              <a:rPr lang="en-US" sz="3200" err="1"/>
              <a:t>mata</a:t>
            </a:r>
            <a:r>
              <a:rPr lang="en-US" sz="3200" dirty="0"/>
              <a:t>. </a:t>
            </a:r>
            <a:r>
              <a:rPr lang="en-US" sz="3200" err="1"/>
              <a:t>Ako'y</a:t>
            </a:r>
            <a:r>
              <a:rPr lang="en-US" sz="3200" dirty="0"/>
              <a:t> </a:t>
            </a:r>
            <a:r>
              <a:rPr lang="en-US" sz="3200" err="1"/>
              <a:t>nawiwili</a:t>
            </a:r>
            <a:r>
              <a:rPr lang="en-US" sz="3200" dirty="0"/>
              <a:t> </a:t>
            </a:r>
            <a:r>
              <a:rPr lang="en-US" sz="3200" err="1"/>
              <a:t>lamang</a:t>
            </a:r>
            <a:r>
              <a:rPr lang="en-US" sz="3200" dirty="0"/>
              <a:t> </a:t>
            </a:r>
            <a:r>
              <a:rPr lang="en-US" sz="3200" err="1"/>
              <a:t>sa</a:t>
            </a:r>
            <a:r>
              <a:rPr lang="en-US" sz="3200" dirty="0"/>
              <a:t> </a:t>
            </a:r>
            <a:r>
              <a:rPr lang="en-US" sz="3200" err="1"/>
              <a:t>pagtingin</a:t>
            </a:r>
            <a:r>
              <a:rPr lang="en-US" sz="3200" dirty="0"/>
              <a:t> </a:t>
            </a:r>
            <a:r>
              <a:rPr lang="en-US" sz="3200" err="1"/>
              <a:t>sa</a:t>
            </a:r>
            <a:r>
              <a:rPr lang="en-US" sz="3200" dirty="0"/>
              <a:t> </a:t>
            </a:r>
            <a:r>
              <a:rPr lang="en-US" sz="3200" err="1"/>
              <a:t>pagkakulot</a:t>
            </a:r>
            <a:r>
              <a:rPr lang="en-US" sz="3200" dirty="0"/>
              <a:t> ng </a:t>
            </a:r>
            <a:r>
              <a:rPr lang="en-US" sz="3200" err="1"/>
              <a:t>inyong</a:t>
            </a:r>
            <a:r>
              <a:rPr lang="en-US" sz="3200" dirty="0"/>
              <a:t> </a:t>
            </a:r>
            <a:r>
              <a:rPr lang="en-US" sz="3200" err="1"/>
              <a:t>buhok</a:t>
            </a:r>
            <a:r>
              <a:rPr lang="en-US" sz="3200" dirty="0"/>
              <a:t>," </a:t>
            </a:r>
            <a:r>
              <a:rPr lang="en-US" sz="3200" err="1"/>
              <a:t>tugon</a:t>
            </a:r>
            <a:r>
              <a:rPr lang="en-US" sz="3200" dirty="0"/>
              <a:t> ng </a:t>
            </a:r>
            <a:r>
              <a:rPr lang="en-US" sz="3200" err="1"/>
              <a:t>tinyente</a:t>
            </a:r>
            <a:r>
              <a:rPr lang="en-US" sz="3200" dirty="0"/>
              <a:t> at </a:t>
            </a:r>
            <a:r>
              <a:rPr lang="en-US" sz="3200" err="1"/>
              <a:t>saka</a:t>
            </a:r>
            <a:r>
              <a:rPr lang="en-US" sz="3200" dirty="0"/>
              <a:t> </a:t>
            </a:r>
            <a:r>
              <a:rPr lang="en-US" sz="3200" err="1"/>
              <a:t>lumayo</a:t>
            </a:r>
            <a:r>
              <a:rPr lang="en-US" sz="3200" dirty="0"/>
              <a:t>.</a:t>
            </a:r>
          </a:p>
          <a:p>
            <a:endParaRPr lang="en-US" sz="3200" dirty="0"/>
          </a:p>
          <a:p>
            <a:r>
              <a:rPr lang="en-US" sz="3200" dirty="0"/>
              <a:t>Sabay </a:t>
            </a:r>
            <a:r>
              <a:rPr lang="en-US" sz="3200" dirty="0" err="1"/>
              <a:t>na</a:t>
            </a:r>
            <a:r>
              <a:rPr lang="en-US" sz="3200" dirty="0"/>
              <a:t> </a:t>
            </a:r>
            <a:r>
              <a:rPr lang="en-US" sz="3200" dirty="0" err="1"/>
              <a:t>tumungo</a:t>
            </a:r>
            <a:r>
              <a:rPr lang="en-US" sz="3200" dirty="0"/>
              <a:t> </a:t>
            </a:r>
            <a:r>
              <a:rPr lang="en-US" sz="3200" dirty="0" err="1"/>
              <a:t>sa</a:t>
            </a:r>
            <a:r>
              <a:rPr lang="en-US" sz="3200" dirty="0"/>
              <a:t> </a:t>
            </a:r>
            <a:r>
              <a:rPr lang="en-US" sz="3200" dirty="0" err="1"/>
              <a:t>kabesera</a:t>
            </a:r>
            <a:r>
              <a:rPr lang="en-US" sz="3200" dirty="0"/>
              <a:t> ang </a:t>
            </a:r>
            <a:r>
              <a:rPr lang="en-US" sz="3200" dirty="0" err="1"/>
              <a:t>dalawang</a:t>
            </a:r>
            <a:r>
              <a:rPr lang="en-US" sz="3200" dirty="0"/>
              <a:t> </a:t>
            </a:r>
            <a:r>
              <a:rPr lang="en-US" sz="3200" dirty="0" err="1"/>
              <a:t>pari</a:t>
            </a:r>
            <a:r>
              <a:rPr lang="en-US" sz="3200" dirty="0"/>
              <a:t> </a:t>
            </a:r>
            <a:r>
              <a:rPr lang="en-US" sz="3200" dirty="0" err="1"/>
              <a:t>na</a:t>
            </a:r>
            <a:r>
              <a:rPr lang="en-US" sz="3200" dirty="0"/>
              <a:t> </a:t>
            </a:r>
            <a:r>
              <a:rPr lang="en-US" sz="3200" dirty="0" err="1"/>
              <a:t>tila</a:t>
            </a:r>
            <a:r>
              <a:rPr lang="en-US" sz="3200" dirty="0"/>
              <a:t> </a:t>
            </a:r>
            <a:r>
              <a:rPr lang="en-US" sz="3200" dirty="0" err="1"/>
              <a:t>nagkahiyaan</a:t>
            </a:r>
            <a:r>
              <a:rPr lang="en-US" sz="3200" dirty="0"/>
              <a:t> pa.</a:t>
            </a:r>
          </a:p>
          <a:p>
            <a:endParaRPr lang="en-US" sz="3200" dirty="0"/>
          </a:p>
          <a:p>
            <a:r>
              <a:rPr lang="en-US" sz="3200" dirty="0"/>
              <a:t>"</a:t>
            </a:r>
            <a:r>
              <a:rPr lang="en-US" sz="3200" dirty="0" err="1"/>
              <a:t>Iya'y</a:t>
            </a:r>
            <a:r>
              <a:rPr lang="en-US" sz="3200" dirty="0"/>
              <a:t> para </a:t>
            </a:r>
            <a:r>
              <a:rPr lang="en-US" sz="3200" dirty="0" err="1"/>
              <a:t>sa</a:t>
            </a:r>
            <a:r>
              <a:rPr lang="en-US" sz="3200" dirty="0"/>
              <a:t> </a:t>
            </a:r>
            <a:r>
              <a:rPr lang="en-US" sz="3200" dirty="0" err="1"/>
              <a:t>inyo</a:t>
            </a:r>
            <a:r>
              <a:rPr lang="en-US" sz="3200" dirty="0"/>
              <a:t>, Padre Damaso," ani Padre Sibyla.</a:t>
            </a:r>
            <a:endParaRPr lang="en-US"/>
          </a:p>
          <a:p>
            <a:endParaRPr lang="en-US" sz="3200" dirty="0"/>
          </a:p>
          <a:p>
            <a:r>
              <a:rPr lang="en-US" sz="3200" dirty="0"/>
              <a:t>"Sa </a:t>
            </a:r>
            <a:r>
              <a:rPr lang="en-US" sz="3200" dirty="0" err="1"/>
              <a:t>inyo</a:t>
            </a:r>
            <a:r>
              <a:rPr lang="en-US" sz="3200" dirty="0"/>
              <a:t> po, Padre Sibyla. Kayo ang </a:t>
            </a:r>
            <a:r>
              <a:rPr lang="en-US" sz="3200" dirty="0" err="1"/>
              <a:t>unang</a:t>
            </a:r>
            <a:r>
              <a:rPr lang="en-US" sz="3200" dirty="0"/>
              <a:t> </a:t>
            </a:r>
            <a:r>
              <a:rPr lang="en-US" sz="3200" dirty="0" err="1"/>
              <a:t>kakilala</a:t>
            </a:r>
            <a:r>
              <a:rPr lang="en-US" sz="3200" dirty="0"/>
              <a:t> at </a:t>
            </a:r>
            <a:r>
              <a:rPr lang="en-US" sz="3200" dirty="0" err="1"/>
              <a:t>kumpesor</a:t>
            </a:r>
            <a:r>
              <a:rPr lang="en-US" sz="3200" dirty="0"/>
              <a:t> ng </a:t>
            </a:r>
            <a:r>
              <a:rPr lang="en-US" sz="3200" dirty="0" err="1"/>
              <a:t>nasirang</a:t>
            </a:r>
            <a:r>
              <a:rPr lang="en-US" sz="3200" dirty="0"/>
              <a:t> </a:t>
            </a:r>
            <a:r>
              <a:rPr lang="en-US" sz="3200" dirty="0" err="1"/>
              <a:t>maybahay</a:t>
            </a:r>
            <a:r>
              <a:rPr lang="en-US" sz="3200" dirty="0"/>
              <a:t>... At </a:t>
            </a:r>
            <a:r>
              <a:rPr lang="en-US" sz="3200" dirty="0" err="1"/>
              <a:t>alang-alang</a:t>
            </a:r>
            <a:r>
              <a:rPr lang="en-US" sz="3200" dirty="0"/>
              <a:t> din </a:t>
            </a:r>
            <a:r>
              <a:rPr lang="en-US" sz="3200" dirty="0" err="1"/>
              <a:t>sa</a:t>
            </a:r>
            <a:r>
              <a:rPr lang="en-US" sz="3200" dirty="0"/>
              <a:t> </a:t>
            </a:r>
            <a:r>
              <a:rPr lang="en-US" sz="3200" dirty="0" err="1"/>
              <a:t>inyong</a:t>
            </a:r>
            <a:r>
              <a:rPr lang="en-US" sz="3200" dirty="0"/>
              <a:t> </a:t>
            </a:r>
            <a:r>
              <a:rPr lang="en-US" sz="3200" dirty="0" err="1"/>
              <a:t>gulang</a:t>
            </a:r>
            <a:r>
              <a:rPr lang="en-US" sz="3200" dirty="0"/>
              <a:t>, </a:t>
            </a:r>
            <a:r>
              <a:rPr lang="en-US" sz="3200" dirty="0" err="1"/>
              <a:t>katungkulan</a:t>
            </a:r>
            <a:r>
              <a:rPr lang="en-US" sz="3200" dirty="0"/>
              <a:t>, at </a:t>
            </a:r>
            <a:r>
              <a:rPr lang="en-US" sz="3200" dirty="0" err="1"/>
              <a:t>kapangyarihan</a:t>
            </a:r>
            <a:r>
              <a:rPr lang="en-US" sz="3200" dirty="0"/>
              <a:t>."</a:t>
            </a:r>
            <a:endParaRPr lang="en-US" dirty="0"/>
          </a:p>
        </p:txBody>
      </p:sp>
      <p:sp>
        <p:nvSpPr>
          <p:cNvPr id="5" name="Title 1">
            <a:extLst>
              <a:ext uri="{FF2B5EF4-FFF2-40B4-BE49-F238E27FC236}">
                <a16:creationId xmlns:a16="http://schemas.microsoft.com/office/drawing/2014/main" id="{D6F65C21-CD41-B013-AB0D-07CBDBE7F8B8}"/>
              </a:ext>
            </a:extLst>
          </p:cNvPr>
          <p:cNvSpPr txBox="1">
            <a:spLocks/>
          </p:cNvSpPr>
          <p:nvPr/>
        </p:nvSpPr>
        <p:spPr>
          <a:xfrm>
            <a:off x="757298" y="682976"/>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t>Nakita ng </a:t>
            </a:r>
            <a:r>
              <a:rPr lang="en-US" sz="3200" dirty="0" err="1"/>
              <a:t>Dominiko</a:t>
            </a:r>
            <a:r>
              <a:rPr lang="en-US" sz="3200" dirty="0"/>
              <a:t> </a:t>
            </a:r>
            <a:r>
              <a:rPr lang="en-US" sz="3200" dirty="0" err="1"/>
              <a:t>na</a:t>
            </a:r>
            <a:r>
              <a:rPr lang="en-US" sz="3200" dirty="0"/>
              <a:t> ang </a:t>
            </a:r>
            <a:r>
              <a:rPr lang="en-US" sz="3200" dirty="0" err="1"/>
              <a:t>Pransiskano'y</a:t>
            </a:r>
            <a:r>
              <a:rPr lang="en-US" sz="3200" dirty="0"/>
              <a:t> </a:t>
            </a:r>
            <a:r>
              <a:rPr lang="en-US" sz="3200" dirty="0" err="1"/>
              <a:t>nanginig</a:t>
            </a:r>
            <a:r>
              <a:rPr lang="en-US" sz="3200" dirty="0"/>
              <a:t>. Si Ibarra </a:t>
            </a:r>
            <a:r>
              <a:rPr lang="en-US" sz="3200" dirty="0" err="1"/>
              <a:t>nama'y</a:t>
            </a:r>
            <a:r>
              <a:rPr lang="en-US" sz="3200" dirty="0"/>
              <a:t> </a:t>
            </a:r>
            <a:r>
              <a:rPr lang="en-US" sz="3200" dirty="0" err="1"/>
              <a:t>tumindig</a:t>
            </a:r>
            <a:r>
              <a:rPr lang="en-US" sz="3200" dirty="0"/>
              <a:t> at </a:t>
            </a:r>
            <a:r>
              <a:rPr lang="en-US" sz="3200" dirty="0" err="1"/>
              <a:t>nagsalita</a:t>
            </a:r>
            <a:r>
              <a:rPr lang="en-US" sz="3200" dirty="0"/>
              <a:t>.</a:t>
            </a:r>
            <a:endParaRPr lang="en-US"/>
          </a:p>
          <a:p>
            <a:endParaRPr lang="en-US" sz="3200" dirty="0"/>
          </a:p>
          <a:p>
            <a:r>
              <a:rPr lang="en-US" sz="3200" dirty="0"/>
              <a:t>"Mga </a:t>
            </a:r>
            <a:r>
              <a:rPr lang="en-US" sz="3200" dirty="0" err="1"/>
              <a:t>ginoo</a:t>
            </a:r>
            <a:r>
              <a:rPr lang="en-US" sz="3200" dirty="0"/>
              <a:t>, </a:t>
            </a:r>
            <a:r>
              <a:rPr lang="en-US" sz="3200" dirty="0" err="1"/>
              <a:t>ipagpatawad</a:t>
            </a:r>
            <a:r>
              <a:rPr lang="en-US" sz="3200" dirty="0"/>
              <a:t> </a:t>
            </a:r>
            <a:r>
              <a:rPr lang="en-US" sz="3200" dirty="0" err="1"/>
              <a:t>ninyo</a:t>
            </a:r>
            <a:r>
              <a:rPr lang="en-US" sz="3200" dirty="0"/>
              <a:t> ang </a:t>
            </a:r>
            <a:r>
              <a:rPr lang="en-US" sz="3200" dirty="0" err="1"/>
              <a:t>aking</a:t>
            </a:r>
            <a:r>
              <a:rPr lang="en-US" sz="3200" dirty="0"/>
              <a:t> </a:t>
            </a:r>
            <a:r>
              <a:rPr lang="en-US" sz="3200" dirty="0" err="1"/>
              <a:t>pag-alis</a:t>
            </a:r>
            <a:r>
              <a:rPr lang="en-US" sz="3200" dirty="0"/>
              <a:t>. Ako </a:t>
            </a:r>
            <a:r>
              <a:rPr lang="en-US" sz="3200" dirty="0" err="1"/>
              <a:t>po'y</a:t>
            </a:r>
            <a:r>
              <a:rPr lang="en-US" sz="3200" dirty="0"/>
              <a:t> </a:t>
            </a:r>
            <a:r>
              <a:rPr lang="en-US" sz="3200" dirty="0" err="1"/>
              <a:t>lalakad</a:t>
            </a:r>
            <a:r>
              <a:rPr lang="en-US" sz="3200" dirty="0"/>
              <a:t> </a:t>
            </a:r>
            <a:r>
              <a:rPr lang="en-US" sz="3200" dirty="0" err="1"/>
              <a:t>bukas</a:t>
            </a:r>
            <a:r>
              <a:rPr lang="en-US" sz="3200" dirty="0"/>
              <a:t> </a:t>
            </a:r>
            <a:r>
              <a:rPr lang="en-US" sz="3200" dirty="0" err="1"/>
              <a:t>kaya't</a:t>
            </a:r>
            <a:r>
              <a:rPr lang="en-US" sz="3200" dirty="0"/>
              <a:t> </a:t>
            </a:r>
            <a:r>
              <a:rPr lang="en-US" sz="3200" dirty="0" err="1"/>
              <a:t>marami</a:t>
            </a:r>
            <a:r>
              <a:rPr lang="en-US" sz="3200" dirty="0"/>
              <a:t> </a:t>
            </a:r>
            <a:r>
              <a:rPr lang="en-US" sz="3200" dirty="0" err="1"/>
              <a:t>akong</a:t>
            </a:r>
            <a:r>
              <a:rPr lang="en-US" sz="3200" dirty="0"/>
              <a:t> </a:t>
            </a:r>
            <a:r>
              <a:rPr lang="en-US" sz="3200" dirty="0" err="1"/>
              <a:t>gawaing</a:t>
            </a:r>
            <a:r>
              <a:rPr lang="en-US" sz="3200" dirty="0"/>
              <a:t> </a:t>
            </a:r>
            <a:r>
              <a:rPr lang="en-US" sz="3200" dirty="0" err="1"/>
              <a:t>dapat</a:t>
            </a:r>
            <a:r>
              <a:rPr lang="en-US" sz="3200" dirty="0"/>
              <a:t> </a:t>
            </a:r>
            <a:r>
              <a:rPr lang="en-US" sz="3200" dirty="0" err="1"/>
              <a:t>lutasin</a:t>
            </a:r>
            <a:r>
              <a:rPr lang="en-US" sz="3200" dirty="0"/>
              <a:t>. Tapos </a:t>
            </a:r>
            <a:r>
              <a:rPr lang="en-US" sz="3200" dirty="0" err="1"/>
              <a:t>na</a:t>
            </a:r>
            <a:r>
              <a:rPr lang="en-US" sz="3200" dirty="0"/>
              <a:t> ang </a:t>
            </a:r>
            <a:r>
              <a:rPr lang="en-US" sz="3200" dirty="0" err="1"/>
              <a:t>mahalagang</a:t>
            </a:r>
            <a:r>
              <a:rPr lang="en-US" sz="3200" dirty="0"/>
              <a:t> </a:t>
            </a:r>
            <a:r>
              <a:rPr lang="en-US" sz="3200" dirty="0" err="1"/>
              <a:t>bahagi</a:t>
            </a:r>
            <a:r>
              <a:rPr lang="en-US" sz="3200" dirty="0"/>
              <a:t> ng </a:t>
            </a:r>
            <a:r>
              <a:rPr lang="en-US" sz="3200" dirty="0" err="1"/>
              <a:t>hapunan</a:t>
            </a:r>
            <a:r>
              <a:rPr lang="en-US" sz="3200" dirty="0"/>
              <a:t> at </a:t>
            </a:r>
            <a:r>
              <a:rPr lang="en-US" sz="3200" dirty="0" err="1"/>
              <a:t>bahagya</a:t>
            </a:r>
            <a:r>
              <a:rPr lang="en-US" sz="3200" dirty="0"/>
              <a:t> </a:t>
            </a:r>
            <a:r>
              <a:rPr lang="en-US" sz="3200" dirty="0" err="1"/>
              <a:t>na</a:t>
            </a:r>
            <a:r>
              <a:rPr lang="en-US" sz="3200" dirty="0"/>
              <a:t> </a:t>
            </a:r>
            <a:r>
              <a:rPr lang="en-US" sz="3200" dirty="0" err="1"/>
              <a:t>akong</a:t>
            </a:r>
            <a:r>
              <a:rPr lang="en-US" sz="3200" dirty="0"/>
              <a:t> </a:t>
            </a:r>
            <a:r>
              <a:rPr lang="en-US" sz="3200" dirty="0" err="1"/>
              <a:t>uminom</a:t>
            </a:r>
            <a:r>
              <a:rPr lang="en-US" sz="3200" dirty="0"/>
              <a:t> ng </a:t>
            </a:r>
            <a:r>
              <a:rPr lang="en-US" sz="3200" dirty="0" err="1"/>
              <a:t>alak</a:t>
            </a:r>
            <a:r>
              <a:rPr lang="en-US" sz="3200" dirty="0"/>
              <a:t>. Mga </a:t>
            </a:r>
            <a:r>
              <a:rPr lang="en-US" sz="3200" dirty="0" err="1"/>
              <a:t>ginoo</a:t>
            </a:r>
            <a:r>
              <a:rPr lang="en-US" sz="3200" dirty="0"/>
              <a:t>... </a:t>
            </a:r>
            <a:r>
              <a:rPr lang="en-US" sz="3200" dirty="0" err="1"/>
              <a:t>sa</a:t>
            </a:r>
            <a:r>
              <a:rPr lang="en-US" sz="3200" dirty="0"/>
              <a:t> </a:t>
            </a:r>
            <a:r>
              <a:rPr lang="en-US" sz="3200" dirty="0" err="1"/>
              <a:t>ikabubuti</a:t>
            </a:r>
            <a:r>
              <a:rPr lang="en-US" sz="3200" dirty="0"/>
              <a:t> ng </a:t>
            </a:r>
            <a:r>
              <a:rPr lang="en-US" sz="3200" dirty="0" err="1"/>
              <a:t>Espanya</a:t>
            </a:r>
            <a:r>
              <a:rPr lang="en-US" sz="3200" dirty="0"/>
              <a:t> at Pilipinas," </a:t>
            </a:r>
            <a:r>
              <a:rPr lang="en-US" sz="3200" dirty="0" err="1"/>
              <a:t>kasabay</a:t>
            </a:r>
            <a:r>
              <a:rPr lang="en-US" sz="3200" dirty="0"/>
              <a:t> </a:t>
            </a:r>
            <a:r>
              <a:rPr lang="en-US" sz="3200" dirty="0" err="1"/>
              <a:t>niya</a:t>
            </a:r>
            <a:r>
              <a:rPr lang="en-US" sz="3200" dirty="0"/>
              <a:t> ang </a:t>
            </a:r>
            <a:r>
              <a:rPr lang="en-US" sz="3200" dirty="0" err="1"/>
              <a:t>tinyente</a:t>
            </a:r>
            <a:r>
              <a:rPr lang="en-US" sz="3200" dirty="0"/>
              <a:t> </a:t>
            </a:r>
            <a:r>
              <a:rPr lang="en-US" sz="3200" dirty="0" err="1"/>
              <a:t>sa</a:t>
            </a:r>
            <a:r>
              <a:rPr lang="en-US" sz="3200" dirty="0"/>
              <a:t> </a:t>
            </a:r>
            <a:r>
              <a:rPr lang="en-US" sz="3200" dirty="0" err="1"/>
              <a:t>pagtungga</a:t>
            </a:r>
            <a:r>
              <a:rPr lang="en-US" sz="3200" dirty="0"/>
              <a:t> ng </a:t>
            </a:r>
            <a:r>
              <a:rPr lang="en-US" sz="3200" dirty="0" err="1"/>
              <a:t>alak</a:t>
            </a:r>
            <a:r>
              <a:rPr lang="en-US" sz="3200" dirty="0"/>
              <a:t>.</a:t>
            </a:r>
            <a:endParaRPr lang="en-US" dirty="0"/>
          </a:p>
          <a:p>
            <a:endParaRPr lang="en-US" sz="3200" dirty="0"/>
          </a:p>
          <a:p>
            <a:r>
              <a:rPr lang="en-US" sz="3200" dirty="0" err="1"/>
              <a:t>Pinigilan</a:t>
            </a:r>
            <a:r>
              <a:rPr lang="en-US" sz="3200" dirty="0"/>
              <a:t> </a:t>
            </a:r>
            <a:r>
              <a:rPr lang="en-US" sz="3200" dirty="0" err="1"/>
              <a:t>ni</a:t>
            </a:r>
            <a:r>
              <a:rPr lang="en-US" sz="3200" dirty="0"/>
              <a:t> </a:t>
            </a:r>
            <a:r>
              <a:rPr lang="en-US" sz="3200" dirty="0" err="1"/>
              <a:t>Kapitang</a:t>
            </a:r>
            <a:r>
              <a:rPr lang="en-US" sz="3200" dirty="0"/>
              <a:t> </a:t>
            </a:r>
            <a:r>
              <a:rPr lang="en-US" sz="3200" dirty="0" err="1"/>
              <a:t>Tiyago</a:t>
            </a:r>
            <a:r>
              <a:rPr lang="en-US" sz="3200" dirty="0"/>
              <a:t> </a:t>
            </a:r>
            <a:r>
              <a:rPr lang="en-US" sz="3200" dirty="0" err="1"/>
              <a:t>si</a:t>
            </a:r>
            <a:r>
              <a:rPr lang="en-US" sz="3200" dirty="0"/>
              <a:t> Ibarra </a:t>
            </a:r>
            <a:r>
              <a:rPr lang="en-US" sz="3200" dirty="0" err="1"/>
              <a:t>sapagkat</a:t>
            </a:r>
            <a:r>
              <a:rPr lang="en-US" sz="3200" dirty="0"/>
              <a:t> </a:t>
            </a:r>
            <a:r>
              <a:rPr lang="en-US" sz="3200" dirty="0" err="1"/>
              <a:t>darating</a:t>
            </a:r>
            <a:r>
              <a:rPr lang="en-US" sz="3200" dirty="0"/>
              <a:t> </a:t>
            </a:r>
            <a:r>
              <a:rPr lang="en-US" sz="3200" dirty="0" err="1"/>
              <a:t>si</a:t>
            </a:r>
            <a:r>
              <a:rPr lang="en-US" sz="3200" dirty="0"/>
              <a:t> Maria Clara </a:t>
            </a:r>
            <a:r>
              <a:rPr lang="en-US" sz="3200" dirty="0" err="1"/>
              <a:t>na</a:t>
            </a:r>
            <a:r>
              <a:rPr lang="en-US" sz="3200" dirty="0"/>
              <a:t> </a:t>
            </a:r>
            <a:r>
              <a:rPr lang="en-US" sz="3200" dirty="0" err="1"/>
              <a:t>sinundo</a:t>
            </a:r>
            <a:r>
              <a:rPr lang="en-US" sz="3200" dirty="0"/>
              <a:t> ng </a:t>
            </a:r>
            <a:r>
              <a:rPr lang="en-US" sz="3200" dirty="0" err="1"/>
              <a:t>kanyang</a:t>
            </a:r>
            <a:r>
              <a:rPr lang="en-US" sz="3200" dirty="0"/>
              <a:t> Tiya Isabel. </a:t>
            </a:r>
            <a:r>
              <a:rPr lang="en-US" sz="3200" dirty="0" err="1"/>
              <a:t>Darating</a:t>
            </a:r>
            <a:r>
              <a:rPr lang="en-US" sz="3200" dirty="0"/>
              <a:t> din ang </a:t>
            </a:r>
            <a:r>
              <a:rPr lang="en-US" sz="3200" dirty="0" err="1"/>
              <a:t>bagong</a:t>
            </a:r>
            <a:r>
              <a:rPr lang="en-US" sz="3200" dirty="0"/>
              <a:t> </a:t>
            </a:r>
            <a:r>
              <a:rPr lang="en-US" sz="3200" dirty="0" err="1"/>
              <a:t>kura</a:t>
            </a:r>
            <a:r>
              <a:rPr lang="en-US" sz="3200" dirty="0"/>
              <a:t>.</a:t>
            </a:r>
          </a:p>
        </p:txBody>
      </p:sp>
      <p:sp>
        <p:nvSpPr>
          <p:cNvPr id="6" name="Title 1">
            <a:extLst>
              <a:ext uri="{FF2B5EF4-FFF2-40B4-BE49-F238E27FC236}">
                <a16:creationId xmlns:a16="http://schemas.microsoft.com/office/drawing/2014/main" id="{52B462D0-84C6-6BD8-19C5-400B00FD2EA7}"/>
              </a:ext>
            </a:extLst>
          </p:cNvPr>
          <p:cNvSpPr txBox="1">
            <a:spLocks/>
          </p:cNvSpPr>
          <p:nvPr/>
        </p:nvSpPr>
        <p:spPr>
          <a:xfrm>
            <a:off x="13006807" y="395428"/>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err="1"/>
              <a:t>Nangako</a:t>
            </a:r>
            <a:r>
              <a:rPr lang="en-US" sz="3200" dirty="0"/>
              <a:t> </a:t>
            </a:r>
            <a:r>
              <a:rPr lang="en-US" sz="3200" dirty="0" err="1"/>
              <a:t>si</a:t>
            </a:r>
            <a:r>
              <a:rPr lang="en-US" sz="3200" dirty="0"/>
              <a:t> Ibarra </a:t>
            </a:r>
            <a:r>
              <a:rPr lang="en-US" sz="3200" dirty="0" err="1"/>
              <a:t>na</a:t>
            </a:r>
            <a:r>
              <a:rPr lang="en-US" sz="3200" dirty="0"/>
              <a:t> </a:t>
            </a:r>
            <a:r>
              <a:rPr lang="en-US" sz="3200" dirty="0" err="1"/>
              <a:t>babalik</a:t>
            </a:r>
            <a:r>
              <a:rPr lang="en-US" sz="3200" dirty="0"/>
              <a:t> </a:t>
            </a:r>
            <a:r>
              <a:rPr lang="en-US" sz="3200" dirty="0" err="1"/>
              <a:t>kinabukasan</a:t>
            </a:r>
            <a:r>
              <a:rPr lang="en-US" sz="3200" dirty="0"/>
              <a:t> at </a:t>
            </a:r>
            <a:r>
              <a:rPr lang="en-US" sz="3200" dirty="0" err="1"/>
              <a:t>tuloy</a:t>
            </a:r>
            <a:r>
              <a:rPr lang="en-US" sz="3200" dirty="0"/>
              <a:t> </a:t>
            </a:r>
            <a:r>
              <a:rPr lang="en-US" sz="3200" dirty="0" err="1"/>
              <a:t>na</a:t>
            </a:r>
            <a:r>
              <a:rPr lang="en-US" sz="3200" dirty="0"/>
              <a:t> </a:t>
            </a:r>
            <a:r>
              <a:rPr lang="en-US" sz="3200" dirty="0" err="1"/>
              <a:t>umalis</a:t>
            </a:r>
            <a:r>
              <a:rPr lang="en-US" sz="3200" dirty="0"/>
              <a:t>, </a:t>
            </a:r>
            <a:r>
              <a:rPr lang="en-US" sz="3200" dirty="0" err="1"/>
              <a:t>samantalang</a:t>
            </a:r>
            <a:r>
              <a:rPr lang="en-US" sz="3200" dirty="0"/>
              <a:t> </a:t>
            </a:r>
            <a:r>
              <a:rPr lang="en-US" sz="3200" dirty="0" err="1"/>
              <a:t>ibinulalas</a:t>
            </a:r>
            <a:r>
              <a:rPr lang="en-US" sz="3200" dirty="0"/>
              <a:t> ng </a:t>
            </a:r>
            <a:r>
              <a:rPr lang="en-US" sz="3200" dirty="0" err="1"/>
              <a:t>Pransiskano</a:t>
            </a:r>
            <a:r>
              <a:rPr lang="en-US" sz="3200" dirty="0"/>
              <a:t> ang </a:t>
            </a:r>
            <a:r>
              <a:rPr lang="en-US" sz="3200" dirty="0" err="1"/>
              <a:t>sama</a:t>
            </a:r>
            <a:r>
              <a:rPr lang="en-US" sz="3200" dirty="0"/>
              <a:t> ng </a:t>
            </a:r>
            <a:r>
              <a:rPr lang="en-US" sz="3200" dirty="0" err="1"/>
              <a:t>loob</a:t>
            </a:r>
            <a:r>
              <a:rPr lang="en-US" sz="3200" dirty="0"/>
              <a:t>.</a:t>
            </a:r>
            <a:endParaRPr lang="en-US"/>
          </a:p>
          <a:p>
            <a:endParaRPr lang="en-US" sz="3200" dirty="0"/>
          </a:p>
          <a:p>
            <a:r>
              <a:rPr lang="en-US" sz="3200" dirty="0"/>
              <a:t>"Nakita </a:t>
            </a:r>
            <a:r>
              <a:rPr lang="en-US" sz="3200" dirty="0" err="1"/>
              <a:t>na</a:t>
            </a:r>
            <a:r>
              <a:rPr lang="en-US" sz="3200" dirty="0"/>
              <a:t> </a:t>
            </a:r>
            <a:r>
              <a:rPr lang="en-US" sz="3200" dirty="0" err="1"/>
              <a:t>ninyo</a:t>
            </a:r>
            <a:r>
              <a:rPr lang="en-US" sz="3200" dirty="0"/>
              <a:t>" ang </a:t>
            </a:r>
            <a:r>
              <a:rPr lang="en-US" sz="3200" dirty="0" err="1"/>
              <a:t>sabi</a:t>
            </a:r>
            <a:r>
              <a:rPr lang="en-US" sz="3200" dirty="0"/>
              <a:t> </a:t>
            </a:r>
            <a:r>
              <a:rPr lang="en-US" sz="3200" dirty="0" err="1"/>
              <a:t>ni</a:t>
            </a:r>
            <a:r>
              <a:rPr lang="en-US" sz="3200" dirty="0"/>
              <a:t> Padre Damaso </a:t>
            </a:r>
            <a:r>
              <a:rPr lang="en-US" sz="3200" dirty="0" err="1"/>
              <a:t>sa</a:t>
            </a:r>
            <a:r>
              <a:rPr lang="en-US" sz="3200" dirty="0"/>
              <a:t> may </a:t>
            </a:r>
            <a:r>
              <a:rPr lang="en-US" sz="3200" dirty="0" err="1"/>
              <a:t>mapulang</a:t>
            </a:r>
            <a:r>
              <a:rPr lang="en-US" sz="3200" dirty="0"/>
              <a:t> </a:t>
            </a:r>
            <a:r>
              <a:rPr lang="en-US" sz="3200" dirty="0" err="1"/>
              <a:t>buhok</a:t>
            </a:r>
            <a:r>
              <a:rPr lang="en-US" sz="3200" dirty="0"/>
              <a:t>. "Iyan ang </a:t>
            </a:r>
            <a:r>
              <a:rPr lang="en-US" sz="3200" dirty="0" err="1"/>
              <a:t>kasamaang</a:t>
            </a:r>
            <a:r>
              <a:rPr lang="en-US" sz="3200" dirty="0"/>
              <a:t> </a:t>
            </a:r>
            <a:r>
              <a:rPr lang="en-US" sz="3200" dirty="0" err="1"/>
              <a:t>dulot</a:t>
            </a:r>
            <a:r>
              <a:rPr lang="en-US" sz="3200" dirty="0"/>
              <a:t> ng </a:t>
            </a:r>
            <a:r>
              <a:rPr lang="en-US" sz="3200" dirty="0" err="1"/>
              <a:t>pagpapaaral</a:t>
            </a:r>
            <a:r>
              <a:rPr lang="en-US" sz="3200" dirty="0"/>
              <a:t> </a:t>
            </a:r>
            <a:r>
              <a:rPr lang="en-US" sz="3200" dirty="0" err="1"/>
              <a:t>sa</a:t>
            </a:r>
            <a:r>
              <a:rPr lang="en-US" sz="3200" dirty="0"/>
              <a:t> Europa - </a:t>
            </a:r>
            <a:r>
              <a:rPr lang="en-US" sz="3200" dirty="0" err="1"/>
              <a:t>nagiging</a:t>
            </a:r>
            <a:r>
              <a:rPr lang="en-US" sz="3200" dirty="0"/>
              <a:t> </a:t>
            </a:r>
            <a:r>
              <a:rPr lang="en-US" sz="3200" dirty="0" err="1"/>
              <a:t>mapagmataas</a:t>
            </a:r>
            <a:r>
              <a:rPr lang="en-US" sz="3200" dirty="0"/>
              <a:t>. </a:t>
            </a:r>
            <a:r>
              <a:rPr lang="en-US" sz="3200" dirty="0" err="1"/>
              <a:t>Dapat</a:t>
            </a:r>
            <a:r>
              <a:rPr lang="en-US" sz="3200" dirty="0"/>
              <a:t> </a:t>
            </a:r>
            <a:r>
              <a:rPr lang="en-US" sz="3200" dirty="0" err="1"/>
              <a:t>ipagbawal</a:t>
            </a:r>
            <a:r>
              <a:rPr lang="en-US" sz="3200" dirty="0"/>
              <a:t> ng </a:t>
            </a:r>
            <a:r>
              <a:rPr lang="en-US" sz="3200" dirty="0" err="1"/>
              <a:t>pamahalaan</a:t>
            </a:r>
            <a:r>
              <a:rPr lang="en-US" sz="3200" dirty="0"/>
              <a:t> ang </a:t>
            </a:r>
            <a:r>
              <a:rPr lang="en-US" sz="3200" dirty="0" err="1"/>
              <a:t>gayon</a:t>
            </a:r>
            <a:r>
              <a:rPr lang="en-US" sz="3200" dirty="0"/>
              <a:t>."</a:t>
            </a:r>
            <a:endParaRPr lang="en-US"/>
          </a:p>
          <a:p>
            <a:endParaRPr lang="en-US" sz="3200" dirty="0"/>
          </a:p>
          <a:p>
            <a:r>
              <a:rPr lang="en-US" sz="3200" dirty="0"/>
              <a:t>Nang </a:t>
            </a:r>
            <a:r>
              <a:rPr lang="en-US" sz="3200" dirty="0" err="1"/>
              <a:t>gabing</a:t>
            </a:r>
            <a:r>
              <a:rPr lang="en-US" sz="3200" dirty="0"/>
              <a:t> </a:t>
            </a:r>
            <a:r>
              <a:rPr lang="en-US" sz="3200" dirty="0" err="1"/>
              <a:t>yaon</a:t>
            </a:r>
            <a:r>
              <a:rPr lang="en-US" sz="3200" dirty="0"/>
              <a:t> </a:t>
            </a:r>
            <a:r>
              <a:rPr lang="en-US" sz="3200" dirty="0" err="1"/>
              <a:t>sa</a:t>
            </a:r>
            <a:r>
              <a:rPr lang="en-US" sz="3200" dirty="0"/>
              <a:t> </a:t>
            </a:r>
            <a:r>
              <a:rPr lang="en-US" sz="3200" dirty="0" err="1"/>
              <a:t>pitak</a:t>
            </a:r>
            <a:r>
              <a:rPr lang="en-US" sz="3200" dirty="0"/>
              <a:t> ng </a:t>
            </a:r>
            <a:r>
              <a:rPr lang="en-US" sz="3200" dirty="0" err="1"/>
              <a:t>Estudios</a:t>
            </a:r>
            <a:r>
              <a:rPr lang="en-US" sz="3200" dirty="0"/>
              <a:t> </a:t>
            </a:r>
            <a:r>
              <a:rPr lang="en-US" sz="3200" dirty="0" err="1"/>
              <a:t>Coloniales</a:t>
            </a:r>
            <a:r>
              <a:rPr lang="en-US" sz="3200" dirty="0"/>
              <a:t> ay </a:t>
            </a:r>
            <a:r>
              <a:rPr lang="en-US" sz="3200" dirty="0" err="1"/>
              <a:t>isinulat</a:t>
            </a:r>
            <a:r>
              <a:rPr lang="en-US" sz="3200" dirty="0"/>
              <a:t> ng </a:t>
            </a:r>
            <a:r>
              <a:rPr lang="en-US" sz="3200" dirty="0" err="1"/>
              <a:t>binatang</a:t>
            </a:r>
            <a:r>
              <a:rPr lang="en-US" sz="3200" dirty="0"/>
              <a:t> </a:t>
            </a:r>
            <a:r>
              <a:rPr lang="en-US" sz="3200" dirty="0" err="1"/>
              <a:t>mapula</a:t>
            </a:r>
            <a:r>
              <a:rPr lang="en-US" sz="3200" dirty="0"/>
              <a:t> ang </a:t>
            </a:r>
            <a:r>
              <a:rPr lang="en-US" sz="3200" dirty="0" err="1"/>
              <a:t>buhok</a:t>
            </a:r>
            <a:r>
              <a:rPr lang="en-US" sz="3200" dirty="0"/>
              <a:t> kung </a:t>
            </a:r>
            <a:r>
              <a:rPr lang="en-US" sz="3200" dirty="0" err="1"/>
              <a:t>bakit</a:t>
            </a:r>
            <a:r>
              <a:rPr lang="en-US" sz="3200" dirty="0"/>
              <a:t> ang </a:t>
            </a:r>
            <a:r>
              <a:rPr lang="en-US" sz="3200" dirty="0" err="1"/>
              <a:t>isang</a:t>
            </a:r>
            <a:r>
              <a:rPr lang="en-US" sz="3200" dirty="0"/>
              <a:t> </a:t>
            </a:r>
            <a:r>
              <a:rPr lang="en-US" sz="3200" dirty="0" err="1"/>
              <a:t>pakpak</a:t>
            </a:r>
            <a:r>
              <a:rPr lang="en-US" sz="3200" dirty="0"/>
              <a:t> at </a:t>
            </a:r>
            <a:r>
              <a:rPr lang="en-US" sz="3200" dirty="0" err="1"/>
              <a:t>isang</a:t>
            </a:r>
            <a:r>
              <a:rPr lang="en-US" sz="3200" dirty="0"/>
              <a:t> </a:t>
            </a:r>
            <a:r>
              <a:rPr lang="en-US" sz="3200" dirty="0" err="1"/>
              <a:t>leeg</a:t>
            </a:r>
            <a:r>
              <a:rPr lang="en-US" sz="3200" dirty="0"/>
              <a:t> ng manok ay </a:t>
            </a:r>
            <a:r>
              <a:rPr lang="en-US" sz="3200" dirty="0" err="1"/>
              <a:t>naging</a:t>
            </a:r>
            <a:r>
              <a:rPr lang="en-US" sz="3200" dirty="0"/>
              <a:t> </a:t>
            </a:r>
            <a:r>
              <a:rPr lang="en-US" sz="3200" dirty="0" err="1"/>
              <a:t>sanhi</a:t>
            </a:r>
            <a:r>
              <a:rPr lang="en-US" sz="3200" dirty="0"/>
              <a:t> ng </a:t>
            </a:r>
            <a:r>
              <a:rPr lang="en-US" sz="3200" dirty="0" err="1"/>
              <a:t>alitan</a:t>
            </a:r>
            <a:r>
              <a:rPr lang="en-US" sz="3200" dirty="0"/>
              <a:t> </a:t>
            </a:r>
            <a:r>
              <a:rPr lang="en-US" sz="3200" dirty="0" err="1"/>
              <a:t>sa</a:t>
            </a:r>
            <a:r>
              <a:rPr lang="en-US" sz="3200" dirty="0"/>
              <a:t> </a:t>
            </a:r>
            <a:r>
              <a:rPr lang="en-US" sz="3200" dirty="0" err="1"/>
              <a:t>isang</a:t>
            </a:r>
            <a:r>
              <a:rPr lang="en-US" sz="3200" dirty="0"/>
              <a:t> </a:t>
            </a:r>
            <a:r>
              <a:rPr lang="en-US" sz="3200" dirty="0" err="1"/>
              <a:t>salu-salo</a:t>
            </a:r>
            <a:r>
              <a:rPr lang="en-US" sz="3200" dirty="0"/>
              <a:t>; ang </a:t>
            </a:r>
            <a:r>
              <a:rPr lang="en-US" sz="3200" dirty="0" err="1"/>
              <a:t>mayhanda</a:t>
            </a:r>
            <a:r>
              <a:rPr lang="en-US" sz="3200" dirty="0"/>
              <a:t> ay </a:t>
            </a:r>
            <a:r>
              <a:rPr lang="en-US" sz="3200" dirty="0" err="1"/>
              <a:t>walang</a:t>
            </a:r>
            <a:r>
              <a:rPr lang="en-US" sz="3200" dirty="0"/>
              <a:t> </a:t>
            </a:r>
            <a:r>
              <a:rPr lang="en-US" sz="3200" dirty="0" err="1"/>
              <a:t>kabuluhan</a:t>
            </a:r>
            <a:r>
              <a:rPr lang="en-US" sz="3200" dirty="0"/>
              <a:t> </a:t>
            </a:r>
            <a:r>
              <a:rPr lang="en-US" sz="3200" dirty="0" err="1"/>
              <a:t>sa</a:t>
            </a:r>
            <a:r>
              <a:rPr lang="en-US" sz="3200" dirty="0"/>
              <a:t> </a:t>
            </a:r>
            <a:r>
              <a:rPr lang="en-US" sz="3200" dirty="0" err="1"/>
              <a:t>isang</a:t>
            </a:r>
            <a:r>
              <a:rPr lang="en-US" sz="3200" dirty="0"/>
              <a:t> </a:t>
            </a:r>
            <a:r>
              <a:rPr lang="en-US" sz="3200" dirty="0" err="1"/>
              <a:t>piging</a:t>
            </a:r>
            <a:r>
              <a:rPr lang="en-US" sz="3200" dirty="0"/>
              <a:t> at </a:t>
            </a:r>
            <a:r>
              <a:rPr lang="en-US" sz="3200" dirty="0" err="1"/>
              <a:t>hindi</a:t>
            </a:r>
            <a:r>
              <a:rPr lang="en-US" sz="3200" dirty="0"/>
              <a:t> </a:t>
            </a:r>
            <a:r>
              <a:rPr lang="en-US" sz="3200" dirty="0" err="1"/>
              <a:t>dapat</a:t>
            </a:r>
            <a:r>
              <a:rPr lang="en-US" sz="3200" dirty="0"/>
              <a:t> </a:t>
            </a:r>
            <a:r>
              <a:rPr lang="en-US" sz="3200" dirty="0" err="1"/>
              <a:t>magpaaral</a:t>
            </a:r>
            <a:r>
              <a:rPr lang="en-US" sz="3200" dirty="0"/>
              <a:t> ng Pilipino </a:t>
            </a:r>
            <a:r>
              <a:rPr lang="en-US" sz="3200" dirty="0" err="1"/>
              <a:t>sa</a:t>
            </a:r>
            <a:r>
              <a:rPr lang="en-US" sz="3200" dirty="0"/>
              <a:t> </a:t>
            </a:r>
            <a:r>
              <a:rPr lang="en-US" sz="3200" dirty="0" err="1"/>
              <a:t>ibang</a:t>
            </a:r>
            <a:r>
              <a:rPr lang="en-US" sz="3200" dirty="0"/>
              <a:t> </a:t>
            </a:r>
            <a:r>
              <a:rPr lang="en-US" sz="3200" dirty="0" err="1"/>
              <a:t>lupain</a:t>
            </a:r>
            <a:r>
              <a:rPr lang="en-US" sz="3200" dirty="0"/>
              <a:t>, </a:t>
            </a:r>
            <a:r>
              <a:rPr lang="en-US" sz="3200" dirty="0" err="1"/>
              <a:t>ni</a:t>
            </a:r>
            <a:r>
              <a:rPr lang="en-US" sz="3200" dirty="0"/>
              <a:t> </a:t>
            </a:r>
            <a:r>
              <a:rPr lang="en-US" sz="3200" dirty="0" err="1"/>
              <a:t>turuang</a:t>
            </a:r>
            <a:r>
              <a:rPr lang="en-US" sz="3200" dirty="0"/>
              <a:t> </a:t>
            </a:r>
            <a:r>
              <a:rPr lang="en-US" sz="3200" dirty="0" err="1"/>
              <a:t>bumasa</a:t>
            </a:r>
            <a:r>
              <a:rPr lang="en-US" sz="3200" dirty="0"/>
              <a:t>.</a:t>
            </a:r>
            <a:endParaRPr lang="en-US" dirty="0"/>
          </a:p>
        </p:txBody>
      </p:sp>
      <p:sp>
        <p:nvSpPr>
          <p:cNvPr id="8" name="Title 1">
            <a:extLst>
              <a:ext uri="{FF2B5EF4-FFF2-40B4-BE49-F238E27FC236}">
                <a16:creationId xmlns:a16="http://schemas.microsoft.com/office/drawing/2014/main" id="{E0EF1107-7E3C-C550-00F8-A334E8A8FED7}"/>
              </a:ext>
            </a:extLst>
          </p:cNvPr>
          <p:cNvSpPr txBox="1">
            <a:spLocks/>
          </p:cNvSpPr>
          <p:nvPr/>
        </p:nvSpPr>
        <p:spPr>
          <a:xfrm>
            <a:off x="-11520965" y="682977"/>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t>"Iyan </a:t>
            </a:r>
            <a:r>
              <a:rPr lang="en-US" sz="3200" dirty="0" err="1"/>
              <a:t>lamang</a:t>
            </a:r>
            <a:r>
              <a:rPr lang="en-US" sz="3200" dirty="0"/>
              <a:t> ang </a:t>
            </a:r>
            <a:r>
              <a:rPr lang="en-US" sz="3200" dirty="0" err="1"/>
              <a:t>nakita</a:t>
            </a:r>
            <a:r>
              <a:rPr lang="en-US" sz="3200" dirty="0"/>
              <a:t> mo...? Sayang ang </a:t>
            </a:r>
            <a:r>
              <a:rPr lang="en-US" sz="3200" dirty="0" err="1"/>
              <a:t>ginugol</a:t>
            </a:r>
            <a:r>
              <a:rPr lang="en-US" sz="3200" dirty="0"/>
              <a:t> </a:t>
            </a:r>
            <a:r>
              <a:rPr lang="en-US" sz="3200" dirty="0" err="1"/>
              <a:t>mong</a:t>
            </a:r>
            <a:r>
              <a:rPr lang="en-US" sz="3200" dirty="0"/>
              <a:t> </a:t>
            </a:r>
            <a:r>
              <a:rPr lang="en-US" sz="3200" dirty="0" err="1"/>
              <a:t>salapi</a:t>
            </a:r>
            <a:r>
              <a:rPr lang="en-US" sz="3200" dirty="0"/>
              <a:t> kung </a:t>
            </a:r>
            <a:r>
              <a:rPr lang="en-US" sz="3200" dirty="0" err="1"/>
              <a:t>iyan</a:t>
            </a:r>
            <a:r>
              <a:rPr lang="en-US" sz="3200" dirty="0"/>
              <a:t> </a:t>
            </a:r>
            <a:r>
              <a:rPr lang="en-US" sz="3200" dirty="0" err="1"/>
              <a:t>lamang</a:t>
            </a:r>
            <a:r>
              <a:rPr lang="en-US" sz="3200" dirty="0"/>
              <a:t> ang </a:t>
            </a:r>
            <a:r>
              <a:rPr lang="en-US" sz="3200" dirty="0" err="1"/>
              <a:t>natutuhan</a:t>
            </a:r>
            <a:r>
              <a:rPr lang="en-US" sz="3200" dirty="0"/>
              <a:t> mo. Alam </a:t>
            </a:r>
            <a:r>
              <a:rPr lang="en-US" sz="3200" dirty="0" err="1"/>
              <a:t>na</a:t>
            </a:r>
            <a:r>
              <a:rPr lang="en-US" sz="3200" dirty="0"/>
              <a:t> </a:t>
            </a:r>
            <a:r>
              <a:rPr lang="en-US" sz="3200" dirty="0" err="1"/>
              <a:t>iyan</a:t>
            </a:r>
            <a:r>
              <a:rPr lang="en-US" sz="3200" dirty="0"/>
              <a:t> ng lahat ng bata </a:t>
            </a:r>
            <a:r>
              <a:rPr lang="en-US" sz="3200" dirty="0" err="1"/>
              <a:t>sa</a:t>
            </a:r>
            <a:r>
              <a:rPr lang="en-US" sz="3200" dirty="0"/>
              <a:t> </a:t>
            </a:r>
            <a:r>
              <a:rPr lang="en-US" sz="3200" dirty="0" err="1"/>
              <a:t>paaralan</a:t>
            </a:r>
            <a:r>
              <a:rPr lang="en-US" sz="3200" dirty="0"/>
              <a:t>," </a:t>
            </a:r>
            <a:r>
              <a:rPr lang="en-US" sz="3200" dirty="0" err="1"/>
              <a:t>pakutyang</a:t>
            </a:r>
            <a:r>
              <a:rPr lang="en-US" sz="3200" dirty="0"/>
              <a:t> </a:t>
            </a:r>
            <a:r>
              <a:rPr lang="en-US" sz="3200" dirty="0" err="1"/>
              <a:t>sabad</a:t>
            </a:r>
            <a:r>
              <a:rPr lang="en-US" sz="3200" dirty="0"/>
              <a:t> </a:t>
            </a:r>
            <a:r>
              <a:rPr lang="en-US" sz="3200" dirty="0" err="1"/>
              <a:t>ni</a:t>
            </a:r>
            <a:r>
              <a:rPr lang="en-US" sz="3200" dirty="0"/>
              <a:t> Padre Damaso.</a:t>
            </a:r>
            <a:endParaRPr lang="en-US"/>
          </a:p>
          <a:p>
            <a:endParaRPr lang="en-US" sz="3200" dirty="0"/>
          </a:p>
          <a:p>
            <a:r>
              <a:rPr lang="en-US" sz="3200" dirty="0" err="1"/>
              <a:t>Nangamba</a:t>
            </a:r>
            <a:r>
              <a:rPr lang="en-US" sz="3200" dirty="0"/>
              <a:t> ang lahat </a:t>
            </a:r>
            <a:r>
              <a:rPr lang="en-US" sz="3200" dirty="0" err="1"/>
              <a:t>na</a:t>
            </a:r>
            <a:r>
              <a:rPr lang="en-US" sz="3200" dirty="0"/>
              <a:t> baka </a:t>
            </a:r>
            <a:r>
              <a:rPr lang="en-US" sz="3200" dirty="0" err="1"/>
              <a:t>magkaroon</a:t>
            </a:r>
            <a:r>
              <a:rPr lang="en-US" sz="3200" dirty="0"/>
              <a:t> ng </a:t>
            </a:r>
            <a:r>
              <a:rPr lang="en-US" sz="3200" dirty="0" err="1"/>
              <a:t>kaguluhan</a:t>
            </a:r>
            <a:r>
              <a:rPr lang="en-US" sz="3200" dirty="0"/>
              <a:t>. Si </a:t>
            </a:r>
            <a:r>
              <a:rPr lang="en-US" sz="3200" dirty="0" err="1"/>
              <a:t>Ibarra'y</a:t>
            </a:r>
            <a:r>
              <a:rPr lang="en-US" sz="3200" dirty="0"/>
              <a:t> </a:t>
            </a:r>
            <a:r>
              <a:rPr lang="en-US" sz="3200" dirty="0" err="1"/>
              <a:t>nagulumihanan</a:t>
            </a:r>
            <a:r>
              <a:rPr lang="en-US" sz="3200" dirty="0"/>
              <a:t>. Di </a:t>
            </a:r>
            <a:r>
              <a:rPr lang="en-US" sz="3200" dirty="0" err="1"/>
              <a:t>niya</a:t>
            </a:r>
            <a:r>
              <a:rPr lang="en-US" sz="3200" dirty="0"/>
              <a:t> </a:t>
            </a:r>
            <a:r>
              <a:rPr lang="en-US" sz="3200" dirty="0" err="1"/>
              <a:t>malaman</a:t>
            </a:r>
            <a:r>
              <a:rPr lang="en-US" sz="3200" dirty="0"/>
              <a:t> ang </a:t>
            </a:r>
            <a:r>
              <a:rPr lang="en-US" sz="3200" dirty="0" err="1"/>
              <a:t>isasagot</a:t>
            </a:r>
            <a:r>
              <a:rPr lang="en-US" sz="3200" dirty="0"/>
              <a:t>. Sa </a:t>
            </a:r>
            <a:r>
              <a:rPr lang="en-US" sz="3200" dirty="0" err="1"/>
              <a:t>halip</a:t>
            </a:r>
            <a:r>
              <a:rPr lang="en-US" sz="3200" dirty="0"/>
              <a:t> </a:t>
            </a:r>
            <a:r>
              <a:rPr lang="en-US" sz="3200" dirty="0" err="1"/>
              <a:t>na</a:t>
            </a:r>
            <a:r>
              <a:rPr lang="en-US" sz="3200" dirty="0"/>
              <a:t> </a:t>
            </a:r>
            <a:r>
              <a:rPr lang="en-US" sz="3200" dirty="0" err="1"/>
              <a:t>sabihing</a:t>
            </a:r>
            <a:r>
              <a:rPr lang="en-US" sz="3200" dirty="0"/>
              <a:t> "</a:t>
            </a:r>
            <a:r>
              <a:rPr lang="en-US" sz="3200" dirty="0" err="1"/>
              <a:t>Magtatapos</a:t>
            </a:r>
            <a:r>
              <a:rPr lang="en-US" sz="3200" dirty="0"/>
              <a:t> </a:t>
            </a:r>
            <a:r>
              <a:rPr lang="en-US" sz="3200" dirty="0" err="1"/>
              <a:t>na</a:t>
            </a:r>
            <a:r>
              <a:rPr lang="en-US" sz="3200" dirty="0"/>
              <a:t> ang </a:t>
            </a:r>
            <a:r>
              <a:rPr lang="en-US" sz="3200" dirty="0" err="1"/>
              <a:t>hapunan</a:t>
            </a:r>
            <a:r>
              <a:rPr lang="en-US" sz="3200" dirty="0"/>
              <a:t> at </a:t>
            </a:r>
            <a:r>
              <a:rPr lang="en-US" sz="3200" dirty="0" err="1"/>
              <a:t>kayo'y</a:t>
            </a:r>
            <a:r>
              <a:rPr lang="en-US" sz="3200" dirty="0"/>
              <a:t> </a:t>
            </a:r>
            <a:r>
              <a:rPr lang="en-US" sz="3200" dirty="0" err="1"/>
              <a:t>bundat</a:t>
            </a:r>
            <a:r>
              <a:rPr lang="en-US" sz="3200" dirty="0"/>
              <a:t> </a:t>
            </a:r>
            <a:r>
              <a:rPr lang="en-US" sz="3200" dirty="0" err="1"/>
              <a:t>na</a:t>
            </a:r>
            <a:r>
              <a:rPr lang="en-US" sz="3200" dirty="0"/>
              <a:t>," ay </a:t>
            </a:r>
            <a:r>
              <a:rPr lang="en-US" sz="3200" dirty="0" err="1"/>
              <a:t>nagpipigil</a:t>
            </a:r>
            <a:r>
              <a:rPr lang="en-US" sz="3200" dirty="0"/>
              <a:t> at </a:t>
            </a:r>
            <a:r>
              <a:rPr lang="en-US" sz="3200" dirty="0" err="1"/>
              <a:t>ganito</a:t>
            </a:r>
            <a:r>
              <a:rPr lang="en-US" sz="3200" dirty="0"/>
              <a:t> ang </a:t>
            </a:r>
            <a:r>
              <a:rPr lang="en-US" sz="3200" dirty="0" err="1"/>
              <a:t>sinabi</a:t>
            </a:r>
            <a:r>
              <a:rPr lang="en-US" sz="3200" dirty="0"/>
              <a:t>:</a:t>
            </a:r>
          </a:p>
          <a:p>
            <a:endParaRPr lang="en-US" sz="3200" dirty="0"/>
          </a:p>
          <a:p>
            <a:r>
              <a:rPr lang="en-US" sz="3200" dirty="0"/>
              <a:t>"Mga </a:t>
            </a:r>
            <a:r>
              <a:rPr lang="en-US" sz="3200" dirty="0" err="1"/>
              <a:t>ginoo</a:t>
            </a:r>
            <a:r>
              <a:rPr lang="en-US" sz="3200" dirty="0"/>
              <a:t>, </a:t>
            </a:r>
            <a:r>
              <a:rPr lang="en-US" sz="3200" dirty="0" err="1"/>
              <a:t>hindi</a:t>
            </a:r>
            <a:r>
              <a:rPr lang="en-US" sz="3200" dirty="0"/>
              <a:t> </a:t>
            </a:r>
            <a:r>
              <a:rPr lang="en-US" sz="3200" dirty="0" err="1"/>
              <a:t>dapat</a:t>
            </a:r>
            <a:r>
              <a:rPr lang="en-US" sz="3200" dirty="0"/>
              <a:t> </a:t>
            </a:r>
            <a:r>
              <a:rPr lang="en-US" sz="3200" dirty="0" err="1"/>
              <a:t>ipagtaka</a:t>
            </a:r>
            <a:r>
              <a:rPr lang="en-US" sz="3200" dirty="0"/>
              <a:t> ang </a:t>
            </a:r>
            <a:r>
              <a:rPr lang="en-US" sz="3200" dirty="0" err="1"/>
              <a:t>sinabi</a:t>
            </a:r>
            <a:r>
              <a:rPr lang="en-US" sz="3200" dirty="0"/>
              <a:t> ng </a:t>
            </a:r>
            <a:r>
              <a:rPr lang="en-US" sz="3200" dirty="0" err="1"/>
              <a:t>aming</a:t>
            </a:r>
            <a:r>
              <a:rPr lang="en-US" sz="3200" dirty="0"/>
              <a:t> </a:t>
            </a:r>
            <a:r>
              <a:rPr lang="en-US" sz="3200" dirty="0" err="1"/>
              <a:t>dat</a:t>
            </a:r>
            <a:r>
              <a:rPr lang="en-US" sz="3200" dirty="0"/>
              <a:t>- </a:t>
            </a:r>
            <a:r>
              <a:rPr lang="en-US" sz="3200" dirty="0" err="1"/>
              <a:t>ing</a:t>
            </a:r>
            <a:r>
              <a:rPr lang="en-US" sz="3200" dirty="0"/>
              <a:t> </a:t>
            </a:r>
            <a:r>
              <a:rPr lang="en-US" sz="3200" dirty="0" err="1"/>
              <a:t>kura</a:t>
            </a:r>
            <a:r>
              <a:rPr lang="en-US" sz="3200" dirty="0"/>
              <a:t>. Ang </a:t>
            </a:r>
            <a:r>
              <a:rPr lang="en-US" sz="3200" dirty="0" err="1"/>
              <a:t>sinabi</a:t>
            </a:r>
            <a:r>
              <a:rPr lang="en-US" sz="3200" dirty="0"/>
              <a:t> </a:t>
            </a:r>
            <a:r>
              <a:rPr lang="en-US" sz="3200" dirty="0" err="1"/>
              <a:t>nila'y</a:t>
            </a:r>
            <a:r>
              <a:rPr lang="en-US" sz="3200" dirty="0"/>
              <a:t> </a:t>
            </a:r>
            <a:r>
              <a:rPr lang="en-US" sz="3200" dirty="0" err="1"/>
              <a:t>nagpapagunita</a:t>
            </a:r>
            <a:r>
              <a:rPr lang="en-US" sz="3200" dirty="0"/>
              <a:t> </a:t>
            </a:r>
            <a:r>
              <a:rPr lang="en-US" sz="3200" dirty="0" err="1"/>
              <a:t>sa</a:t>
            </a:r>
            <a:r>
              <a:rPr lang="en-US" sz="3200" dirty="0"/>
              <a:t> </a:t>
            </a:r>
            <a:r>
              <a:rPr lang="en-US" sz="3200" dirty="0" err="1"/>
              <a:t>aking</a:t>
            </a:r>
            <a:r>
              <a:rPr lang="en-US" sz="3200" dirty="0"/>
              <a:t> </a:t>
            </a:r>
            <a:r>
              <a:rPr lang="en-US" sz="3200" dirty="0" err="1"/>
              <a:t>kabataan</a:t>
            </a:r>
            <a:r>
              <a:rPr lang="en-US" sz="3200" dirty="0"/>
              <a:t>. Salamat at </a:t>
            </a:r>
            <a:r>
              <a:rPr lang="en-US" sz="3200" dirty="0" err="1"/>
              <a:t>binubuhay</a:t>
            </a:r>
            <a:r>
              <a:rPr lang="en-US" sz="3200" dirty="0"/>
              <a:t> </a:t>
            </a:r>
            <a:r>
              <a:rPr lang="en-US" sz="3200" dirty="0" err="1"/>
              <a:t>nila</a:t>
            </a:r>
            <a:r>
              <a:rPr lang="en-US" sz="3200" dirty="0"/>
              <a:t> ang </a:t>
            </a:r>
            <a:r>
              <a:rPr lang="en-US" sz="3200" dirty="0" err="1"/>
              <a:t>nakaraang</a:t>
            </a:r>
            <a:r>
              <a:rPr lang="en-US" sz="3200" dirty="0"/>
              <a:t> </a:t>
            </a:r>
            <a:r>
              <a:rPr lang="en-US" sz="3200" dirty="0" err="1"/>
              <a:t>panahong</a:t>
            </a:r>
            <a:r>
              <a:rPr lang="en-US" sz="3200" dirty="0"/>
              <a:t> </a:t>
            </a:r>
            <a:r>
              <a:rPr lang="en-US" sz="3200" dirty="0" err="1"/>
              <a:t>ipinagsalo</a:t>
            </a:r>
            <a:r>
              <a:rPr lang="en-US" sz="3200" dirty="0"/>
              <a:t> </a:t>
            </a:r>
            <a:r>
              <a:rPr lang="en-US" sz="3200" dirty="0" err="1"/>
              <a:t>nila</a:t>
            </a:r>
            <a:r>
              <a:rPr lang="en-US" sz="3200" dirty="0"/>
              <a:t> ng </a:t>
            </a:r>
            <a:r>
              <a:rPr lang="en-US" sz="3200" dirty="0" err="1"/>
              <a:t>aking</a:t>
            </a:r>
            <a:r>
              <a:rPr lang="en-US" sz="3200" dirty="0"/>
              <a:t> ama </a:t>
            </a:r>
            <a:r>
              <a:rPr lang="en-US" sz="3200" dirty="0" err="1"/>
              <a:t>sa</a:t>
            </a:r>
            <a:r>
              <a:rPr lang="en-US" sz="3200" dirty="0"/>
              <a:t> </a:t>
            </a:r>
            <a:r>
              <a:rPr lang="en-US" sz="3200" dirty="0" err="1"/>
              <a:t>aming</a:t>
            </a:r>
            <a:r>
              <a:rPr lang="en-US" sz="3200" dirty="0"/>
              <a:t> </a:t>
            </a:r>
            <a:r>
              <a:rPr lang="en-US" sz="3200" dirty="0" err="1"/>
              <a:t>maralitang</a:t>
            </a:r>
            <a:r>
              <a:rPr lang="en-US" sz="3200" dirty="0"/>
              <a:t> </a:t>
            </a:r>
            <a:r>
              <a:rPr lang="en-US" sz="3200" dirty="0" err="1"/>
              <a:t>hapag</a:t>
            </a:r>
            <a:r>
              <a:rPr lang="en-US" sz="3200" dirty="0"/>
              <a:t>."</a:t>
            </a:r>
            <a:endParaRPr lang="en-US" dirty="0"/>
          </a:p>
        </p:txBody>
      </p:sp>
    </p:spTree>
    <p:extLst>
      <p:ext uri="{BB962C8B-B14F-4D97-AF65-F5344CB8AC3E}">
        <p14:creationId xmlns:p14="http://schemas.microsoft.com/office/powerpoint/2010/main" val="918653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FD2970A-E5E6-754F-146E-3936ACE46137}"/>
              </a:ext>
            </a:extLst>
          </p:cNvPr>
          <p:cNvSpPr txBox="1">
            <a:spLocks/>
          </p:cNvSpPr>
          <p:nvPr/>
        </p:nvSpPr>
        <p:spPr>
          <a:xfrm>
            <a:off x="757299" y="7124038"/>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t>"</a:t>
            </a:r>
            <a:r>
              <a:rPr lang="en-US" sz="3200" err="1"/>
              <a:t>Mayroon</a:t>
            </a:r>
            <a:r>
              <a:rPr lang="en-US" sz="3200" dirty="0"/>
              <a:t>, </a:t>
            </a:r>
            <a:r>
              <a:rPr lang="en-US" sz="3200" err="1"/>
              <a:t>Ginang</a:t>
            </a:r>
            <a:r>
              <a:rPr lang="en-US" sz="3200" dirty="0"/>
              <a:t>, at </a:t>
            </a:r>
            <a:r>
              <a:rPr lang="en-US" sz="3200" err="1"/>
              <a:t>higit</a:t>
            </a:r>
            <a:r>
              <a:rPr lang="en-US" sz="3200" dirty="0"/>
              <a:t> </a:t>
            </a:r>
            <a:r>
              <a:rPr lang="en-US" sz="3200" err="1"/>
              <a:t>na</a:t>
            </a:r>
            <a:r>
              <a:rPr lang="en-US" sz="3200" dirty="0"/>
              <a:t> </a:t>
            </a:r>
            <a:r>
              <a:rPr lang="en-US" sz="3200" err="1"/>
              <a:t>malinaw</a:t>
            </a:r>
            <a:r>
              <a:rPr lang="en-US" sz="3200" dirty="0"/>
              <a:t> </a:t>
            </a:r>
            <a:r>
              <a:rPr lang="en-US" sz="3200" err="1"/>
              <a:t>kaysa</a:t>
            </a:r>
            <a:r>
              <a:rPr lang="en-US" sz="3200" dirty="0"/>
              <a:t> </a:t>
            </a:r>
            <a:r>
              <a:rPr lang="en-US" sz="3200" err="1"/>
              <a:t>inyong</a:t>
            </a:r>
            <a:r>
              <a:rPr lang="en-US" sz="3200" dirty="0"/>
              <a:t> </a:t>
            </a:r>
            <a:r>
              <a:rPr lang="en-US" sz="3200" err="1"/>
              <a:t>mga</a:t>
            </a:r>
            <a:r>
              <a:rPr lang="en-US" sz="3200" dirty="0"/>
              <a:t> </a:t>
            </a:r>
            <a:r>
              <a:rPr lang="en-US" sz="3200" err="1"/>
              <a:t>mata</a:t>
            </a:r>
            <a:r>
              <a:rPr lang="en-US" sz="3200" dirty="0"/>
              <a:t>. </a:t>
            </a:r>
            <a:r>
              <a:rPr lang="en-US" sz="3200" err="1"/>
              <a:t>Ako'y</a:t>
            </a:r>
            <a:r>
              <a:rPr lang="en-US" sz="3200" dirty="0"/>
              <a:t> </a:t>
            </a:r>
            <a:r>
              <a:rPr lang="en-US" sz="3200" err="1"/>
              <a:t>nawiwili</a:t>
            </a:r>
            <a:r>
              <a:rPr lang="en-US" sz="3200" dirty="0"/>
              <a:t> </a:t>
            </a:r>
            <a:r>
              <a:rPr lang="en-US" sz="3200" err="1"/>
              <a:t>lamang</a:t>
            </a:r>
            <a:r>
              <a:rPr lang="en-US" sz="3200" dirty="0"/>
              <a:t> </a:t>
            </a:r>
            <a:r>
              <a:rPr lang="en-US" sz="3200" err="1"/>
              <a:t>sa</a:t>
            </a:r>
            <a:r>
              <a:rPr lang="en-US" sz="3200" dirty="0"/>
              <a:t> </a:t>
            </a:r>
            <a:r>
              <a:rPr lang="en-US" sz="3200" err="1"/>
              <a:t>pagtingin</a:t>
            </a:r>
            <a:r>
              <a:rPr lang="en-US" sz="3200" dirty="0"/>
              <a:t> </a:t>
            </a:r>
            <a:r>
              <a:rPr lang="en-US" sz="3200" err="1"/>
              <a:t>sa</a:t>
            </a:r>
            <a:r>
              <a:rPr lang="en-US" sz="3200" dirty="0"/>
              <a:t> </a:t>
            </a:r>
            <a:r>
              <a:rPr lang="en-US" sz="3200" err="1"/>
              <a:t>pagkakulot</a:t>
            </a:r>
            <a:r>
              <a:rPr lang="en-US" sz="3200" dirty="0"/>
              <a:t> ng </a:t>
            </a:r>
            <a:r>
              <a:rPr lang="en-US" sz="3200" err="1"/>
              <a:t>inyong</a:t>
            </a:r>
            <a:r>
              <a:rPr lang="en-US" sz="3200" dirty="0"/>
              <a:t> </a:t>
            </a:r>
            <a:r>
              <a:rPr lang="en-US" sz="3200" err="1"/>
              <a:t>buhok</a:t>
            </a:r>
            <a:r>
              <a:rPr lang="en-US" sz="3200" dirty="0"/>
              <a:t>," </a:t>
            </a:r>
            <a:r>
              <a:rPr lang="en-US" sz="3200" err="1"/>
              <a:t>tugon</a:t>
            </a:r>
            <a:r>
              <a:rPr lang="en-US" sz="3200" dirty="0"/>
              <a:t> ng </a:t>
            </a:r>
            <a:r>
              <a:rPr lang="en-US" sz="3200" err="1"/>
              <a:t>tinyente</a:t>
            </a:r>
            <a:r>
              <a:rPr lang="en-US" sz="3200" dirty="0"/>
              <a:t> at </a:t>
            </a:r>
            <a:r>
              <a:rPr lang="en-US" sz="3200" err="1"/>
              <a:t>saka</a:t>
            </a:r>
            <a:r>
              <a:rPr lang="en-US" sz="3200" dirty="0"/>
              <a:t> </a:t>
            </a:r>
            <a:r>
              <a:rPr lang="en-US" sz="3200" err="1"/>
              <a:t>lumayo</a:t>
            </a:r>
            <a:r>
              <a:rPr lang="en-US" sz="3200" dirty="0"/>
              <a:t>.</a:t>
            </a:r>
          </a:p>
          <a:p>
            <a:endParaRPr lang="en-US" sz="3200" dirty="0"/>
          </a:p>
          <a:p>
            <a:r>
              <a:rPr lang="en-US" sz="3200" dirty="0"/>
              <a:t>Sabay </a:t>
            </a:r>
            <a:r>
              <a:rPr lang="en-US" sz="3200" dirty="0" err="1"/>
              <a:t>na</a:t>
            </a:r>
            <a:r>
              <a:rPr lang="en-US" sz="3200" dirty="0"/>
              <a:t> </a:t>
            </a:r>
            <a:r>
              <a:rPr lang="en-US" sz="3200" dirty="0" err="1"/>
              <a:t>tumungo</a:t>
            </a:r>
            <a:r>
              <a:rPr lang="en-US" sz="3200" dirty="0"/>
              <a:t> </a:t>
            </a:r>
            <a:r>
              <a:rPr lang="en-US" sz="3200" dirty="0" err="1"/>
              <a:t>sa</a:t>
            </a:r>
            <a:r>
              <a:rPr lang="en-US" sz="3200" dirty="0"/>
              <a:t> </a:t>
            </a:r>
            <a:r>
              <a:rPr lang="en-US" sz="3200" dirty="0" err="1"/>
              <a:t>kabesera</a:t>
            </a:r>
            <a:r>
              <a:rPr lang="en-US" sz="3200" dirty="0"/>
              <a:t> ang </a:t>
            </a:r>
            <a:r>
              <a:rPr lang="en-US" sz="3200" dirty="0" err="1"/>
              <a:t>dalawang</a:t>
            </a:r>
            <a:r>
              <a:rPr lang="en-US" sz="3200" dirty="0"/>
              <a:t> </a:t>
            </a:r>
            <a:r>
              <a:rPr lang="en-US" sz="3200" dirty="0" err="1"/>
              <a:t>pari</a:t>
            </a:r>
            <a:r>
              <a:rPr lang="en-US" sz="3200" dirty="0"/>
              <a:t> </a:t>
            </a:r>
            <a:r>
              <a:rPr lang="en-US" sz="3200" dirty="0" err="1"/>
              <a:t>na</a:t>
            </a:r>
            <a:r>
              <a:rPr lang="en-US" sz="3200" dirty="0"/>
              <a:t> </a:t>
            </a:r>
            <a:r>
              <a:rPr lang="en-US" sz="3200" dirty="0" err="1"/>
              <a:t>tila</a:t>
            </a:r>
            <a:r>
              <a:rPr lang="en-US" sz="3200" dirty="0"/>
              <a:t> </a:t>
            </a:r>
            <a:r>
              <a:rPr lang="en-US" sz="3200" dirty="0" err="1"/>
              <a:t>nagkahiyaan</a:t>
            </a:r>
            <a:r>
              <a:rPr lang="en-US" sz="3200" dirty="0"/>
              <a:t> pa.</a:t>
            </a:r>
          </a:p>
          <a:p>
            <a:endParaRPr lang="en-US" sz="3200" dirty="0"/>
          </a:p>
          <a:p>
            <a:r>
              <a:rPr lang="en-US" sz="3200" dirty="0"/>
              <a:t>"</a:t>
            </a:r>
            <a:r>
              <a:rPr lang="en-US" sz="3200" dirty="0" err="1"/>
              <a:t>Iya'y</a:t>
            </a:r>
            <a:r>
              <a:rPr lang="en-US" sz="3200" dirty="0"/>
              <a:t> para </a:t>
            </a:r>
            <a:r>
              <a:rPr lang="en-US" sz="3200" dirty="0" err="1"/>
              <a:t>sa</a:t>
            </a:r>
            <a:r>
              <a:rPr lang="en-US" sz="3200" dirty="0"/>
              <a:t> </a:t>
            </a:r>
            <a:r>
              <a:rPr lang="en-US" sz="3200" dirty="0" err="1"/>
              <a:t>inyo</a:t>
            </a:r>
            <a:r>
              <a:rPr lang="en-US" sz="3200" dirty="0"/>
              <a:t>, Padre Damaso," ani Padre Sibyla.</a:t>
            </a:r>
            <a:endParaRPr lang="en-US"/>
          </a:p>
          <a:p>
            <a:endParaRPr lang="en-US" sz="3200" dirty="0"/>
          </a:p>
          <a:p>
            <a:r>
              <a:rPr lang="en-US" sz="3200" dirty="0"/>
              <a:t>"Sa </a:t>
            </a:r>
            <a:r>
              <a:rPr lang="en-US" sz="3200" dirty="0" err="1"/>
              <a:t>inyo</a:t>
            </a:r>
            <a:r>
              <a:rPr lang="en-US" sz="3200" dirty="0"/>
              <a:t> po, Padre Sibyla. Kayo ang </a:t>
            </a:r>
            <a:r>
              <a:rPr lang="en-US" sz="3200" dirty="0" err="1"/>
              <a:t>unang</a:t>
            </a:r>
            <a:r>
              <a:rPr lang="en-US" sz="3200" dirty="0"/>
              <a:t> </a:t>
            </a:r>
            <a:r>
              <a:rPr lang="en-US" sz="3200" dirty="0" err="1"/>
              <a:t>kakilala</a:t>
            </a:r>
            <a:r>
              <a:rPr lang="en-US" sz="3200" dirty="0"/>
              <a:t> at </a:t>
            </a:r>
            <a:r>
              <a:rPr lang="en-US" sz="3200" dirty="0" err="1"/>
              <a:t>kumpesor</a:t>
            </a:r>
            <a:r>
              <a:rPr lang="en-US" sz="3200" dirty="0"/>
              <a:t> ng </a:t>
            </a:r>
            <a:r>
              <a:rPr lang="en-US" sz="3200" dirty="0" err="1"/>
              <a:t>nasirang</a:t>
            </a:r>
            <a:r>
              <a:rPr lang="en-US" sz="3200" dirty="0"/>
              <a:t> </a:t>
            </a:r>
            <a:r>
              <a:rPr lang="en-US" sz="3200" dirty="0" err="1"/>
              <a:t>maybahay</a:t>
            </a:r>
            <a:r>
              <a:rPr lang="en-US" sz="3200" dirty="0"/>
              <a:t>... At </a:t>
            </a:r>
            <a:r>
              <a:rPr lang="en-US" sz="3200" dirty="0" err="1"/>
              <a:t>alang-alang</a:t>
            </a:r>
            <a:r>
              <a:rPr lang="en-US" sz="3200" dirty="0"/>
              <a:t> din </a:t>
            </a:r>
            <a:r>
              <a:rPr lang="en-US" sz="3200" dirty="0" err="1"/>
              <a:t>sa</a:t>
            </a:r>
            <a:r>
              <a:rPr lang="en-US" sz="3200" dirty="0"/>
              <a:t> </a:t>
            </a:r>
            <a:r>
              <a:rPr lang="en-US" sz="3200" dirty="0" err="1"/>
              <a:t>inyong</a:t>
            </a:r>
            <a:r>
              <a:rPr lang="en-US" sz="3200" dirty="0"/>
              <a:t> </a:t>
            </a:r>
            <a:r>
              <a:rPr lang="en-US" sz="3200" dirty="0" err="1"/>
              <a:t>gulang</a:t>
            </a:r>
            <a:r>
              <a:rPr lang="en-US" sz="3200" dirty="0"/>
              <a:t>, </a:t>
            </a:r>
            <a:r>
              <a:rPr lang="en-US" sz="3200" dirty="0" err="1"/>
              <a:t>katungkulan</a:t>
            </a:r>
            <a:r>
              <a:rPr lang="en-US" sz="3200" dirty="0"/>
              <a:t>, at </a:t>
            </a:r>
            <a:r>
              <a:rPr lang="en-US" sz="3200" dirty="0" err="1"/>
              <a:t>kapangyarihan</a:t>
            </a:r>
            <a:r>
              <a:rPr lang="en-US" sz="3200" dirty="0"/>
              <a:t>."</a:t>
            </a:r>
            <a:endParaRPr lang="en-US" dirty="0"/>
          </a:p>
        </p:txBody>
      </p:sp>
      <p:sp>
        <p:nvSpPr>
          <p:cNvPr id="5" name="Title 1">
            <a:extLst>
              <a:ext uri="{FF2B5EF4-FFF2-40B4-BE49-F238E27FC236}">
                <a16:creationId xmlns:a16="http://schemas.microsoft.com/office/drawing/2014/main" id="{D6F65C21-CD41-B013-AB0D-07CBDBE7F8B8}"/>
              </a:ext>
            </a:extLst>
          </p:cNvPr>
          <p:cNvSpPr txBox="1">
            <a:spLocks/>
          </p:cNvSpPr>
          <p:nvPr/>
        </p:nvSpPr>
        <p:spPr>
          <a:xfrm>
            <a:off x="-10989004" y="682976"/>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t>Nakita ng </a:t>
            </a:r>
            <a:r>
              <a:rPr lang="en-US" sz="3200" dirty="0" err="1"/>
              <a:t>Dominiko</a:t>
            </a:r>
            <a:r>
              <a:rPr lang="en-US" sz="3200" dirty="0"/>
              <a:t> </a:t>
            </a:r>
            <a:r>
              <a:rPr lang="en-US" sz="3200" dirty="0" err="1"/>
              <a:t>na</a:t>
            </a:r>
            <a:r>
              <a:rPr lang="en-US" sz="3200" dirty="0"/>
              <a:t> ang </a:t>
            </a:r>
            <a:r>
              <a:rPr lang="en-US" sz="3200" dirty="0" err="1"/>
              <a:t>Pransiskano'y</a:t>
            </a:r>
            <a:r>
              <a:rPr lang="en-US" sz="3200" dirty="0"/>
              <a:t> </a:t>
            </a:r>
            <a:r>
              <a:rPr lang="en-US" sz="3200" dirty="0" err="1"/>
              <a:t>nanginig</a:t>
            </a:r>
            <a:r>
              <a:rPr lang="en-US" sz="3200" dirty="0"/>
              <a:t>. Si Ibarra </a:t>
            </a:r>
            <a:r>
              <a:rPr lang="en-US" sz="3200" dirty="0" err="1"/>
              <a:t>nama'y</a:t>
            </a:r>
            <a:r>
              <a:rPr lang="en-US" sz="3200" dirty="0"/>
              <a:t> </a:t>
            </a:r>
            <a:r>
              <a:rPr lang="en-US" sz="3200" dirty="0" err="1"/>
              <a:t>tumindig</a:t>
            </a:r>
            <a:r>
              <a:rPr lang="en-US" sz="3200" dirty="0"/>
              <a:t> at </a:t>
            </a:r>
            <a:r>
              <a:rPr lang="en-US" sz="3200" dirty="0" err="1"/>
              <a:t>nagsalita</a:t>
            </a:r>
            <a:r>
              <a:rPr lang="en-US" sz="3200" dirty="0"/>
              <a:t>.</a:t>
            </a:r>
            <a:endParaRPr lang="en-US"/>
          </a:p>
          <a:p>
            <a:endParaRPr lang="en-US" sz="3200" dirty="0"/>
          </a:p>
          <a:p>
            <a:r>
              <a:rPr lang="en-US" sz="3200" dirty="0"/>
              <a:t>"Mga </a:t>
            </a:r>
            <a:r>
              <a:rPr lang="en-US" sz="3200" dirty="0" err="1"/>
              <a:t>ginoo</a:t>
            </a:r>
            <a:r>
              <a:rPr lang="en-US" sz="3200" dirty="0"/>
              <a:t>, </a:t>
            </a:r>
            <a:r>
              <a:rPr lang="en-US" sz="3200" dirty="0" err="1"/>
              <a:t>ipagpatawad</a:t>
            </a:r>
            <a:r>
              <a:rPr lang="en-US" sz="3200" dirty="0"/>
              <a:t> </a:t>
            </a:r>
            <a:r>
              <a:rPr lang="en-US" sz="3200" dirty="0" err="1"/>
              <a:t>ninyo</a:t>
            </a:r>
            <a:r>
              <a:rPr lang="en-US" sz="3200" dirty="0"/>
              <a:t> ang </a:t>
            </a:r>
            <a:r>
              <a:rPr lang="en-US" sz="3200" dirty="0" err="1"/>
              <a:t>aking</a:t>
            </a:r>
            <a:r>
              <a:rPr lang="en-US" sz="3200" dirty="0"/>
              <a:t> </a:t>
            </a:r>
            <a:r>
              <a:rPr lang="en-US" sz="3200" dirty="0" err="1"/>
              <a:t>pag-alis</a:t>
            </a:r>
            <a:r>
              <a:rPr lang="en-US" sz="3200" dirty="0"/>
              <a:t>. Ako </a:t>
            </a:r>
            <a:r>
              <a:rPr lang="en-US" sz="3200" dirty="0" err="1"/>
              <a:t>po'y</a:t>
            </a:r>
            <a:r>
              <a:rPr lang="en-US" sz="3200" dirty="0"/>
              <a:t> </a:t>
            </a:r>
            <a:r>
              <a:rPr lang="en-US" sz="3200" dirty="0" err="1"/>
              <a:t>lalakad</a:t>
            </a:r>
            <a:r>
              <a:rPr lang="en-US" sz="3200" dirty="0"/>
              <a:t> </a:t>
            </a:r>
            <a:r>
              <a:rPr lang="en-US" sz="3200" dirty="0" err="1"/>
              <a:t>bukas</a:t>
            </a:r>
            <a:r>
              <a:rPr lang="en-US" sz="3200" dirty="0"/>
              <a:t> </a:t>
            </a:r>
            <a:r>
              <a:rPr lang="en-US" sz="3200" dirty="0" err="1"/>
              <a:t>kaya't</a:t>
            </a:r>
            <a:r>
              <a:rPr lang="en-US" sz="3200" dirty="0"/>
              <a:t> </a:t>
            </a:r>
            <a:r>
              <a:rPr lang="en-US" sz="3200" dirty="0" err="1"/>
              <a:t>marami</a:t>
            </a:r>
            <a:r>
              <a:rPr lang="en-US" sz="3200" dirty="0"/>
              <a:t> </a:t>
            </a:r>
            <a:r>
              <a:rPr lang="en-US" sz="3200" dirty="0" err="1"/>
              <a:t>akong</a:t>
            </a:r>
            <a:r>
              <a:rPr lang="en-US" sz="3200" dirty="0"/>
              <a:t> </a:t>
            </a:r>
            <a:r>
              <a:rPr lang="en-US" sz="3200" dirty="0" err="1"/>
              <a:t>gawaing</a:t>
            </a:r>
            <a:r>
              <a:rPr lang="en-US" sz="3200" dirty="0"/>
              <a:t> </a:t>
            </a:r>
            <a:r>
              <a:rPr lang="en-US" sz="3200" dirty="0" err="1"/>
              <a:t>dapat</a:t>
            </a:r>
            <a:r>
              <a:rPr lang="en-US" sz="3200" dirty="0"/>
              <a:t> </a:t>
            </a:r>
            <a:r>
              <a:rPr lang="en-US" sz="3200" dirty="0" err="1"/>
              <a:t>lutasin</a:t>
            </a:r>
            <a:r>
              <a:rPr lang="en-US" sz="3200" dirty="0"/>
              <a:t>. Tapos </a:t>
            </a:r>
            <a:r>
              <a:rPr lang="en-US" sz="3200" dirty="0" err="1"/>
              <a:t>na</a:t>
            </a:r>
            <a:r>
              <a:rPr lang="en-US" sz="3200" dirty="0"/>
              <a:t> ang </a:t>
            </a:r>
            <a:r>
              <a:rPr lang="en-US" sz="3200" dirty="0" err="1"/>
              <a:t>mahalagang</a:t>
            </a:r>
            <a:r>
              <a:rPr lang="en-US" sz="3200" dirty="0"/>
              <a:t> </a:t>
            </a:r>
            <a:r>
              <a:rPr lang="en-US" sz="3200" dirty="0" err="1"/>
              <a:t>bahagi</a:t>
            </a:r>
            <a:r>
              <a:rPr lang="en-US" sz="3200" dirty="0"/>
              <a:t> ng </a:t>
            </a:r>
            <a:r>
              <a:rPr lang="en-US" sz="3200" dirty="0" err="1"/>
              <a:t>hapunan</a:t>
            </a:r>
            <a:r>
              <a:rPr lang="en-US" sz="3200" dirty="0"/>
              <a:t> at </a:t>
            </a:r>
            <a:r>
              <a:rPr lang="en-US" sz="3200" dirty="0" err="1"/>
              <a:t>bahagya</a:t>
            </a:r>
            <a:r>
              <a:rPr lang="en-US" sz="3200" dirty="0"/>
              <a:t> </a:t>
            </a:r>
            <a:r>
              <a:rPr lang="en-US" sz="3200" dirty="0" err="1"/>
              <a:t>na</a:t>
            </a:r>
            <a:r>
              <a:rPr lang="en-US" sz="3200" dirty="0"/>
              <a:t> </a:t>
            </a:r>
            <a:r>
              <a:rPr lang="en-US" sz="3200" dirty="0" err="1"/>
              <a:t>akong</a:t>
            </a:r>
            <a:r>
              <a:rPr lang="en-US" sz="3200" dirty="0"/>
              <a:t> </a:t>
            </a:r>
            <a:r>
              <a:rPr lang="en-US" sz="3200" dirty="0" err="1"/>
              <a:t>uminom</a:t>
            </a:r>
            <a:r>
              <a:rPr lang="en-US" sz="3200" dirty="0"/>
              <a:t> ng </a:t>
            </a:r>
            <a:r>
              <a:rPr lang="en-US" sz="3200" dirty="0" err="1"/>
              <a:t>alak</a:t>
            </a:r>
            <a:r>
              <a:rPr lang="en-US" sz="3200" dirty="0"/>
              <a:t>. Mga </a:t>
            </a:r>
            <a:r>
              <a:rPr lang="en-US" sz="3200" dirty="0" err="1"/>
              <a:t>ginoo</a:t>
            </a:r>
            <a:r>
              <a:rPr lang="en-US" sz="3200" dirty="0"/>
              <a:t>... </a:t>
            </a:r>
            <a:r>
              <a:rPr lang="en-US" sz="3200" dirty="0" err="1"/>
              <a:t>sa</a:t>
            </a:r>
            <a:r>
              <a:rPr lang="en-US" sz="3200" dirty="0"/>
              <a:t> </a:t>
            </a:r>
            <a:r>
              <a:rPr lang="en-US" sz="3200" dirty="0" err="1"/>
              <a:t>ikabubuti</a:t>
            </a:r>
            <a:r>
              <a:rPr lang="en-US" sz="3200" dirty="0"/>
              <a:t> ng </a:t>
            </a:r>
            <a:r>
              <a:rPr lang="en-US" sz="3200" dirty="0" err="1"/>
              <a:t>Espanya</a:t>
            </a:r>
            <a:r>
              <a:rPr lang="en-US" sz="3200" dirty="0"/>
              <a:t> at Pilipinas," </a:t>
            </a:r>
            <a:r>
              <a:rPr lang="en-US" sz="3200" dirty="0" err="1"/>
              <a:t>kasabay</a:t>
            </a:r>
            <a:r>
              <a:rPr lang="en-US" sz="3200" dirty="0"/>
              <a:t> </a:t>
            </a:r>
            <a:r>
              <a:rPr lang="en-US" sz="3200" dirty="0" err="1"/>
              <a:t>niya</a:t>
            </a:r>
            <a:r>
              <a:rPr lang="en-US" sz="3200" dirty="0"/>
              <a:t> ang </a:t>
            </a:r>
            <a:r>
              <a:rPr lang="en-US" sz="3200" dirty="0" err="1"/>
              <a:t>tinyente</a:t>
            </a:r>
            <a:r>
              <a:rPr lang="en-US" sz="3200" dirty="0"/>
              <a:t> </a:t>
            </a:r>
            <a:r>
              <a:rPr lang="en-US" sz="3200" dirty="0" err="1"/>
              <a:t>sa</a:t>
            </a:r>
            <a:r>
              <a:rPr lang="en-US" sz="3200" dirty="0"/>
              <a:t> </a:t>
            </a:r>
            <a:r>
              <a:rPr lang="en-US" sz="3200" dirty="0" err="1"/>
              <a:t>pagtungga</a:t>
            </a:r>
            <a:r>
              <a:rPr lang="en-US" sz="3200" dirty="0"/>
              <a:t> ng </a:t>
            </a:r>
            <a:r>
              <a:rPr lang="en-US" sz="3200" dirty="0" err="1"/>
              <a:t>alak</a:t>
            </a:r>
            <a:r>
              <a:rPr lang="en-US" sz="3200" dirty="0"/>
              <a:t>.</a:t>
            </a:r>
            <a:endParaRPr lang="en-US" dirty="0"/>
          </a:p>
          <a:p>
            <a:endParaRPr lang="en-US" sz="3200" dirty="0"/>
          </a:p>
          <a:p>
            <a:r>
              <a:rPr lang="en-US" sz="3200" dirty="0" err="1"/>
              <a:t>Pinigilan</a:t>
            </a:r>
            <a:r>
              <a:rPr lang="en-US" sz="3200" dirty="0"/>
              <a:t> </a:t>
            </a:r>
            <a:r>
              <a:rPr lang="en-US" sz="3200" dirty="0" err="1"/>
              <a:t>ni</a:t>
            </a:r>
            <a:r>
              <a:rPr lang="en-US" sz="3200" dirty="0"/>
              <a:t> </a:t>
            </a:r>
            <a:r>
              <a:rPr lang="en-US" sz="3200" dirty="0" err="1"/>
              <a:t>Kapitang</a:t>
            </a:r>
            <a:r>
              <a:rPr lang="en-US" sz="3200" dirty="0"/>
              <a:t> </a:t>
            </a:r>
            <a:r>
              <a:rPr lang="en-US" sz="3200" dirty="0" err="1"/>
              <a:t>Tiyago</a:t>
            </a:r>
            <a:r>
              <a:rPr lang="en-US" sz="3200" dirty="0"/>
              <a:t> </a:t>
            </a:r>
            <a:r>
              <a:rPr lang="en-US" sz="3200" dirty="0" err="1"/>
              <a:t>si</a:t>
            </a:r>
            <a:r>
              <a:rPr lang="en-US" sz="3200" dirty="0"/>
              <a:t> Ibarra </a:t>
            </a:r>
            <a:r>
              <a:rPr lang="en-US" sz="3200" dirty="0" err="1"/>
              <a:t>sapagkat</a:t>
            </a:r>
            <a:r>
              <a:rPr lang="en-US" sz="3200" dirty="0"/>
              <a:t> </a:t>
            </a:r>
            <a:r>
              <a:rPr lang="en-US" sz="3200" dirty="0" err="1"/>
              <a:t>darating</a:t>
            </a:r>
            <a:r>
              <a:rPr lang="en-US" sz="3200" dirty="0"/>
              <a:t> </a:t>
            </a:r>
            <a:r>
              <a:rPr lang="en-US" sz="3200" dirty="0" err="1"/>
              <a:t>si</a:t>
            </a:r>
            <a:r>
              <a:rPr lang="en-US" sz="3200" dirty="0"/>
              <a:t> Maria Clara </a:t>
            </a:r>
            <a:r>
              <a:rPr lang="en-US" sz="3200" dirty="0" err="1"/>
              <a:t>na</a:t>
            </a:r>
            <a:r>
              <a:rPr lang="en-US" sz="3200" dirty="0"/>
              <a:t> </a:t>
            </a:r>
            <a:r>
              <a:rPr lang="en-US" sz="3200" dirty="0" err="1"/>
              <a:t>sinundo</a:t>
            </a:r>
            <a:r>
              <a:rPr lang="en-US" sz="3200" dirty="0"/>
              <a:t> ng </a:t>
            </a:r>
            <a:r>
              <a:rPr lang="en-US" sz="3200" dirty="0" err="1"/>
              <a:t>kanyang</a:t>
            </a:r>
            <a:r>
              <a:rPr lang="en-US" sz="3200" dirty="0"/>
              <a:t> Tiya Isabel. </a:t>
            </a:r>
            <a:r>
              <a:rPr lang="en-US" sz="3200" dirty="0" err="1"/>
              <a:t>Darating</a:t>
            </a:r>
            <a:r>
              <a:rPr lang="en-US" sz="3200" dirty="0"/>
              <a:t> din ang </a:t>
            </a:r>
            <a:r>
              <a:rPr lang="en-US" sz="3200" dirty="0" err="1"/>
              <a:t>bagong</a:t>
            </a:r>
            <a:r>
              <a:rPr lang="en-US" sz="3200" dirty="0"/>
              <a:t> </a:t>
            </a:r>
            <a:r>
              <a:rPr lang="en-US" sz="3200" dirty="0" err="1"/>
              <a:t>kura</a:t>
            </a:r>
            <a:r>
              <a:rPr lang="en-US" sz="3200" dirty="0"/>
              <a:t>.</a:t>
            </a:r>
          </a:p>
        </p:txBody>
      </p:sp>
      <p:sp>
        <p:nvSpPr>
          <p:cNvPr id="6" name="Title 1">
            <a:extLst>
              <a:ext uri="{FF2B5EF4-FFF2-40B4-BE49-F238E27FC236}">
                <a16:creationId xmlns:a16="http://schemas.microsoft.com/office/drawing/2014/main" id="{52B462D0-84C6-6BD8-19C5-400B00FD2EA7}"/>
              </a:ext>
            </a:extLst>
          </p:cNvPr>
          <p:cNvSpPr txBox="1">
            <a:spLocks/>
          </p:cNvSpPr>
          <p:nvPr/>
        </p:nvSpPr>
        <p:spPr>
          <a:xfrm>
            <a:off x="757298" y="395428"/>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err="1"/>
              <a:t>Nangako</a:t>
            </a:r>
            <a:r>
              <a:rPr lang="en-US" sz="3200" dirty="0"/>
              <a:t> </a:t>
            </a:r>
            <a:r>
              <a:rPr lang="en-US" sz="3200" dirty="0" err="1"/>
              <a:t>si</a:t>
            </a:r>
            <a:r>
              <a:rPr lang="en-US" sz="3200" dirty="0"/>
              <a:t> Ibarra </a:t>
            </a:r>
            <a:r>
              <a:rPr lang="en-US" sz="3200" dirty="0" err="1"/>
              <a:t>na</a:t>
            </a:r>
            <a:r>
              <a:rPr lang="en-US" sz="3200" dirty="0"/>
              <a:t> </a:t>
            </a:r>
            <a:r>
              <a:rPr lang="en-US" sz="3200" dirty="0" err="1"/>
              <a:t>babalik</a:t>
            </a:r>
            <a:r>
              <a:rPr lang="en-US" sz="3200" dirty="0"/>
              <a:t> </a:t>
            </a:r>
            <a:r>
              <a:rPr lang="en-US" sz="3200" dirty="0" err="1"/>
              <a:t>kinabukasan</a:t>
            </a:r>
            <a:r>
              <a:rPr lang="en-US" sz="3200" dirty="0"/>
              <a:t> at </a:t>
            </a:r>
            <a:r>
              <a:rPr lang="en-US" sz="3200" dirty="0" err="1"/>
              <a:t>tuloy</a:t>
            </a:r>
            <a:r>
              <a:rPr lang="en-US" sz="3200" dirty="0"/>
              <a:t> </a:t>
            </a:r>
            <a:r>
              <a:rPr lang="en-US" sz="3200" dirty="0" err="1"/>
              <a:t>na</a:t>
            </a:r>
            <a:r>
              <a:rPr lang="en-US" sz="3200" dirty="0"/>
              <a:t> </a:t>
            </a:r>
            <a:r>
              <a:rPr lang="en-US" sz="3200" dirty="0" err="1"/>
              <a:t>umalis</a:t>
            </a:r>
            <a:r>
              <a:rPr lang="en-US" sz="3200" dirty="0"/>
              <a:t>, </a:t>
            </a:r>
            <a:r>
              <a:rPr lang="en-US" sz="3200" dirty="0" err="1"/>
              <a:t>samantalang</a:t>
            </a:r>
            <a:r>
              <a:rPr lang="en-US" sz="3200" dirty="0"/>
              <a:t> </a:t>
            </a:r>
            <a:r>
              <a:rPr lang="en-US" sz="3200" dirty="0" err="1"/>
              <a:t>ibinulalas</a:t>
            </a:r>
            <a:r>
              <a:rPr lang="en-US" sz="3200" dirty="0"/>
              <a:t> ng </a:t>
            </a:r>
            <a:r>
              <a:rPr lang="en-US" sz="3200" dirty="0" err="1"/>
              <a:t>Pransiskano</a:t>
            </a:r>
            <a:r>
              <a:rPr lang="en-US" sz="3200" dirty="0"/>
              <a:t> ang </a:t>
            </a:r>
            <a:r>
              <a:rPr lang="en-US" sz="3200" dirty="0" err="1"/>
              <a:t>sama</a:t>
            </a:r>
            <a:r>
              <a:rPr lang="en-US" sz="3200" dirty="0"/>
              <a:t> ng </a:t>
            </a:r>
            <a:r>
              <a:rPr lang="en-US" sz="3200" dirty="0" err="1"/>
              <a:t>loob</a:t>
            </a:r>
            <a:r>
              <a:rPr lang="en-US" sz="3200" dirty="0"/>
              <a:t>.</a:t>
            </a:r>
            <a:endParaRPr lang="en-US"/>
          </a:p>
          <a:p>
            <a:endParaRPr lang="en-US" sz="3200" dirty="0"/>
          </a:p>
          <a:p>
            <a:r>
              <a:rPr lang="en-US" sz="3200" dirty="0"/>
              <a:t>"Nakita </a:t>
            </a:r>
            <a:r>
              <a:rPr lang="en-US" sz="3200" dirty="0" err="1"/>
              <a:t>na</a:t>
            </a:r>
            <a:r>
              <a:rPr lang="en-US" sz="3200" dirty="0"/>
              <a:t> </a:t>
            </a:r>
            <a:r>
              <a:rPr lang="en-US" sz="3200" dirty="0" err="1"/>
              <a:t>ninyo</a:t>
            </a:r>
            <a:r>
              <a:rPr lang="en-US" sz="3200" dirty="0"/>
              <a:t>" ang </a:t>
            </a:r>
            <a:r>
              <a:rPr lang="en-US" sz="3200" dirty="0" err="1"/>
              <a:t>sabi</a:t>
            </a:r>
            <a:r>
              <a:rPr lang="en-US" sz="3200" dirty="0"/>
              <a:t> </a:t>
            </a:r>
            <a:r>
              <a:rPr lang="en-US" sz="3200" dirty="0" err="1"/>
              <a:t>ni</a:t>
            </a:r>
            <a:r>
              <a:rPr lang="en-US" sz="3200" dirty="0"/>
              <a:t> Padre Damaso </a:t>
            </a:r>
            <a:r>
              <a:rPr lang="en-US" sz="3200" dirty="0" err="1"/>
              <a:t>sa</a:t>
            </a:r>
            <a:r>
              <a:rPr lang="en-US" sz="3200" dirty="0"/>
              <a:t> may </a:t>
            </a:r>
            <a:r>
              <a:rPr lang="en-US" sz="3200" dirty="0" err="1"/>
              <a:t>mapulang</a:t>
            </a:r>
            <a:r>
              <a:rPr lang="en-US" sz="3200" dirty="0"/>
              <a:t> </a:t>
            </a:r>
            <a:r>
              <a:rPr lang="en-US" sz="3200" dirty="0" err="1"/>
              <a:t>buhok</a:t>
            </a:r>
            <a:r>
              <a:rPr lang="en-US" sz="3200" dirty="0"/>
              <a:t>. "Iyan ang </a:t>
            </a:r>
            <a:r>
              <a:rPr lang="en-US" sz="3200" dirty="0" err="1"/>
              <a:t>kasamaang</a:t>
            </a:r>
            <a:r>
              <a:rPr lang="en-US" sz="3200" dirty="0"/>
              <a:t> </a:t>
            </a:r>
            <a:r>
              <a:rPr lang="en-US" sz="3200" dirty="0" err="1"/>
              <a:t>dulot</a:t>
            </a:r>
            <a:r>
              <a:rPr lang="en-US" sz="3200" dirty="0"/>
              <a:t> ng </a:t>
            </a:r>
            <a:r>
              <a:rPr lang="en-US" sz="3200" dirty="0" err="1"/>
              <a:t>pagpapaaral</a:t>
            </a:r>
            <a:r>
              <a:rPr lang="en-US" sz="3200" dirty="0"/>
              <a:t> </a:t>
            </a:r>
            <a:r>
              <a:rPr lang="en-US" sz="3200" dirty="0" err="1"/>
              <a:t>sa</a:t>
            </a:r>
            <a:r>
              <a:rPr lang="en-US" sz="3200" dirty="0"/>
              <a:t> Europa - </a:t>
            </a:r>
            <a:r>
              <a:rPr lang="en-US" sz="3200" dirty="0" err="1"/>
              <a:t>nagiging</a:t>
            </a:r>
            <a:r>
              <a:rPr lang="en-US" sz="3200" dirty="0"/>
              <a:t> </a:t>
            </a:r>
            <a:r>
              <a:rPr lang="en-US" sz="3200" dirty="0" err="1"/>
              <a:t>mapagmataas</a:t>
            </a:r>
            <a:r>
              <a:rPr lang="en-US" sz="3200" dirty="0"/>
              <a:t>. </a:t>
            </a:r>
            <a:r>
              <a:rPr lang="en-US" sz="3200" dirty="0" err="1"/>
              <a:t>Dapat</a:t>
            </a:r>
            <a:r>
              <a:rPr lang="en-US" sz="3200" dirty="0"/>
              <a:t> </a:t>
            </a:r>
            <a:r>
              <a:rPr lang="en-US" sz="3200" dirty="0" err="1"/>
              <a:t>ipagbawal</a:t>
            </a:r>
            <a:r>
              <a:rPr lang="en-US" sz="3200" dirty="0"/>
              <a:t> ng </a:t>
            </a:r>
            <a:r>
              <a:rPr lang="en-US" sz="3200" dirty="0" err="1"/>
              <a:t>pamahalaan</a:t>
            </a:r>
            <a:r>
              <a:rPr lang="en-US" sz="3200" dirty="0"/>
              <a:t> ang </a:t>
            </a:r>
            <a:r>
              <a:rPr lang="en-US" sz="3200" dirty="0" err="1"/>
              <a:t>gayon</a:t>
            </a:r>
            <a:r>
              <a:rPr lang="en-US" sz="3200" dirty="0"/>
              <a:t>."</a:t>
            </a:r>
            <a:endParaRPr lang="en-US"/>
          </a:p>
          <a:p>
            <a:endParaRPr lang="en-US" sz="3200" dirty="0"/>
          </a:p>
          <a:p>
            <a:r>
              <a:rPr lang="en-US" sz="3200" dirty="0"/>
              <a:t>Nang </a:t>
            </a:r>
            <a:r>
              <a:rPr lang="en-US" sz="3200" dirty="0" err="1"/>
              <a:t>gabing</a:t>
            </a:r>
            <a:r>
              <a:rPr lang="en-US" sz="3200" dirty="0"/>
              <a:t> </a:t>
            </a:r>
            <a:r>
              <a:rPr lang="en-US" sz="3200" dirty="0" err="1"/>
              <a:t>yaon</a:t>
            </a:r>
            <a:r>
              <a:rPr lang="en-US" sz="3200" dirty="0"/>
              <a:t> </a:t>
            </a:r>
            <a:r>
              <a:rPr lang="en-US" sz="3200" dirty="0" err="1"/>
              <a:t>sa</a:t>
            </a:r>
            <a:r>
              <a:rPr lang="en-US" sz="3200" dirty="0"/>
              <a:t> </a:t>
            </a:r>
            <a:r>
              <a:rPr lang="en-US" sz="3200" dirty="0" err="1"/>
              <a:t>pitak</a:t>
            </a:r>
            <a:r>
              <a:rPr lang="en-US" sz="3200" dirty="0"/>
              <a:t> ng </a:t>
            </a:r>
            <a:r>
              <a:rPr lang="en-US" sz="3200" dirty="0" err="1"/>
              <a:t>Estudios</a:t>
            </a:r>
            <a:r>
              <a:rPr lang="en-US" sz="3200" dirty="0"/>
              <a:t> </a:t>
            </a:r>
            <a:r>
              <a:rPr lang="en-US" sz="3200" dirty="0" err="1"/>
              <a:t>Coloniales</a:t>
            </a:r>
            <a:r>
              <a:rPr lang="en-US" sz="3200" dirty="0"/>
              <a:t> ay </a:t>
            </a:r>
            <a:r>
              <a:rPr lang="en-US" sz="3200" dirty="0" err="1"/>
              <a:t>isinulat</a:t>
            </a:r>
            <a:r>
              <a:rPr lang="en-US" sz="3200" dirty="0"/>
              <a:t> ng </a:t>
            </a:r>
            <a:r>
              <a:rPr lang="en-US" sz="3200" dirty="0" err="1"/>
              <a:t>binatang</a:t>
            </a:r>
            <a:r>
              <a:rPr lang="en-US" sz="3200" dirty="0"/>
              <a:t> </a:t>
            </a:r>
            <a:r>
              <a:rPr lang="en-US" sz="3200" dirty="0" err="1"/>
              <a:t>mapula</a:t>
            </a:r>
            <a:r>
              <a:rPr lang="en-US" sz="3200" dirty="0"/>
              <a:t> ang </a:t>
            </a:r>
            <a:r>
              <a:rPr lang="en-US" sz="3200" dirty="0" err="1"/>
              <a:t>buhok</a:t>
            </a:r>
            <a:r>
              <a:rPr lang="en-US" sz="3200" dirty="0"/>
              <a:t> kung </a:t>
            </a:r>
            <a:r>
              <a:rPr lang="en-US" sz="3200" dirty="0" err="1"/>
              <a:t>bakit</a:t>
            </a:r>
            <a:r>
              <a:rPr lang="en-US" sz="3200" dirty="0"/>
              <a:t> ang </a:t>
            </a:r>
            <a:r>
              <a:rPr lang="en-US" sz="3200" dirty="0" err="1"/>
              <a:t>isang</a:t>
            </a:r>
            <a:r>
              <a:rPr lang="en-US" sz="3200" dirty="0"/>
              <a:t> </a:t>
            </a:r>
            <a:r>
              <a:rPr lang="en-US" sz="3200" dirty="0" err="1"/>
              <a:t>pakpak</a:t>
            </a:r>
            <a:r>
              <a:rPr lang="en-US" sz="3200" dirty="0"/>
              <a:t> at </a:t>
            </a:r>
            <a:r>
              <a:rPr lang="en-US" sz="3200" dirty="0" err="1"/>
              <a:t>isang</a:t>
            </a:r>
            <a:r>
              <a:rPr lang="en-US" sz="3200" dirty="0"/>
              <a:t> </a:t>
            </a:r>
            <a:r>
              <a:rPr lang="en-US" sz="3200" dirty="0" err="1"/>
              <a:t>leeg</a:t>
            </a:r>
            <a:r>
              <a:rPr lang="en-US" sz="3200" dirty="0"/>
              <a:t> ng manok ay </a:t>
            </a:r>
            <a:r>
              <a:rPr lang="en-US" sz="3200" dirty="0" err="1"/>
              <a:t>naging</a:t>
            </a:r>
            <a:r>
              <a:rPr lang="en-US" sz="3200" dirty="0"/>
              <a:t> </a:t>
            </a:r>
            <a:r>
              <a:rPr lang="en-US" sz="3200" dirty="0" err="1"/>
              <a:t>sanhi</a:t>
            </a:r>
            <a:r>
              <a:rPr lang="en-US" sz="3200" dirty="0"/>
              <a:t> ng </a:t>
            </a:r>
            <a:r>
              <a:rPr lang="en-US" sz="3200" dirty="0" err="1"/>
              <a:t>alitan</a:t>
            </a:r>
            <a:r>
              <a:rPr lang="en-US" sz="3200" dirty="0"/>
              <a:t> </a:t>
            </a:r>
            <a:r>
              <a:rPr lang="en-US" sz="3200" dirty="0" err="1"/>
              <a:t>sa</a:t>
            </a:r>
            <a:r>
              <a:rPr lang="en-US" sz="3200" dirty="0"/>
              <a:t> </a:t>
            </a:r>
            <a:r>
              <a:rPr lang="en-US" sz="3200" dirty="0" err="1"/>
              <a:t>isang</a:t>
            </a:r>
            <a:r>
              <a:rPr lang="en-US" sz="3200" dirty="0"/>
              <a:t> </a:t>
            </a:r>
            <a:r>
              <a:rPr lang="en-US" sz="3200" dirty="0" err="1"/>
              <a:t>salu-salo</a:t>
            </a:r>
            <a:r>
              <a:rPr lang="en-US" sz="3200" dirty="0"/>
              <a:t>; ang </a:t>
            </a:r>
            <a:r>
              <a:rPr lang="en-US" sz="3200" dirty="0" err="1"/>
              <a:t>mayhanda</a:t>
            </a:r>
            <a:r>
              <a:rPr lang="en-US" sz="3200" dirty="0"/>
              <a:t> ay </a:t>
            </a:r>
            <a:r>
              <a:rPr lang="en-US" sz="3200" dirty="0" err="1"/>
              <a:t>walang</a:t>
            </a:r>
            <a:r>
              <a:rPr lang="en-US" sz="3200" dirty="0"/>
              <a:t> </a:t>
            </a:r>
            <a:r>
              <a:rPr lang="en-US" sz="3200" dirty="0" err="1"/>
              <a:t>kabuluhan</a:t>
            </a:r>
            <a:r>
              <a:rPr lang="en-US" sz="3200" dirty="0"/>
              <a:t> </a:t>
            </a:r>
            <a:r>
              <a:rPr lang="en-US" sz="3200" dirty="0" err="1"/>
              <a:t>sa</a:t>
            </a:r>
            <a:r>
              <a:rPr lang="en-US" sz="3200" dirty="0"/>
              <a:t> </a:t>
            </a:r>
            <a:r>
              <a:rPr lang="en-US" sz="3200" dirty="0" err="1"/>
              <a:t>isang</a:t>
            </a:r>
            <a:r>
              <a:rPr lang="en-US" sz="3200" dirty="0"/>
              <a:t> </a:t>
            </a:r>
            <a:r>
              <a:rPr lang="en-US" sz="3200" dirty="0" err="1"/>
              <a:t>piging</a:t>
            </a:r>
            <a:r>
              <a:rPr lang="en-US" sz="3200" dirty="0"/>
              <a:t> at </a:t>
            </a:r>
            <a:r>
              <a:rPr lang="en-US" sz="3200" dirty="0" err="1"/>
              <a:t>hindi</a:t>
            </a:r>
            <a:r>
              <a:rPr lang="en-US" sz="3200" dirty="0"/>
              <a:t> </a:t>
            </a:r>
            <a:r>
              <a:rPr lang="en-US" sz="3200" dirty="0" err="1"/>
              <a:t>dapat</a:t>
            </a:r>
            <a:r>
              <a:rPr lang="en-US" sz="3200" dirty="0"/>
              <a:t> </a:t>
            </a:r>
            <a:r>
              <a:rPr lang="en-US" sz="3200" dirty="0" err="1"/>
              <a:t>magpaaral</a:t>
            </a:r>
            <a:r>
              <a:rPr lang="en-US" sz="3200" dirty="0"/>
              <a:t> ng Pilipino </a:t>
            </a:r>
            <a:r>
              <a:rPr lang="en-US" sz="3200" dirty="0" err="1"/>
              <a:t>sa</a:t>
            </a:r>
            <a:r>
              <a:rPr lang="en-US" sz="3200" dirty="0"/>
              <a:t> </a:t>
            </a:r>
            <a:r>
              <a:rPr lang="en-US" sz="3200" dirty="0" err="1"/>
              <a:t>ibang</a:t>
            </a:r>
            <a:r>
              <a:rPr lang="en-US" sz="3200" dirty="0"/>
              <a:t> </a:t>
            </a:r>
            <a:r>
              <a:rPr lang="en-US" sz="3200" dirty="0" err="1"/>
              <a:t>lupain</a:t>
            </a:r>
            <a:r>
              <a:rPr lang="en-US" sz="3200" dirty="0"/>
              <a:t>, </a:t>
            </a:r>
            <a:r>
              <a:rPr lang="en-US" sz="3200" dirty="0" err="1"/>
              <a:t>ni</a:t>
            </a:r>
            <a:r>
              <a:rPr lang="en-US" sz="3200" dirty="0"/>
              <a:t> </a:t>
            </a:r>
            <a:r>
              <a:rPr lang="en-US" sz="3200" dirty="0" err="1"/>
              <a:t>turuang</a:t>
            </a:r>
            <a:r>
              <a:rPr lang="en-US" sz="3200" dirty="0"/>
              <a:t> </a:t>
            </a:r>
            <a:r>
              <a:rPr lang="en-US" sz="3200" dirty="0" err="1"/>
              <a:t>bumasa</a:t>
            </a:r>
            <a:r>
              <a:rPr lang="en-US" sz="3200" dirty="0"/>
              <a:t>.</a:t>
            </a:r>
            <a:endParaRPr lang="en-US" dirty="0"/>
          </a:p>
        </p:txBody>
      </p:sp>
    </p:spTree>
    <p:extLst>
      <p:ext uri="{BB962C8B-B14F-4D97-AF65-F5344CB8AC3E}">
        <p14:creationId xmlns:p14="http://schemas.microsoft.com/office/powerpoint/2010/main" val="2699323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6" name="Straight Connector 25">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8360E6C-7DD6-CEC1-8977-2F621A0AD0FC}"/>
              </a:ext>
            </a:extLst>
          </p:cNvPr>
          <p:cNvPicPr>
            <a:picLocks noChangeAspect="1"/>
          </p:cNvPicPr>
          <p:nvPr/>
        </p:nvPicPr>
        <p:blipFill rotWithShape="1">
          <a:blip r:embed="rId2">
            <a:alphaModFix amt="33000"/>
          </a:blip>
          <a:srcRect t="15730"/>
          <a:stretch/>
        </p:blipFill>
        <p:spPr>
          <a:xfrm>
            <a:off x="1" y="10"/>
            <a:ext cx="12191999" cy="6857990"/>
          </a:xfrm>
          <a:prstGeom prst="rect">
            <a:avLst/>
          </a:prstGeom>
        </p:spPr>
      </p:pic>
      <p:sp>
        <p:nvSpPr>
          <p:cNvPr id="2" name="Title 1">
            <a:extLst>
              <a:ext uri="{FF2B5EF4-FFF2-40B4-BE49-F238E27FC236}">
                <a16:creationId xmlns:a16="http://schemas.microsoft.com/office/drawing/2014/main" id="{9FE05F6C-94D3-848C-EF39-82669AF4D464}"/>
              </a:ext>
            </a:extLst>
          </p:cNvPr>
          <p:cNvSpPr>
            <a:spLocks noGrp="1"/>
          </p:cNvSpPr>
          <p:nvPr>
            <p:ph type="title"/>
          </p:nvPr>
        </p:nvSpPr>
        <p:spPr>
          <a:xfrm>
            <a:off x="949596" y="2307566"/>
            <a:ext cx="9052560" cy="3546179"/>
          </a:xfrm>
        </p:spPr>
        <p:txBody>
          <a:bodyPr vert="horz" lIns="91440" tIns="45720" rIns="91440" bIns="45720" rtlCol="0" anchor="t">
            <a:normAutofit/>
          </a:bodyPr>
          <a:lstStyle/>
          <a:p>
            <a:r>
              <a:rPr lang="en-US" sz="7200"/>
              <a:t>TALATINIGAN</a:t>
            </a:r>
          </a:p>
        </p:txBody>
      </p:sp>
      <p:sp>
        <p:nvSpPr>
          <p:cNvPr id="3" name="Text Placeholder 2">
            <a:extLst>
              <a:ext uri="{FF2B5EF4-FFF2-40B4-BE49-F238E27FC236}">
                <a16:creationId xmlns:a16="http://schemas.microsoft.com/office/drawing/2014/main" id="{6756846B-50C8-26FC-C21C-D7C556AB0E90}"/>
              </a:ext>
            </a:extLst>
          </p:cNvPr>
          <p:cNvSpPr>
            <a:spLocks noGrp="1"/>
          </p:cNvSpPr>
          <p:nvPr>
            <p:ph type="body" idx="1"/>
          </p:nvPr>
        </p:nvSpPr>
        <p:spPr>
          <a:xfrm>
            <a:off x="949596" y="3990120"/>
            <a:ext cx="9052560" cy="704088"/>
          </a:xfrm>
        </p:spPr>
        <p:txBody>
          <a:bodyPr vert="horz" lIns="91440" tIns="45720" rIns="91440" bIns="45720" rtlCol="0">
            <a:noAutofit/>
          </a:bodyPr>
          <a:lstStyle/>
          <a:p>
            <a:pPr>
              <a:lnSpc>
                <a:spcPct val="90000"/>
              </a:lnSpc>
            </a:pPr>
            <a:r>
              <a:rPr lang="en-US" sz="3600" dirty="0" err="1"/>
              <a:t>Ibigay</a:t>
            </a:r>
            <a:r>
              <a:rPr lang="en-US" sz="3600" dirty="0"/>
              <a:t> ang </a:t>
            </a:r>
            <a:r>
              <a:rPr lang="en-US" sz="3600" dirty="0" err="1"/>
              <a:t>kahulugan</a:t>
            </a:r>
            <a:r>
              <a:rPr lang="en-US" sz="3600" dirty="0"/>
              <a:t> ng </a:t>
            </a:r>
            <a:r>
              <a:rPr lang="en-US" sz="3600" dirty="0" err="1"/>
              <a:t>mga</a:t>
            </a:r>
            <a:r>
              <a:rPr lang="en-US" sz="3600" dirty="0"/>
              <a:t> </a:t>
            </a:r>
            <a:r>
              <a:rPr lang="en-US" sz="3600" dirty="0" err="1"/>
              <a:t>salitang</a:t>
            </a:r>
            <a:r>
              <a:rPr lang="en-US" sz="3600" dirty="0"/>
              <a:t> may </a:t>
            </a:r>
            <a:r>
              <a:rPr lang="en-US" sz="3600" dirty="0" err="1"/>
              <a:t>salungguhit</a:t>
            </a:r>
            <a:r>
              <a:rPr lang="en-US" sz="3600" dirty="0"/>
              <a:t> </a:t>
            </a:r>
            <a:r>
              <a:rPr lang="en-US" sz="3600" dirty="0" err="1"/>
              <a:t>sa</a:t>
            </a:r>
            <a:r>
              <a:rPr lang="en-US" sz="3600" dirty="0"/>
              <a:t> </a:t>
            </a:r>
            <a:r>
              <a:rPr lang="en-US" sz="3600" dirty="0" err="1"/>
              <a:t>pangungusap</a:t>
            </a:r>
            <a:r>
              <a:rPr lang="en-US" sz="3600" dirty="0"/>
              <a:t>.</a:t>
            </a:r>
          </a:p>
        </p:txBody>
      </p:sp>
      <p:cxnSp>
        <p:nvCxnSpPr>
          <p:cNvPr id="30" name="Straight Connector 29">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5814028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4E3E-ADAA-F338-A05C-80081F8461DC}"/>
              </a:ext>
            </a:extLst>
          </p:cNvPr>
          <p:cNvSpPr>
            <a:spLocks noGrp="1"/>
          </p:cNvSpPr>
          <p:nvPr>
            <p:ph type="title"/>
          </p:nvPr>
        </p:nvSpPr>
        <p:spPr>
          <a:xfrm>
            <a:off x="763051" y="674356"/>
            <a:ext cx="5347327" cy="5299551"/>
          </a:xfrm>
        </p:spPr>
        <p:txBody>
          <a:bodyPr vert="horz" lIns="91440" tIns="45720" rIns="91440" bIns="45720" rtlCol="0" anchor="t">
            <a:noAutofit/>
          </a:bodyPr>
          <a:lstStyle/>
          <a:p>
            <a:r>
              <a:rPr lang="en-US" sz="4800" dirty="0"/>
              <a:t>1) </a:t>
            </a:r>
            <a:r>
              <a:rPr lang="en-US" sz="4800" u="sng" dirty="0" err="1"/>
              <a:t>Siyang-siya</a:t>
            </a:r>
            <a:r>
              <a:rPr lang="en-US" sz="4800" dirty="0"/>
              <a:t> </a:t>
            </a:r>
            <a:r>
              <a:rPr lang="en-US" sz="4800" i="0" dirty="0"/>
              <a:t>ang </a:t>
            </a:r>
            <a:r>
              <a:rPr lang="en-US" sz="4800" i="0" dirty="0" err="1"/>
              <a:t>kalooban</a:t>
            </a:r>
            <a:r>
              <a:rPr lang="en-US" sz="4800" i="0" dirty="0"/>
              <a:t> </a:t>
            </a:r>
            <a:r>
              <a:rPr lang="en-US" sz="4800" i="0" dirty="0" err="1"/>
              <a:t>ni</a:t>
            </a:r>
            <a:r>
              <a:rPr lang="en-US" sz="4800" i="0" dirty="0"/>
              <a:t> Padre </a:t>
            </a:r>
            <a:r>
              <a:rPr lang="en-US" sz="4800" i="0" dirty="0" err="1"/>
              <a:t>Siblya</a:t>
            </a:r>
            <a:r>
              <a:rPr lang="en-US" sz="4800" i="0" dirty="0"/>
              <a:t>.</a:t>
            </a:r>
            <a:br>
              <a:rPr lang="en-US" sz="4800" dirty="0"/>
            </a:br>
            <a:br>
              <a:rPr lang="en-US" sz="4800" dirty="0"/>
            </a:br>
            <a:r>
              <a:rPr lang="en-US" sz="4800" dirty="0"/>
              <a:t>2) </a:t>
            </a:r>
            <a:r>
              <a:rPr lang="en-US" sz="4800" i="0" dirty="0"/>
              <a:t>Lahat ay</a:t>
            </a:r>
            <a:r>
              <a:rPr lang="en-US" sz="4800" dirty="0"/>
              <a:t> </a:t>
            </a:r>
            <a:r>
              <a:rPr lang="en-US" sz="4800" u="sng" dirty="0"/>
              <a:t>nag-</a:t>
            </a:r>
            <a:r>
              <a:rPr lang="en-US" sz="4800" u="sng" dirty="0" err="1"/>
              <a:t>uukol</a:t>
            </a:r>
            <a:r>
              <a:rPr lang="en-US" sz="4800" dirty="0"/>
              <a:t> </a:t>
            </a:r>
            <a:r>
              <a:rPr lang="en-US" sz="4800" i="0" dirty="0"/>
              <a:t>ng </a:t>
            </a:r>
            <a:r>
              <a:rPr lang="en-US" sz="4800" i="0" dirty="0" err="1"/>
              <a:t>papuri</a:t>
            </a:r>
            <a:r>
              <a:rPr lang="en-US" sz="4800" i="0" dirty="0"/>
              <a:t> </a:t>
            </a:r>
            <a:r>
              <a:rPr lang="en-US" sz="4800" i="0" dirty="0" err="1"/>
              <a:t>sa</a:t>
            </a:r>
            <a:r>
              <a:rPr lang="en-US" sz="4800" i="0" dirty="0"/>
              <a:t> </a:t>
            </a:r>
            <a:r>
              <a:rPr lang="en-US" sz="4800" i="0" dirty="0" err="1"/>
              <a:t>binata</a:t>
            </a:r>
            <a:r>
              <a:rPr lang="en-US" sz="4800" i="0" dirty="0"/>
              <a:t>.</a:t>
            </a:r>
            <a:endParaRPr lang="en-US"/>
          </a:p>
        </p:txBody>
      </p:sp>
      <p:sp>
        <p:nvSpPr>
          <p:cNvPr id="4" name="Title 1">
            <a:extLst>
              <a:ext uri="{FF2B5EF4-FFF2-40B4-BE49-F238E27FC236}">
                <a16:creationId xmlns:a16="http://schemas.microsoft.com/office/drawing/2014/main" id="{90E72DAA-E770-589F-D714-BF98285D07F6}"/>
              </a:ext>
            </a:extLst>
          </p:cNvPr>
          <p:cNvSpPr txBox="1">
            <a:spLocks/>
          </p:cNvSpPr>
          <p:nvPr/>
        </p:nvSpPr>
        <p:spPr>
          <a:xfrm>
            <a:off x="6235073" y="668605"/>
            <a:ext cx="5347327" cy="529955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4800" dirty="0"/>
              <a:t>3) </a:t>
            </a:r>
            <a:r>
              <a:rPr lang="en-US" sz="4800" i="0" dirty="0"/>
              <a:t>Pinag-</a:t>
            </a:r>
            <a:r>
              <a:rPr lang="en-US" sz="4800" i="0" dirty="0" err="1"/>
              <a:t>aagawan</a:t>
            </a:r>
            <a:r>
              <a:rPr lang="en-US" sz="4800" i="0" dirty="0"/>
              <a:t> </a:t>
            </a:r>
            <a:r>
              <a:rPr lang="en-US" sz="4800" i="0" dirty="0" err="1"/>
              <a:t>ni</a:t>
            </a:r>
            <a:r>
              <a:rPr lang="en-US" sz="4800" i="0" dirty="0"/>
              <a:t> Padre Damaso at Padre Sibyla ang</a:t>
            </a:r>
            <a:r>
              <a:rPr lang="en-US" sz="4800" dirty="0"/>
              <a:t> </a:t>
            </a:r>
            <a:r>
              <a:rPr lang="en-US" sz="4800" u="sng" dirty="0" err="1"/>
              <a:t>kabesera</a:t>
            </a:r>
            <a:r>
              <a:rPr lang="en-US" sz="4800" dirty="0"/>
              <a:t>.</a:t>
            </a:r>
          </a:p>
          <a:p>
            <a:endParaRPr lang="en-US" sz="4800" dirty="0"/>
          </a:p>
          <a:p>
            <a:r>
              <a:rPr lang="en-US" sz="4800" dirty="0"/>
              <a:t>4) </a:t>
            </a:r>
            <a:r>
              <a:rPr lang="en-US" sz="4800" i="0" dirty="0"/>
              <a:t>Nasa </a:t>
            </a:r>
            <a:r>
              <a:rPr lang="en-US" sz="4800" i="0" dirty="0" err="1"/>
              <a:t>mga</a:t>
            </a:r>
            <a:r>
              <a:rPr lang="en-US" sz="4800" i="0" dirty="0"/>
              <a:t> </a:t>
            </a:r>
            <a:r>
              <a:rPr lang="en-US" sz="4800" i="0" dirty="0" err="1"/>
              <a:t>pinuno</a:t>
            </a:r>
            <a:r>
              <a:rPr lang="en-US" sz="4800" i="0" dirty="0"/>
              <a:t> ang</a:t>
            </a:r>
            <a:r>
              <a:rPr lang="en-US" sz="4800" dirty="0"/>
              <a:t> </a:t>
            </a:r>
            <a:r>
              <a:rPr lang="en-US" sz="4800" u="sng" dirty="0" err="1"/>
              <a:t>kadahupan</a:t>
            </a:r>
            <a:r>
              <a:rPr lang="en-US" sz="4800" dirty="0"/>
              <a:t> </a:t>
            </a:r>
            <a:r>
              <a:rPr lang="en-US" sz="4800" i="0" dirty="0"/>
              <a:t>ng bayan.</a:t>
            </a:r>
          </a:p>
        </p:txBody>
      </p:sp>
    </p:spTree>
    <p:extLst>
      <p:ext uri="{BB962C8B-B14F-4D97-AF65-F5344CB8AC3E}">
        <p14:creationId xmlns:p14="http://schemas.microsoft.com/office/powerpoint/2010/main" val="197810136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4E3E-ADAA-F338-A05C-80081F8461DC}"/>
              </a:ext>
            </a:extLst>
          </p:cNvPr>
          <p:cNvSpPr>
            <a:spLocks noGrp="1"/>
          </p:cNvSpPr>
          <p:nvPr>
            <p:ph type="title"/>
          </p:nvPr>
        </p:nvSpPr>
        <p:spPr>
          <a:xfrm>
            <a:off x="763051" y="674356"/>
            <a:ext cx="5347327" cy="5299551"/>
          </a:xfrm>
        </p:spPr>
        <p:txBody>
          <a:bodyPr vert="horz" lIns="91440" tIns="45720" rIns="91440" bIns="45720" rtlCol="0" anchor="t">
            <a:noAutofit/>
          </a:bodyPr>
          <a:lstStyle/>
          <a:p>
            <a:r>
              <a:rPr lang="en-US" sz="4800" dirty="0"/>
              <a:t>5) </a:t>
            </a:r>
            <a:r>
              <a:rPr lang="en-US" sz="4800" i="0" dirty="0"/>
              <a:t>Sayang ang </a:t>
            </a:r>
            <a:r>
              <a:rPr lang="en-US" sz="4800" u="sng" dirty="0" err="1"/>
              <a:t>ginugol</a:t>
            </a:r>
            <a:r>
              <a:rPr lang="en-US" sz="4800" i="0" dirty="0"/>
              <a:t> </a:t>
            </a:r>
            <a:r>
              <a:rPr lang="en-US" sz="4800" i="0" dirty="0" err="1"/>
              <a:t>mong</a:t>
            </a:r>
            <a:r>
              <a:rPr lang="en-US" sz="4800" i="0" dirty="0"/>
              <a:t> </a:t>
            </a:r>
            <a:r>
              <a:rPr lang="en-US" sz="4800" i="0" dirty="0" err="1"/>
              <a:t>salapi</a:t>
            </a:r>
            <a:r>
              <a:rPr lang="en-US" sz="4800" dirty="0"/>
              <a:t>.</a:t>
            </a:r>
            <a:br>
              <a:rPr lang="en-US" sz="4800" dirty="0"/>
            </a:br>
            <a:br>
              <a:rPr lang="en-US" sz="4800" dirty="0"/>
            </a:br>
            <a:r>
              <a:rPr lang="en-US" sz="4800" dirty="0"/>
              <a:t>6)</a:t>
            </a:r>
            <a:r>
              <a:rPr lang="en-US" sz="4800" i="0" dirty="0"/>
              <a:t> </a:t>
            </a:r>
            <a:r>
              <a:rPr lang="en-US" sz="4800" u="sng" dirty="0" err="1"/>
              <a:t>Nangamba</a:t>
            </a:r>
            <a:r>
              <a:rPr lang="en-US" sz="4800" i="0" dirty="0"/>
              <a:t> ang lahat </a:t>
            </a:r>
            <a:r>
              <a:rPr lang="en-US" sz="4800" i="0" dirty="0" err="1"/>
              <a:t>sa</a:t>
            </a:r>
            <a:r>
              <a:rPr lang="en-US" sz="4800" i="0" dirty="0"/>
              <a:t> </a:t>
            </a:r>
            <a:r>
              <a:rPr lang="en-US" sz="4800" i="0" dirty="0" err="1"/>
              <a:t>ibubunga</a:t>
            </a:r>
            <a:r>
              <a:rPr lang="en-US" sz="4800" i="0" dirty="0"/>
              <a:t> ng </a:t>
            </a:r>
            <a:r>
              <a:rPr lang="en-US" sz="4800" i="0" dirty="0" err="1"/>
              <a:t>usapan</a:t>
            </a:r>
            <a:r>
              <a:rPr lang="en-US" sz="4800" i="0" dirty="0"/>
              <a:t>.</a:t>
            </a:r>
          </a:p>
        </p:txBody>
      </p:sp>
      <p:sp>
        <p:nvSpPr>
          <p:cNvPr id="4" name="Title 1">
            <a:extLst>
              <a:ext uri="{FF2B5EF4-FFF2-40B4-BE49-F238E27FC236}">
                <a16:creationId xmlns:a16="http://schemas.microsoft.com/office/drawing/2014/main" id="{90E72DAA-E770-589F-D714-BF98285D07F6}"/>
              </a:ext>
            </a:extLst>
          </p:cNvPr>
          <p:cNvSpPr txBox="1">
            <a:spLocks/>
          </p:cNvSpPr>
          <p:nvPr/>
        </p:nvSpPr>
        <p:spPr>
          <a:xfrm>
            <a:off x="6235073" y="668605"/>
            <a:ext cx="5347327" cy="529955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4800" dirty="0"/>
              <a:t>7) </a:t>
            </a:r>
            <a:r>
              <a:rPr lang="en-US" sz="4800" i="0" dirty="0"/>
              <a:t>Siya ay </a:t>
            </a:r>
            <a:r>
              <a:rPr lang="en-US" sz="4800" u="sng" dirty="0" err="1"/>
              <a:t>nagulumihanan</a:t>
            </a:r>
            <a:r>
              <a:rPr lang="en-US" sz="4800" i="0" dirty="0"/>
              <a:t> </a:t>
            </a:r>
            <a:r>
              <a:rPr lang="en-US" sz="4800" i="0" dirty="0" err="1"/>
              <a:t>sa</a:t>
            </a:r>
            <a:r>
              <a:rPr lang="en-US" sz="4800" i="0" dirty="0"/>
              <a:t> </a:t>
            </a:r>
            <a:r>
              <a:rPr lang="en-US" sz="4800" i="0" dirty="0" err="1"/>
              <a:t>pangyayari</a:t>
            </a:r>
            <a:r>
              <a:rPr lang="en-US" sz="4800" dirty="0"/>
              <a:t>.</a:t>
            </a:r>
          </a:p>
          <a:p>
            <a:endParaRPr lang="en-US" sz="4800" dirty="0"/>
          </a:p>
          <a:p>
            <a:r>
              <a:rPr lang="en-US" sz="4800" dirty="0"/>
              <a:t>8) </a:t>
            </a:r>
            <a:r>
              <a:rPr lang="en-US" sz="4800" i="0" dirty="0"/>
              <a:t>Ikaw ay </a:t>
            </a:r>
            <a:r>
              <a:rPr lang="en-US" sz="4800" u="sng" dirty="0" err="1"/>
              <a:t>bundat</a:t>
            </a:r>
            <a:r>
              <a:rPr lang="en-US" sz="4800" i="0" dirty="0"/>
              <a:t> </a:t>
            </a:r>
            <a:r>
              <a:rPr lang="en-US" sz="4800" i="0" dirty="0" err="1"/>
              <a:t>na</a:t>
            </a:r>
            <a:r>
              <a:rPr lang="en-US" sz="4800" i="0" dirty="0"/>
              <a:t> </a:t>
            </a:r>
            <a:r>
              <a:rPr lang="en-US" sz="4800" i="0" dirty="0" err="1"/>
              <a:t>sa</a:t>
            </a:r>
            <a:r>
              <a:rPr lang="en-US" sz="4800" i="0" dirty="0"/>
              <a:t> </a:t>
            </a:r>
            <a:r>
              <a:rPr lang="en-US" sz="4800" i="0" dirty="0" err="1"/>
              <a:t>kakakain</a:t>
            </a:r>
            <a:r>
              <a:rPr lang="en-US" sz="4800" i="0" dirty="0"/>
              <a:t>.</a:t>
            </a:r>
            <a:endParaRPr lang="en-US" sz="4800" dirty="0"/>
          </a:p>
        </p:txBody>
      </p:sp>
    </p:spTree>
    <p:extLst>
      <p:ext uri="{BB962C8B-B14F-4D97-AF65-F5344CB8AC3E}">
        <p14:creationId xmlns:p14="http://schemas.microsoft.com/office/powerpoint/2010/main" val="234293943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78992" y="2840853"/>
            <a:ext cx="9390888" cy="2640466"/>
          </a:xfrm>
        </p:spPr>
        <p:txBody>
          <a:bodyPr>
            <a:normAutofit/>
          </a:bodyPr>
          <a:lstStyle/>
          <a:p>
            <a:r>
              <a:rPr lang="en-US" dirty="0"/>
              <a:t>KABANATA III:</a:t>
            </a:r>
            <a:br>
              <a:rPr lang="en-US" dirty="0"/>
            </a:br>
            <a:r>
              <a:rPr lang="en-US" dirty="0"/>
              <a:t>ANG HAPUNAN</a:t>
            </a:r>
          </a:p>
        </p:txBody>
      </p:sp>
      <p:sp>
        <p:nvSpPr>
          <p:cNvPr id="3" name="Subtitle 2"/>
          <p:cNvSpPr>
            <a:spLocks noGrp="1"/>
          </p:cNvSpPr>
          <p:nvPr>
            <p:ph type="subTitle" idx="1"/>
          </p:nvPr>
        </p:nvSpPr>
        <p:spPr>
          <a:xfrm>
            <a:off x="1078992" y="1142999"/>
            <a:ext cx="9390888" cy="1054383"/>
          </a:xfrm>
        </p:spPr>
        <p:txBody>
          <a:bodyPr anchor="b">
            <a:normAutofit/>
          </a:bodyPr>
          <a:lstStyle/>
          <a:p>
            <a:r>
              <a:rPr lang="en-US" dirty="0"/>
              <a:t>NOLI ME TANGERE</a:t>
            </a:r>
          </a:p>
        </p:txBody>
      </p:sp>
      <p:cxnSp>
        <p:nvCxnSpPr>
          <p:cNvPr id="10" name="Straight Connector 9">
            <a:extLst>
              <a:ext uri="{FF2B5EF4-FFF2-40B4-BE49-F238E27FC236}">
                <a16:creationId xmlns:a16="http://schemas.microsoft.com/office/drawing/2014/main" id="{63B10E47-AF6B-4C8A-B458-3C6CAF2EBA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8560" y="2519118"/>
            <a:ext cx="110134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reeform 6">
            <a:extLst>
              <a:ext uri="{FF2B5EF4-FFF2-40B4-BE49-F238E27FC236}">
                <a16:creationId xmlns:a16="http://schemas.microsoft.com/office/drawing/2014/main" id="{B3BE00DD-5F52-49B1-A83B-F2E555AC5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644924665"/>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4E3E-ADAA-F338-A05C-80081F8461DC}"/>
              </a:ext>
            </a:extLst>
          </p:cNvPr>
          <p:cNvSpPr>
            <a:spLocks noGrp="1"/>
          </p:cNvSpPr>
          <p:nvPr>
            <p:ph type="title"/>
          </p:nvPr>
        </p:nvSpPr>
        <p:spPr>
          <a:xfrm>
            <a:off x="763051" y="674356"/>
            <a:ext cx="5347327" cy="5299551"/>
          </a:xfrm>
        </p:spPr>
        <p:txBody>
          <a:bodyPr vert="horz" lIns="91440" tIns="45720" rIns="91440" bIns="45720" rtlCol="0" anchor="t">
            <a:noAutofit/>
          </a:bodyPr>
          <a:lstStyle/>
          <a:p>
            <a:r>
              <a:rPr lang="en-US" sz="4800" dirty="0"/>
              <a:t>9) </a:t>
            </a:r>
            <a:r>
              <a:rPr lang="en-US" sz="4800" i="0" dirty="0"/>
              <a:t>Ito ang </a:t>
            </a:r>
            <a:r>
              <a:rPr lang="en-US" sz="4800" u="sng" dirty="0" err="1"/>
              <a:t>nagpapagunita</a:t>
            </a:r>
            <a:r>
              <a:rPr lang="en-US" sz="4800" i="0" dirty="0"/>
              <a:t> </a:t>
            </a:r>
            <a:r>
              <a:rPr lang="en-US" sz="4800" i="0" dirty="0" err="1"/>
              <a:t>sa</a:t>
            </a:r>
            <a:r>
              <a:rPr lang="en-US" sz="4800" i="0" dirty="0"/>
              <a:t> </a:t>
            </a:r>
            <a:r>
              <a:rPr lang="en-US" sz="4800" i="0" dirty="0" err="1"/>
              <a:t>aking</a:t>
            </a:r>
            <a:r>
              <a:rPr lang="en-US" sz="4800" i="0" dirty="0"/>
              <a:t> </a:t>
            </a:r>
            <a:r>
              <a:rPr lang="en-US" sz="4800" i="0" dirty="0" err="1"/>
              <a:t>kabataan</a:t>
            </a:r>
            <a:r>
              <a:rPr lang="en-US" sz="4800" i="0" dirty="0"/>
              <a:t>.</a:t>
            </a:r>
            <a:br>
              <a:rPr lang="en-US" sz="4800" i="0" dirty="0"/>
            </a:br>
            <a:br>
              <a:rPr lang="en-US" sz="4800" i="0" dirty="0"/>
            </a:br>
            <a:r>
              <a:rPr lang="en-US" sz="4800" dirty="0"/>
              <a:t>10)</a:t>
            </a:r>
            <a:r>
              <a:rPr lang="en-US" sz="4800" i="0" dirty="0"/>
              <a:t> </a:t>
            </a:r>
            <a:r>
              <a:rPr lang="en-US" sz="4800" u="sng" dirty="0" err="1"/>
              <a:t>Tinungga</a:t>
            </a:r>
            <a:r>
              <a:rPr lang="en-US" sz="4800" i="0" dirty="0"/>
              <a:t> </a:t>
            </a:r>
            <a:r>
              <a:rPr lang="en-US" sz="4800" i="0" dirty="0" err="1"/>
              <a:t>niya</a:t>
            </a:r>
            <a:r>
              <a:rPr lang="en-US" sz="4800" i="0" dirty="0"/>
              <a:t> ang </a:t>
            </a:r>
            <a:r>
              <a:rPr lang="en-US" sz="4800" i="0" dirty="0" err="1"/>
              <a:t>alak</a:t>
            </a:r>
            <a:r>
              <a:rPr lang="en-US" sz="4800" i="0" dirty="0"/>
              <a:t>.</a:t>
            </a:r>
            <a:endParaRPr lang="en-US" sz="4800" i="0" u="sng" dirty="0"/>
          </a:p>
        </p:txBody>
      </p:sp>
      <p:pic>
        <p:nvPicPr>
          <p:cNvPr id="7" name="Picture 6" descr="A close up of a red rose&#10;&#10;Description automatically generated">
            <a:extLst>
              <a:ext uri="{FF2B5EF4-FFF2-40B4-BE49-F238E27FC236}">
                <a16:creationId xmlns:a16="http://schemas.microsoft.com/office/drawing/2014/main" id="{8C0093EF-5867-DD66-CFF4-4D33A6604089}"/>
              </a:ext>
            </a:extLst>
          </p:cNvPr>
          <p:cNvPicPr>
            <a:picLocks noChangeAspect="1"/>
          </p:cNvPicPr>
          <p:nvPr/>
        </p:nvPicPr>
        <p:blipFill>
          <a:blip r:embed="rId2"/>
          <a:stretch>
            <a:fillRect/>
          </a:stretch>
        </p:blipFill>
        <p:spPr>
          <a:xfrm>
            <a:off x="5907297" y="739266"/>
            <a:ext cx="4000500" cy="2676525"/>
          </a:xfrm>
          <a:prstGeom prst="rect">
            <a:avLst/>
          </a:prstGeom>
        </p:spPr>
      </p:pic>
      <p:pic>
        <p:nvPicPr>
          <p:cNvPr id="8" name="Picture 7" descr="A close up of a red rose&#10;&#10;Description automatically generated">
            <a:extLst>
              <a:ext uri="{FF2B5EF4-FFF2-40B4-BE49-F238E27FC236}">
                <a16:creationId xmlns:a16="http://schemas.microsoft.com/office/drawing/2014/main" id="{BDC5A6D6-5F82-3148-C40D-47647FDAF5D0}"/>
              </a:ext>
            </a:extLst>
          </p:cNvPr>
          <p:cNvPicPr>
            <a:picLocks noChangeAspect="1"/>
          </p:cNvPicPr>
          <p:nvPr/>
        </p:nvPicPr>
        <p:blipFill>
          <a:blip r:embed="rId2"/>
          <a:stretch>
            <a:fillRect/>
          </a:stretch>
        </p:blipFill>
        <p:spPr>
          <a:xfrm>
            <a:off x="8337070" y="739266"/>
            <a:ext cx="4000500" cy="2676525"/>
          </a:xfrm>
          <a:prstGeom prst="rect">
            <a:avLst/>
          </a:prstGeom>
        </p:spPr>
      </p:pic>
      <p:pic>
        <p:nvPicPr>
          <p:cNvPr id="9" name="Picture 8" descr="A close up of a red rose&#10;&#10;Description automatically generated">
            <a:extLst>
              <a:ext uri="{FF2B5EF4-FFF2-40B4-BE49-F238E27FC236}">
                <a16:creationId xmlns:a16="http://schemas.microsoft.com/office/drawing/2014/main" id="{BA199F5F-B14B-655C-1BF2-47BA5A779B44}"/>
              </a:ext>
            </a:extLst>
          </p:cNvPr>
          <p:cNvPicPr>
            <a:picLocks noChangeAspect="1"/>
          </p:cNvPicPr>
          <p:nvPr/>
        </p:nvPicPr>
        <p:blipFill>
          <a:blip r:embed="rId2"/>
          <a:stretch>
            <a:fillRect/>
          </a:stretch>
        </p:blipFill>
        <p:spPr>
          <a:xfrm>
            <a:off x="5907296" y="3284058"/>
            <a:ext cx="4000500" cy="2676525"/>
          </a:xfrm>
          <a:prstGeom prst="rect">
            <a:avLst/>
          </a:prstGeom>
        </p:spPr>
      </p:pic>
      <p:pic>
        <p:nvPicPr>
          <p:cNvPr id="10" name="Picture 9" descr="A close up of a red rose&#10;&#10;Description automatically generated">
            <a:extLst>
              <a:ext uri="{FF2B5EF4-FFF2-40B4-BE49-F238E27FC236}">
                <a16:creationId xmlns:a16="http://schemas.microsoft.com/office/drawing/2014/main" id="{FFF24A52-93BE-A304-C1A5-FEA9F6AC3139}"/>
              </a:ext>
            </a:extLst>
          </p:cNvPr>
          <p:cNvPicPr>
            <a:picLocks noChangeAspect="1"/>
          </p:cNvPicPr>
          <p:nvPr/>
        </p:nvPicPr>
        <p:blipFill>
          <a:blip r:embed="rId2"/>
          <a:stretch>
            <a:fillRect/>
          </a:stretch>
        </p:blipFill>
        <p:spPr>
          <a:xfrm>
            <a:off x="8466465" y="3284057"/>
            <a:ext cx="4000500" cy="2676525"/>
          </a:xfrm>
          <a:prstGeom prst="rect">
            <a:avLst/>
          </a:prstGeom>
        </p:spPr>
      </p:pic>
      <p:pic>
        <p:nvPicPr>
          <p:cNvPr id="11" name="Picture 10" descr="A close up of a red rose&#10;&#10;Description automatically generated">
            <a:extLst>
              <a:ext uri="{FF2B5EF4-FFF2-40B4-BE49-F238E27FC236}">
                <a16:creationId xmlns:a16="http://schemas.microsoft.com/office/drawing/2014/main" id="{08FAB8E4-27E0-85FD-836B-D3B3AFCFD6C0}"/>
              </a:ext>
            </a:extLst>
          </p:cNvPr>
          <p:cNvPicPr>
            <a:picLocks noChangeAspect="1"/>
          </p:cNvPicPr>
          <p:nvPr/>
        </p:nvPicPr>
        <p:blipFill>
          <a:blip r:embed="rId2"/>
          <a:stretch>
            <a:fillRect/>
          </a:stretch>
        </p:blipFill>
        <p:spPr>
          <a:xfrm>
            <a:off x="7143747" y="3959792"/>
            <a:ext cx="4000500" cy="2676525"/>
          </a:xfrm>
          <a:prstGeom prst="rect">
            <a:avLst/>
          </a:prstGeom>
        </p:spPr>
      </p:pic>
      <p:pic>
        <p:nvPicPr>
          <p:cNvPr id="12" name="Picture 11" descr="A close up of a red rose&#10;&#10;Description automatically generated">
            <a:extLst>
              <a:ext uri="{FF2B5EF4-FFF2-40B4-BE49-F238E27FC236}">
                <a16:creationId xmlns:a16="http://schemas.microsoft.com/office/drawing/2014/main" id="{5E6CC18F-63CA-86C2-C149-B528124318B7}"/>
              </a:ext>
            </a:extLst>
          </p:cNvPr>
          <p:cNvPicPr>
            <a:picLocks noChangeAspect="1"/>
          </p:cNvPicPr>
          <p:nvPr/>
        </p:nvPicPr>
        <p:blipFill>
          <a:blip r:embed="rId2"/>
          <a:stretch>
            <a:fillRect/>
          </a:stretch>
        </p:blipFill>
        <p:spPr>
          <a:xfrm>
            <a:off x="5015897" y="1946961"/>
            <a:ext cx="4000500" cy="2676525"/>
          </a:xfrm>
          <a:prstGeom prst="rect">
            <a:avLst/>
          </a:prstGeom>
        </p:spPr>
      </p:pic>
      <p:pic>
        <p:nvPicPr>
          <p:cNvPr id="13" name="Picture 12" descr="A close up of a red rose&#10;&#10;Description automatically generated">
            <a:extLst>
              <a:ext uri="{FF2B5EF4-FFF2-40B4-BE49-F238E27FC236}">
                <a16:creationId xmlns:a16="http://schemas.microsoft.com/office/drawing/2014/main" id="{DFD7029A-237F-BDA1-19F0-AB163F32D4AC}"/>
              </a:ext>
            </a:extLst>
          </p:cNvPr>
          <p:cNvPicPr>
            <a:picLocks noChangeAspect="1"/>
          </p:cNvPicPr>
          <p:nvPr/>
        </p:nvPicPr>
        <p:blipFill>
          <a:blip r:embed="rId2"/>
          <a:stretch>
            <a:fillRect/>
          </a:stretch>
        </p:blipFill>
        <p:spPr>
          <a:xfrm>
            <a:off x="9012802" y="1946960"/>
            <a:ext cx="4000500" cy="2676525"/>
          </a:xfrm>
          <a:prstGeom prst="rect">
            <a:avLst/>
          </a:prstGeom>
        </p:spPr>
      </p:pic>
      <p:pic>
        <p:nvPicPr>
          <p:cNvPr id="14" name="Picture 13" descr="A close up of a red rose&#10;&#10;Description automatically generated">
            <a:extLst>
              <a:ext uri="{FF2B5EF4-FFF2-40B4-BE49-F238E27FC236}">
                <a16:creationId xmlns:a16="http://schemas.microsoft.com/office/drawing/2014/main" id="{D0D025E4-758E-EC95-0296-3339B5F773A9}"/>
              </a:ext>
            </a:extLst>
          </p:cNvPr>
          <p:cNvPicPr>
            <a:picLocks noChangeAspect="1"/>
          </p:cNvPicPr>
          <p:nvPr/>
        </p:nvPicPr>
        <p:blipFill>
          <a:blip r:embed="rId2"/>
          <a:stretch>
            <a:fillRect/>
          </a:stretch>
        </p:blipFill>
        <p:spPr>
          <a:xfrm>
            <a:off x="7150098" y="209306"/>
            <a:ext cx="4000500" cy="2676525"/>
          </a:xfrm>
          <a:prstGeom prst="rect">
            <a:avLst/>
          </a:prstGeom>
        </p:spPr>
      </p:pic>
      <p:pic>
        <p:nvPicPr>
          <p:cNvPr id="15" name="Picture 14" descr="A blue flower with yellow center&#10;&#10;Description automatically generated">
            <a:extLst>
              <a:ext uri="{FF2B5EF4-FFF2-40B4-BE49-F238E27FC236}">
                <a16:creationId xmlns:a16="http://schemas.microsoft.com/office/drawing/2014/main" id="{0647585C-1B7B-5C59-4B9E-09872E57AC4E}"/>
              </a:ext>
            </a:extLst>
          </p:cNvPr>
          <p:cNvPicPr>
            <a:picLocks noChangeAspect="1"/>
          </p:cNvPicPr>
          <p:nvPr/>
        </p:nvPicPr>
        <p:blipFill>
          <a:blip r:embed="rId3"/>
          <a:stretch>
            <a:fillRect/>
          </a:stretch>
        </p:blipFill>
        <p:spPr>
          <a:xfrm rot="2340000">
            <a:off x="7417776" y="1511456"/>
            <a:ext cx="3194469" cy="2073755"/>
          </a:xfrm>
          <a:prstGeom prst="rect">
            <a:avLst/>
          </a:prstGeom>
        </p:spPr>
      </p:pic>
      <p:pic>
        <p:nvPicPr>
          <p:cNvPr id="16" name="Picture 15" descr="A blue flower with yellow center&#10;&#10;Description automatically generated">
            <a:extLst>
              <a:ext uri="{FF2B5EF4-FFF2-40B4-BE49-F238E27FC236}">
                <a16:creationId xmlns:a16="http://schemas.microsoft.com/office/drawing/2014/main" id="{130CC881-18FD-C424-F5A6-BC69B2A195E7}"/>
              </a:ext>
            </a:extLst>
          </p:cNvPr>
          <p:cNvPicPr>
            <a:picLocks noChangeAspect="1"/>
          </p:cNvPicPr>
          <p:nvPr/>
        </p:nvPicPr>
        <p:blipFill>
          <a:blip r:embed="rId3"/>
          <a:stretch>
            <a:fillRect/>
          </a:stretch>
        </p:blipFill>
        <p:spPr>
          <a:xfrm rot="-780000">
            <a:off x="6742040" y="2316588"/>
            <a:ext cx="3194469" cy="2073755"/>
          </a:xfrm>
          <a:prstGeom prst="rect">
            <a:avLst/>
          </a:prstGeom>
        </p:spPr>
      </p:pic>
      <p:pic>
        <p:nvPicPr>
          <p:cNvPr id="17" name="Picture 16" descr="A blue flower with yellow center&#10;&#10;Description automatically generated">
            <a:extLst>
              <a:ext uri="{FF2B5EF4-FFF2-40B4-BE49-F238E27FC236}">
                <a16:creationId xmlns:a16="http://schemas.microsoft.com/office/drawing/2014/main" id="{263961E0-334E-FDA1-3C76-3D57B7EA8F06}"/>
              </a:ext>
            </a:extLst>
          </p:cNvPr>
          <p:cNvPicPr>
            <a:picLocks noChangeAspect="1"/>
          </p:cNvPicPr>
          <p:nvPr/>
        </p:nvPicPr>
        <p:blipFill>
          <a:blip r:embed="rId3"/>
          <a:stretch>
            <a:fillRect/>
          </a:stretch>
        </p:blipFill>
        <p:spPr>
          <a:xfrm rot="10080000">
            <a:off x="7791586" y="2704776"/>
            <a:ext cx="3194469" cy="2073755"/>
          </a:xfrm>
          <a:prstGeom prst="rect">
            <a:avLst/>
          </a:prstGeom>
        </p:spPr>
      </p:pic>
    </p:spTree>
    <p:extLst>
      <p:ext uri="{BB962C8B-B14F-4D97-AF65-F5344CB8AC3E}">
        <p14:creationId xmlns:p14="http://schemas.microsoft.com/office/powerpoint/2010/main" val="384330879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6" name="Straight Connector 25">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8360E6C-7DD6-CEC1-8977-2F621A0AD0FC}"/>
              </a:ext>
            </a:extLst>
          </p:cNvPr>
          <p:cNvPicPr>
            <a:picLocks noChangeAspect="1"/>
          </p:cNvPicPr>
          <p:nvPr/>
        </p:nvPicPr>
        <p:blipFill rotWithShape="1">
          <a:blip r:embed="rId2">
            <a:alphaModFix amt="33000"/>
          </a:blip>
          <a:srcRect t="15730"/>
          <a:stretch/>
        </p:blipFill>
        <p:spPr>
          <a:xfrm>
            <a:off x="1" y="10"/>
            <a:ext cx="12191999" cy="6857990"/>
          </a:xfrm>
          <a:prstGeom prst="rect">
            <a:avLst/>
          </a:prstGeom>
        </p:spPr>
      </p:pic>
      <p:sp>
        <p:nvSpPr>
          <p:cNvPr id="2" name="Title 1">
            <a:extLst>
              <a:ext uri="{FF2B5EF4-FFF2-40B4-BE49-F238E27FC236}">
                <a16:creationId xmlns:a16="http://schemas.microsoft.com/office/drawing/2014/main" id="{9FE05F6C-94D3-848C-EF39-82669AF4D464}"/>
              </a:ext>
            </a:extLst>
          </p:cNvPr>
          <p:cNvSpPr>
            <a:spLocks noGrp="1"/>
          </p:cNvSpPr>
          <p:nvPr>
            <p:ph type="title"/>
          </p:nvPr>
        </p:nvSpPr>
        <p:spPr>
          <a:xfrm>
            <a:off x="949596" y="2307566"/>
            <a:ext cx="9052560" cy="3546179"/>
          </a:xfrm>
        </p:spPr>
        <p:txBody>
          <a:bodyPr vert="horz" lIns="91440" tIns="45720" rIns="91440" bIns="45720" rtlCol="0" anchor="t">
            <a:normAutofit/>
          </a:bodyPr>
          <a:lstStyle/>
          <a:p>
            <a:r>
              <a:rPr lang="en-US" sz="7200" dirty="0"/>
              <a:t>GABAY-DIWA</a:t>
            </a:r>
            <a:endParaRPr lang="en-US" dirty="0"/>
          </a:p>
        </p:txBody>
      </p:sp>
      <p:sp>
        <p:nvSpPr>
          <p:cNvPr id="3" name="Text Placeholder 2">
            <a:extLst>
              <a:ext uri="{FF2B5EF4-FFF2-40B4-BE49-F238E27FC236}">
                <a16:creationId xmlns:a16="http://schemas.microsoft.com/office/drawing/2014/main" id="{6756846B-50C8-26FC-C21C-D7C556AB0E90}"/>
              </a:ext>
            </a:extLst>
          </p:cNvPr>
          <p:cNvSpPr>
            <a:spLocks noGrp="1"/>
          </p:cNvSpPr>
          <p:nvPr>
            <p:ph type="body" idx="1"/>
          </p:nvPr>
        </p:nvSpPr>
        <p:spPr>
          <a:xfrm>
            <a:off x="949596" y="3990120"/>
            <a:ext cx="9052560" cy="704088"/>
          </a:xfrm>
        </p:spPr>
        <p:txBody>
          <a:bodyPr vert="horz" lIns="91440" tIns="45720" rIns="91440" bIns="45720" rtlCol="0">
            <a:noAutofit/>
          </a:bodyPr>
          <a:lstStyle/>
          <a:p>
            <a:pPr>
              <a:lnSpc>
                <a:spcPct val="90000"/>
              </a:lnSpc>
            </a:pPr>
            <a:r>
              <a:rPr lang="en-US" sz="3600" dirty="0" err="1"/>
              <a:t>Ipaliwanag</a:t>
            </a:r>
            <a:r>
              <a:rPr lang="en-US" sz="3600" dirty="0"/>
              <a:t> ang </a:t>
            </a:r>
            <a:r>
              <a:rPr lang="en-US" sz="3600" dirty="0" err="1"/>
              <a:t>kahulugan</a:t>
            </a:r>
            <a:r>
              <a:rPr lang="en-US" sz="3600" dirty="0"/>
              <a:t> ng </a:t>
            </a:r>
            <a:r>
              <a:rPr lang="en-US" sz="3600" dirty="0" err="1"/>
              <a:t>mga</a:t>
            </a:r>
            <a:r>
              <a:rPr lang="en-US" sz="3600" dirty="0"/>
              <a:t> </a:t>
            </a:r>
            <a:r>
              <a:rPr lang="en-US" sz="3600" dirty="0" err="1"/>
              <a:t>sumusunod</a:t>
            </a:r>
          </a:p>
        </p:txBody>
      </p:sp>
      <p:cxnSp>
        <p:nvCxnSpPr>
          <p:cNvPr id="30" name="Straight Connector 29">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63870845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0B06C-37E9-3A8C-D47A-3A9F78815ACB}"/>
              </a:ext>
            </a:extLst>
          </p:cNvPr>
          <p:cNvSpPr>
            <a:spLocks noGrp="1"/>
          </p:cNvSpPr>
          <p:nvPr>
            <p:ph type="title"/>
          </p:nvPr>
        </p:nvSpPr>
        <p:spPr>
          <a:xfrm>
            <a:off x="763051" y="1522620"/>
            <a:ext cx="10666949" cy="5328305"/>
          </a:xfrm>
        </p:spPr>
        <p:txBody>
          <a:bodyPr vert="horz" lIns="91440" tIns="45720" rIns="91440" bIns="45720" rtlCol="0" anchor="t">
            <a:noAutofit/>
          </a:bodyPr>
          <a:lstStyle/>
          <a:p>
            <a:r>
              <a:rPr lang="en-US" sz="4000" i="0" dirty="0">
                <a:solidFill>
                  <a:srgbClr val="000000"/>
                </a:solidFill>
                <a:latin typeface="Sitka Banner"/>
                <a:cs typeface="Calibri"/>
              </a:rPr>
              <a:t>1) Si </a:t>
            </a:r>
            <a:r>
              <a:rPr lang="en-US" sz="4000" i="0" err="1">
                <a:solidFill>
                  <a:srgbClr val="000000"/>
                </a:solidFill>
                <a:latin typeface="Sitka Banner"/>
                <a:cs typeface="Calibri"/>
              </a:rPr>
              <a:t>Luculo</a:t>
            </a:r>
            <a:r>
              <a:rPr lang="en-US" sz="4000" i="0" dirty="0">
                <a:solidFill>
                  <a:srgbClr val="000000"/>
                </a:solidFill>
                <a:latin typeface="Sitka Banner"/>
                <a:cs typeface="Calibri"/>
              </a:rPr>
              <a:t> ay </a:t>
            </a:r>
            <a:r>
              <a:rPr lang="en-US" sz="4000" i="0" err="1">
                <a:solidFill>
                  <a:srgbClr val="000000"/>
                </a:solidFill>
                <a:latin typeface="Sitka Banner"/>
                <a:cs typeface="Calibri"/>
              </a:rPr>
              <a:t>hindi</a:t>
            </a:r>
            <a:r>
              <a:rPr lang="en-US" sz="4000" i="0" dirty="0">
                <a:solidFill>
                  <a:srgbClr val="000000"/>
                </a:solidFill>
                <a:latin typeface="Sitka Banner"/>
                <a:cs typeface="Calibri"/>
              </a:rPr>
              <a:t> </a:t>
            </a:r>
            <a:r>
              <a:rPr lang="en-US" sz="4000" i="0" err="1">
                <a:solidFill>
                  <a:srgbClr val="000000"/>
                </a:solidFill>
                <a:latin typeface="Sitka Banner"/>
                <a:cs typeface="Calibri"/>
              </a:rPr>
              <a:t>kumakain</a:t>
            </a:r>
            <a:r>
              <a:rPr lang="en-US" sz="4000" i="0" dirty="0">
                <a:solidFill>
                  <a:srgbClr val="000000"/>
                </a:solidFill>
                <a:latin typeface="Sitka Banner"/>
                <a:cs typeface="Calibri"/>
              </a:rPr>
              <a:t> </a:t>
            </a:r>
            <a:r>
              <a:rPr lang="en-US" sz="4000" i="0" err="1">
                <a:solidFill>
                  <a:srgbClr val="000000"/>
                </a:solidFill>
                <a:latin typeface="Sitka Banner"/>
                <a:cs typeface="Calibri"/>
              </a:rPr>
              <a:t>sa</a:t>
            </a:r>
            <a:r>
              <a:rPr lang="en-US" sz="4000" i="0" dirty="0">
                <a:solidFill>
                  <a:srgbClr val="000000"/>
                </a:solidFill>
                <a:latin typeface="Sitka Banner"/>
                <a:cs typeface="Calibri"/>
              </a:rPr>
              <a:t> </a:t>
            </a:r>
            <a:r>
              <a:rPr lang="en-US" sz="4000" i="0" err="1">
                <a:solidFill>
                  <a:srgbClr val="000000"/>
                </a:solidFill>
                <a:latin typeface="Sitka Banner"/>
                <a:cs typeface="Calibri"/>
              </a:rPr>
              <a:t>bahay</a:t>
            </a:r>
            <a:r>
              <a:rPr lang="en-US" sz="4000" i="0" dirty="0">
                <a:solidFill>
                  <a:srgbClr val="000000"/>
                </a:solidFill>
                <a:latin typeface="Sitka Banner"/>
                <a:cs typeface="Calibri"/>
              </a:rPr>
              <a:t> </a:t>
            </a:r>
            <a:r>
              <a:rPr lang="en-US" sz="4000" i="0" err="1">
                <a:solidFill>
                  <a:srgbClr val="000000"/>
                </a:solidFill>
                <a:latin typeface="Sitka Banner"/>
                <a:cs typeface="Calibri"/>
              </a:rPr>
              <a:t>ni</a:t>
            </a:r>
            <a:r>
              <a:rPr lang="en-US" sz="4000" i="0" dirty="0">
                <a:solidFill>
                  <a:srgbClr val="000000"/>
                </a:solidFill>
                <a:latin typeface="Sitka Banner"/>
                <a:cs typeface="Calibri"/>
              </a:rPr>
              <a:t> </a:t>
            </a:r>
            <a:r>
              <a:rPr lang="en-US" sz="4000" i="0" err="1">
                <a:solidFill>
                  <a:srgbClr val="000000"/>
                </a:solidFill>
                <a:latin typeface="Sitka Banner"/>
                <a:cs typeface="Calibri"/>
              </a:rPr>
              <a:t>Luculo</a:t>
            </a:r>
            <a:r>
              <a:rPr lang="en-US" sz="4000" i="0" dirty="0">
                <a:solidFill>
                  <a:srgbClr val="000000"/>
                </a:solidFill>
                <a:latin typeface="Sitka Banner"/>
                <a:cs typeface="Calibri"/>
              </a:rPr>
              <a:t>.</a:t>
            </a:r>
            <a:br>
              <a:rPr lang="en-US" sz="4000" i="0" dirty="0">
                <a:solidFill>
                  <a:srgbClr val="000000"/>
                </a:solidFill>
                <a:latin typeface="Sitka Banner"/>
                <a:cs typeface="Calibri"/>
              </a:rPr>
            </a:br>
            <a:br>
              <a:rPr lang="en-US" sz="4000" i="0" dirty="0">
                <a:solidFill>
                  <a:srgbClr val="000000"/>
                </a:solidFill>
                <a:latin typeface="Sitka Banner"/>
                <a:cs typeface="Calibri"/>
              </a:rPr>
            </a:br>
            <a:r>
              <a:rPr lang="en-US" sz="4000" i="0" dirty="0">
                <a:solidFill>
                  <a:srgbClr val="000000"/>
                </a:solidFill>
                <a:latin typeface="Sitka Banner"/>
                <a:cs typeface="Calibri"/>
              </a:rPr>
              <a:t>2) Ang </a:t>
            </a:r>
            <a:r>
              <a:rPr lang="en-US" sz="4000" i="0" err="1">
                <a:solidFill>
                  <a:srgbClr val="000000"/>
                </a:solidFill>
                <a:latin typeface="Sitka Banner"/>
                <a:cs typeface="Calibri"/>
              </a:rPr>
              <a:t>isang</a:t>
            </a:r>
            <a:r>
              <a:rPr lang="en-US" sz="4000" i="0" dirty="0">
                <a:solidFill>
                  <a:srgbClr val="000000"/>
                </a:solidFill>
                <a:latin typeface="Sitka Banner"/>
                <a:cs typeface="Calibri"/>
              </a:rPr>
              <a:t> bayan </a:t>
            </a:r>
            <a:r>
              <a:rPr lang="en-US" sz="4000" i="0" err="1">
                <a:solidFill>
                  <a:srgbClr val="000000"/>
                </a:solidFill>
                <a:latin typeface="Sitka Banner"/>
                <a:cs typeface="Calibri"/>
              </a:rPr>
              <a:t>bago</a:t>
            </a:r>
            <a:r>
              <a:rPr lang="en-US" sz="4000" i="0" dirty="0">
                <a:solidFill>
                  <a:srgbClr val="000000"/>
                </a:solidFill>
                <a:latin typeface="Sitka Banner"/>
                <a:cs typeface="Calibri"/>
              </a:rPr>
              <a:t> ko </a:t>
            </a:r>
            <a:r>
              <a:rPr lang="en-US" sz="4000" i="0" err="1">
                <a:solidFill>
                  <a:srgbClr val="000000"/>
                </a:solidFill>
                <a:latin typeface="Sitka Banner"/>
                <a:cs typeface="Calibri"/>
              </a:rPr>
              <a:t>puntahan</a:t>
            </a:r>
            <a:r>
              <a:rPr lang="en-US" sz="4000" i="0" dirty="0">
                <a:solidFill>
                  <a:srgbClr val="000000"/>
                </a:solidFill>
                <a:latin typeface="Sitka Banner"/>
                <a:cs typeface="Calibri"/>
              </a:rPr>
              <a:t> ay </a:t>
            </a:r>
            <a:r>
              <a:rPr lang="en-US" sz="4000" i="0" err="1">
                <a:solidFill>
                  <a:srgbClr val="000000"/>
                </a:solidFill>
                <a:latin typeface="Sitka Banner"/>
                <a:cs typeface="Calibri"/>
              </a:rPr>
              <a:t>inaalam</a:t>
            </a:r>
            <a:r>
              <a:rPr lang="en-US" sz="4000" i="0" dirty="0">
                <a:solidFill>
                  <a:srgbClr val="000000"/>
                </a:solidFill>
                <a:latin typeface="Sitka Banner"/>
                <a:cs typeface="Calibri"/>
              </a:rPr>
              <a:t> ko </a:t>
            </a:r>
            <a:r>
              <a:rPr lang="en-US" sz="4000" i="0" err="1">
                <a:solidFill>
                  <a:srgbClr val="000000"/>
                </a:solidFill>
                <a:latin typeface="Sitka Banner"/>
                <a:cs typeface="Calibri"/>
              </a:rPr>
              <a:t>muna</a:t>
            </a:r>
            <a:r>
              <a:rPr lang="en-US" sz="4000" i="0" dirty="0">
                <a:solidFill>
                  <a:srgbClr val="000000"/>
                </a:solidFill>
                <a:latin typeface="Sitka Banner"/>
                <a:cs typeface="Calibri"/>
              </a:rPr>
              <a:t> ang </a:t>
            </a:r>
            <a:r>
              <a:rPr lang="en-US" sz="4000" i="0" err="1">
                <a:solidFill>
                  <a:srgbClr val="000000"/>
                </a:solidFill>
                <a:latin typeface="Sitka Banner"/>
                <a:cs typeface="Calibri"/>
              </a:rPr>
              <a:t>kanyang</a:t>
            </a:r>
            <a:r>
              <a:rPr lang="en-US" sz="4000" i="0" dirty="0">
                <a:solidFill>
                  <a:srgbClr val="000000"/>
                </a:solidFill>
                <a:latin typeface="Sitka Banner"/>
                <a:cs typeface="Calibri"/>
              </a:rPr>
              <a:t> </a:t>
            </a:r>
            <a:r>
              <a:rPr lang="en-US" sz="4000" i="0" err="1">
                <a:solidFill>
                  <a:srgbClr val="000000"/>
                </a:solidFill>
                <a:latin typeface="Sitka Banner"/>
                <a:cs typeface="Calibri"/>
              </a:rPr>
              <a:t>kasaysayan</a:t>
            </a:r>
            <a:r>
              <a:rPr lang="en-US" sz="4000" i="0" dirty="0">
                <a:solidFill>
                  <a:srgbClr val="000000"/>
                </a:solidFill>
                <a:latin typeface="Sitka Banner"/>
                <a:cs typeface="Calibri"/>
              </a:rPr>
              <a:t> at </a:t>
            </a:r>
            <a:r>
              <a:rPr lang="en-US" sz="4000" i="0" err="1">
                <a:solidFill>
                  <a:srgbClr val="000000"/>
                </a:solidFill>
                <a:latin typeface="Sitka Banner"/>
                <a:cs typeface="Calibri"/>
              </a:rPr>
              <a:t>sa</a:t>
            </a:r>
            <a:r>
              <a:rPr lang="en-US" sz="4000" i="0" dirty="0">
                <a:solidFill>
                  <a:srgbClr val="000000"/>
                </a:solidFill>
                <a:latin typeface="Sitka Banner"/>
                <a:cs typeface="Calibri"/>
              </a:rPr>
              <a:t> </a:t>
            </a:r>
            <a:r>
              <a:rPr lang="en-US" sz="4000" i="0" err="1">
                <a:solidFill>
                  <a:srgbClr val="000000"/>
                </a:solidFill>
                <a:latin typeface="Sitka Banner"/>
                <a:cs typeface="Calibri"/>
              </a:rPr>
              <a:t>bantahang</a:t>
            </a:r>
            <a:r>
              <a:rPr lang="en-US" sz="4000" i="0" dirty="0">
                <a:solidFill>
                  <a:srgbClr val="000000"/>
                </a:solidFill>
                <a:latin typeface="Sitka Banner"/>
                <a:cs typeface="Calibri"/>
              </a:rPr>
              <a:t> </a:t>
            </a:r>
            <a:r>
              <a:rPr lang="en-US" sz="4000" i="0" err="1">
                <a:solidFill>
                  <a:srgbClr val="000000"/>
                </a:solidFill>
                <a:latin typeface="Sitka Banner"/>
                <a:cs typeface="Calibri"/>
              </a:rPr>
              <a:t>ito</a:t>
            </a:r>
            <a:r>
              <a:rPr lang="en-US" sz="4000" i="0" dirty="0">
                <a:solidFill>
                  <a:srgbClr val="000000"/>
                </a:solidFill>
                <a:latin typeface="Sitka Banner"/>
                <a:cs typeface="Calibri"/>
              </a:rPr>
              <a:t> ay </a:t>
            </a:r>
            <a:r>
              <a:rPr lang="en-US" sz="4000" i="0" err="1">
                <a:solidFill>
                  <a:srgbClr val="000000"/>
                </a:solidFill>
                <a:latin typeface="Sitka Banner"/>
                <a:cs typeface="Calibri"/>
              </a:rPr>
              <a:t>lagi</a:t>
            </a:r>
            <a:r>
              <a:rPr lang="en-US" sz="4000" i="0" dirty="0">
                <a:solidFill>
                  <a:srgbClr val="000000"/>
                </a:solidFill>
                <a:latin typeface="Sitka Banner"/>
                <a:cs typeface="Calibri"/>
              </a:rPr>
              <a:t> </a:t>
            </a:r>
            <a:r>
              <a:rPr lang="en-US" sz="4000" i="0" err="1">
                <a:solidFill>
                  <a:srgbClr val="000000"/>
                </a:solidFill>
                <a:latin typeface="Sitka Banner"/>
                <a:cs typeface="Calibri"/>
              </a:rPr>
              <a:t>kong</a:t>
            </a:r>
            <a:r>
              <a:rPr lang="en-US" sz="4000" i="0" dirty="0">
                <a:solidFill>
                  <a:srgbClr val="000000"/>
                </a:solidFill>
                <a:latin typeface="Sitka Banner"/>
                <a:cs typeface="Calibri"/>
              </a:rPr>
              <a:t> </a:t>
            </a:r>
            <a:r>
              <a:rPr lang="en-US" sz="4000" i="0" err="1">
                <a:solidFill>
                  <a:srgbClr val="000000"/>
                </a:solidFill>
                <a:latin typeface="Sitka Banner"/>
                <a:cs typeface="Calibri"/>
              </a:rPr>
              <a:t>nakikita</a:t>
            </a:r>
            <a:r>
              <a:rPr lang="en-US" sz="4000" i="0" dirty="0">
                <a:solidFill>
                  <a:srgbClr val="000000"/>
                </a:solidFill>
                <a:latin typeface="Sitka Banner"/>
                <a:cs typeface="Calibri"/>
              </a:rPr>
              <a:t> ang </a:t>
            </a:r>
            <a:r>
              <a:rPr lang="en-US" sz="4000" i="0" err="1">
                <a:solidFill>
                  <a:srgbClr val="000000"/>
                </a:solidFill>
                <a:latin typeface="Sitka Banner"/>
                <a:cs typeface="Calibri"/>
              </a:rPr>
              <a:t>kaginhawahan</a:t>
            </a:r>
            <a:r>
              <a:rPr lang="en-US" sz="4000" i="0" dirty="0">
                <a:solidFill>
                  <a:srgbClr val="000000"/>
                </a:solidFill>
                <a:latin typeface="Sitka Banner"/>
                <a:cs typeface="Calibri"/>
              </a:rPr>
              <a:t> at </a:t>
            </a:r>
            <a:r>
              <a:rPr lang="en-US" sz="4000" i="0" err="1">
                <a:solidFill>
                  <a:srgbClr val="000000"/>
                </a:solidFill>
                <a:latin typeface="Sitka Banner"/>
                <a:cs typeface="Calibri"/>
              </a:rPr>
              <a:t>kahirapan</a:t>
            </a:r>
            <a:r>
              <a:rPr lang="en-US" sz="4000" i="0" dirty="0">
                <a:solidFill>
                  <a:srgbClr val="000000"/>
                </a:solidFill>
                <a:latin typeface="Sitka Banner"/>
                <a:cs typeface="Calibri"/>
              </a:rPr>
              <a:t> ng </a:t>
            </a:r>
            <a:r>
              <a:rPr lang="en-US" sz="4000" i="0" err="1">
                <a:solidFill>
                  <a:srgbClr val="000000"/>
                </a:solidFill>
                <a:latin typeface="Sitka Banner"/>
                <a:cs typeface="Calibri"/>
              </a:rPr>
              <a:t>mga</a:t>
            </a:r>
            <a:r>
              <a:rPr lang="en-US" sz="4000" i="0" dirty="0">
                <a:solidFill>
                  <a:srgbClr val="000000"/>
                </a:solidFill>
                <a:latin typeface="Sitka Banner"/>
                <a:cs typeface="Calibri"/>
              </a:rPr>
              <a:t> bayan </a:t>
            </a:r>
            <a:r>
              <a:rPr lang="en-US" sz="4000" i="0" err="1">
                <a:solidFill>
                  <a:srgbClr val="000000"/>
                </a:solidFill>
                <a:latin typeface="Sitka Banner"/>
                <a:cs typeface="Calibri"/>
              </a:rPr>
              <a:t>na</a:t>
            </a:r>
            <a:r>
              <a:rPr lang="en-US" sz="4000" i="0" dirty="0">
                <a:solidFill>
                  <a:srgbClr val="000000"/>
                </a:solidFill>
                <a:latin typeface="Sitka Banner"/>
                <a:cs typeface="Calibri"/>
              </a:rPr>
              <a:t> may </a:t>
            </a:r>
            <a:r>
              <a:rPr lang="en-US" sz="4000" i="0" err="1">
                <a:solidFill>
                  <a:srgbClr val="000000"/>
                </a:solidFill>
                <a:latin typeface="Sitka Banner"/>
                <a:cs typeface="Calibri"/>
              </a:rPr>
              <a:t>kaugnayan</a:t>
            </a:r>
            <a:r>
              <a:rPr lang="en-US" sz="4000" i="0" dirty="0">
                <a:solidFill>
                  <a:srgbClr val="000000"/>
                </a:solidFill>
                <a:latin typeface="Sitka Banner"/>
                <a:cs typeface="Calibri"/>
              </a:rPr>
              <a:t> </a:t>
            </a:r>
            <a:r>
              <a:rPr lang="en-US" sz="4000" i="0" err="1">
                <a:solidFill>
                  <a:srgbClr val="000000"/>
                </a:solidFill>
                <a:latin typeface="Sitka Banner"/>
                <a:cs typeface="Calibri"/>
              </a:rPr>
              <a:t>sa</a:t>
            </a:r>
            <a:r>
              <a:rPr lang="en-US" sz="4000" i="0" dirty="0">
                <a:solidFill>
                  <a:srgbClr val="000000"/>
                </a:solidFill>
                <a:latin typeface="Sitka Banner"/>
                <a:cs typeface="Calibri"/>
              </a:rPr>
              <a:t> </a:t>
            </a:r>
            <a:r>
              <a:rPr lang="en-US" sz="4000" i="0" err="1">
                <a:solidFill>
                  <a:srgbClr val="000000"/>
                </a:solidFill>
                <a:latin typeface="Sitka Banner"/>
                <a:cs typeface="Calibri"/>
              </a:rPr>
              <a:t>kanilang</a:t>
            </a:r>
            <a:r>
              <a:rPr lang="en-US" sz="4000" i="0" dirty="0">
                <a:solidFill>
                  <a:srgbClr val="000000"/>
                </a:solidFill>
                <a:latin typeface="Sitka Banner"/>
                <a:cs typeface="Calibri"/>
              </a:rPr>
              <a:t> </a:t>
            </a:r>
            <a:r>
              <a:rPr lang="en-US" sz="4000" i="0" err="1">
                <a:solidFill>
                  <a:srgbClr val="000000"/>
                </a:solidFill>
                <a:latin typeface="Sitka Banner"/>
                <a:cs typeface="Calibri"/>
              </a:rPr>
              <a:t>kalayaan</a:t>
            </a:r>
            <a:r>
              <a:rPr lang="en-US" sz="4000" i="0" dirty="0">
                <a:solidFill>
                  <a:srgbClr val="000000"/>
                </a:solidFill>
                <a:latin typeface="Sitka Banner"/>
                <a:cs typeface="Calibri"/>
              </a:rPr>
              <a:t> o </a:t>
            </a:r>
            <a:r>
              <a:rPr lang="en-US" sz="4000" i="0" err="1">
                <a:solidFill>
                  <a:srgbClr val="000000"/>
                </a:solidFill>
                <a:latin typeface="Sitka Banner"/>
                <a:cs typeface="Calibri"/>
              </a:rPr>
              <a:t>kagipitan</a:t>
            </a:r>
            <a:r>
              <a:rPr lang="en-US" sz="4000" i="0" dirty="0">
                <a:solidFill>
                  <a:srgbClr val="000000"/>
                </a:solidFill>
                <a:latin typeface="Sitka Banner"/>
                <a:cs typeface="Calibri"/>
              </a:rPr>
              <a:t>.</a:t>
            </a:r>
          </a:p>
        </p:txBody>
      </p:sp>
      <p:pic>
        <p:nvPicPr>
          <p:cNvPr id="7" name="Picture 6" descr="INTRAMUROS | Tourist spot's in the PHILIPPINES">
            <a:extLst>
              <a:ext uri="{FF2B5EF4-FFF2-40B4-BE49-F238E27FC236}">
                <a16:creationId xmlns:a16="http://schemas.microsoft.com/office/drawing/2014/main" id="{73AC510F-098C-8E84-2074-15AD6DB1614E}"/>
              </a:ext>
            </a:extLst>
          </p:cNvPr>
          <p:cNvPicPr>
            <a:picLocks noChangeAspect="1"/>
          </p:cNvPicPr>
          <p:nvPr/>
        </p:nvPicPr>
        <p:blipFill>
          <a:blip r:embed="rId2"/>
          <a:stretch>
            <a:fillRect/>
          </a:stretch>
        </p:blipFill>
        <p:spPr>
          <a:xfrm>
            <a:off x="12186249" y="-936252"/>
            <a:ext cx="13066142" cy="8730503"/>
          </a:xfrm>
          <a:prstGeom prst="rect">
            <a:avLst/>
          </a:prstGeom>
        </p:spPr>
      </p:pic>
      <p:sp>
        <p:nvSpPr>
          <p:cNvPr id="8" name="TextBox 7">
            <a:extLst>
              <a:ext uri="{FF2B5EF4-FFF2-40B4-BE49-F238E27FC236}">
                <a16:creationId xmlns:a16="http://schemas.microsoft.com/office/drawing/2014/main" id="{D339D509-3862-FF80-DA1B-FBF269CD3B67}"/>
              </a:ext>
            </a:extLst>
          </p:cNvPr>
          <p:cNvSpPr txBox="1"/>
          <p:nvPr/>
        </p:nvSpPr>
        <p:spPr>
          <a:xfrm>
            <a:off x="-8981057" y="-1733670"/>
            <a:ext cx="1006175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i="1" dirty="0">
                <a:solidFill>
                  <a:srgbClr val="000000"/>
                </a:solidFill>
                <a:latin typeface="Century Schoolbook"/>
              </a:rPr>
              <a:t> </a:t>
            </a:r>
            <a:r>
              <a:rPr lang="en-US" sz="9600" i="1" u="sng" dirty="0">
                <a:solidFill>
                  <a:srgbClr val="000000"/>
                </a:solidFill>
                <a:latin typeface="Century Schoolbook"/>
              </a:rPr>
              <a:t>BUOD</a:t>
            </a:r>
            <a:endParaRPr lang="en-US" sz="9600" i="1">
              <a:solidFill>
                <a:srgbClr val="000000"/>
              </a:solidFill>
              <a:latin typeface="Century Schoolbook"/>
            </a:endParaRPr>
          </a:p>
        </p:txBody>
      </p:sp>
      <p:sp>
        <p:nvSpPr>
          <p:cNvPr id="9" name="TextBox 8">
            <a:extLst>
              <a:ext uri="{FF2B5EF4-FFF2-40B4-BE49-F238E27FC236}">
                <a16:creationId xmlns:a16="http://schemas.microsoft.com/office/drawing/2014/main" id="{CDFA9DC3-B65B-8BED-94E2-7AD52F97BDA9}"/>
              </a:ext>
            </a:extLst>
          </p:cNvPr>
          <p:cNvSpPr txBox="1"/>
          <p:nvPr/>
        </p:nvSpPr>
        <p:spPr>
          <a:xfrm>
            <a:off x="3660475" y="-2349260"/>
            <a:ext cx="487104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i="1" dirty="0">
                <a:solidFill>
                  <a:srgbClr val="000000"/>
                </a:solidFill>
                <a:latin typeface="Century Schoolbook"/>
              </a:rPr>
              <a:t>IBIGAY MO</a:t>
            </a:r>
            <a:endParaRPr lang="en-US">
              <a:solidFill>
                <a:srgbClr val="000000"/>
              </a:solidFill>
            </a:endParaRPr>
          </a:p>
        </p:txBody>
      </p:sp>
      <p:sp>
        <p:nvSpPr>
          <p:cNvPr id="10" name="TextBox 9">
            <a:extLst>
              <a:ext uri="{FF2B5EF4-FFF2-40B4-BE49-F238E27FC236}">
                <a16:creationId xmlns:a16="http://schemas.microsoft.com/office/drawing/2014/main" id="{59075AA4-97B5-B490-4FFC-50A8B691C6EC}"/>
              </a:ext>
            </a:extLst>
          </p:cNvPr>
          <p:cNvSpPr txBox="1"/>
          <p:nvPr/>
        </p:nvSpPr>
        <p:spPr>
          <a:xfrm>
            <a:off x="-8804693" y="2424022"/>
            <a:ext cx="487104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i="1" dirty="0">
                <a:solidFill>
                  <a:srgbClr val="000000"/>
                </a:solidFill>
                <a:latin typeface="Century Schoolbook"/>
              </a:rPr>
              <a:t>ANG</a:t>
            </a:r>
            <a:endParaRPr lang="en-US">
              <a:solidFill>
                <a:srgbClr val="000000"/>
              </a:solidFill>
            </a:endParaRPr>
          </a:p>
        </p:txBody>
      </p:sp>
      <p:sp>
        <p:nvSpPr>
          <p:cNvPr id="11" name="TextBox 10">
            <a:extLst>
              <a:ext uri="{FF2B5EF4-FFF2-40B4-BE49-F238E27FC236}">
                <a16:creationId xmlns:a16="http://schemas.microsoft.com/office/drawing/2014/main" id="{88415331-A090-16B8-4C53-16B1994056A8}"/>
              </a:ext>
            </a:extLst>
          </p:cNvPr>
          <p:cNvSpPr txBox="1"/>
          <p:nvPr/>
        </p:nvSpPr>
        <p:spPr>
          <a:xfrm>
            <a:off x="15464288" y="2424023"/>
            <a:ext cx="487104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i="1" dirty="0">
                <a:solidFill>
                  <a:srgbClr val="000000"/>
                </a:solidFill>
                <a:latin typeface="Century Schoolbook"/>
              </a:rPr>
              <a:t>NG</a:t>
            </a:r>
            <a:endParaRPr lang="en-US" dirty="0">
              <a:solidFill>
                <a:srgbClr val="000000"/>
              </a:solidFill>
            </a:endParaRPr>
          </a:p>
        </p:txBody>
      </p:sp>
      <p:sp>
        <p:nvSpPr>
          <p:cNvPr id="12" name="TextBox 11">
            <a:extLst>
              <a:ext uri="{FF2B5EF4-FFF2-40B4-BE49-F238E27FC236}">
                <a16:creationId xmlns:a16="http://schemas.microsoft.com/office/drawing/2014/main" id="{679B7001-1DE9-3082-0869-651C14FF02D8}"/>
              </a:ext>
            </a:extLst>
          </p:cNvPr>
          <p:cNvSpPr txBox="1"/>
          <p:nvPr/>
        </p:nvSpPr>
        <p:spPr>
          <a:xfrm>
            <a:off x="3042251" y="8031192"/>
            <a:ext cx="610750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i="1" dirty="0">
                <a:solidFill>
                  <a:srgbClr val="000000"/>
                </a:solidFill>
                <a:latin typeface="Century Schoolbook"/>
              </a:rPr>
              <a:t>KABANATA 3</a:t>
            </a:r>
            <a:endParaRPr lang="en-US" dirty="0">
              <a:solidFill>
                <a:srgbClr val="000000"/>
              </a:solidFill>
            </a:endParaRPr>
          </a:p>
        </p:txBody>
      </p:sp>
    </p:spTree>
    <p:extLst>
      <p:ext uri="{BB962C8B-B14F-4D97-AF65-F5344CB8AC3E}">
        <p14:creationId xmlns:p14="http://schemas.microsoft.com/office/powerpoint/2010/main" val="1134861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0B06C-37E9-3A8C-D47A-3A9F78815ACB}"/>
              </a:ext>
            </a:extLst>
          </p:cNvPr>
          <p:cNvSpPr>
            <a:spLocks noGrp="1"/>
          </p:cNvSpPr>
          <p:nvPr>
            <p:ph type="title"/>
          </p:nvPr>
        </p:nvSpPr>
        <p:spPr>
          <a:xfrm>
            <a:off x="763051" y="1522620"/>
            <a:ext cx="10666949" cy="5328305"/>
          </a:xfrm>
        </p:spPr>
        <p:txBody>
          <a:bodyPr vert="horz" lIns="91440" tIns="45720" rIns="91440" bIns="45720" rtlCol="0" anchor="t">
            <a:noAutofit/>
          </a:bodyPr>
          <a:lstStyle/>
          <a:p>
            <a:r>
              <a:rPr lang="en-US" sz="4000" i="0" dirty="0">
                <a:solidFill>
                  <a:srgbClr val="FFFFFF"/>
                </a:solidFill>
                <a:highlight>
                  <a:srgbClr val="800000"/>
                </a:highlight>
                <a:latin typeface="Sitka Banner"/>
                <a:cs typeface="Calibri"/>
              </a:rPr>
              <a:t>1) Si </a:t>
            </a:r>
            <a:r>
              <a:rPr lang="en-US" sz="4000" i="0" err="1">
                <a:solidFill>
                  <a:srgbClr val="FFFFFF"/>
                </a:solidFill>
                <a:highlight>
                  <a:srgbClr val="800000"/>
                </a:highlight>
                <a:latin typeface="Sitka Banner"/>
                <a:cs typeface="Calibri"/>
              </a:rPr>
              <a:t>Luculo</a:t>
            </a:r>
            <a:r>
              <a:rPr lang="en-US" sz="4000" i="0" dirty="0">
                <a:solidFill>
                  <a:srgbClr val="FFFFFF"/>
                </a:solidFill>
                <a:highlight>
                  <a:srgbClr val="800000"/>
                </a:highlight>
                <a:latin typeface="Sitka Banner"/>
                <a:cs typeface="Calibri"/>
              </a:rPr>
              <a:t> ay </a:t>
            </a:r>
            <a:r>
              <a:rPr lang="en-US" sz="4000" i="0" err="1">
                <a:solidFill>
                  <a:srgbClr val="FFFFFF"/>
                </a:solidFill>
                <a:highlight>
                  <a:srgbClr val="800000"/>
                </a:highlight>
                <a:latin typeface="Sitka Banner"/>
                <a:cs typeface="Calibri"/>
              </a:rPr>
              <a:t>hindi</a:t>
            </a:r>
            <a:r>
              <a:rPr lang="en-US" sz="4000" i="0" dirty="0">
                <a:solidFill>
                  <a:srgbClr val="FFFFFF"/>
                </a:solidFill>
                <a:highlight>
                  <a:srgbClr val="800000"/>
                </a:highlight>
                <a:latin typeface="Sitka Banner"/>
                <a:cs typeface="Calibri"/>
              </a:rPr>
              <a:t> </a:t>
            </a:r>
            <a:r>
              <a:rPr lang="en-US" sz="4000" i="0" err="1">
                <a:solidFill>
                  <a:srgbClr val="FFFFFF"/>
                </a:solidFill>
                <a:highlight>
                  <a:srgbClr val="800000"/>
                </a:highlight>
                <a:latin typeface="Sitka Banner"/>
                <a:cs typeface="Calibri"/>
              </a:rPr>
              <a:t>kumakain</a:t>
            </a:r>
            <a:r>
              <a:rPr lang="en-US" sz="4000" i="0" dirty="0">
                <a:solidFill>
                  <a:srgbClr val="FFFFFF"/>
                </a:solidFill>
                <a:highlight>
                  <a:srgbClr val="800000"/>
                </a:highlight>
                <a:latin typeface="Sitka Banner"/>
                <a:cs typeface="Calibri"/>
              </a:rPr>
              <a:t> </a:t>
            </a:r>
            <a:r>
              <a:rPr lang="en-US" sz="4000" i="0" err="1">
                <a:solidFill>
                  <a:srgbClr val="FFFFFF"/>
                </a:solidFill>
                <a:highlight>
                  <a:srgbClr val="800000"/>
                </a:highlight>
                <a:latin typeface="Sitka Banner"/>
                <a:cs typeface="Calibri"/>
              </a:rPr>
              <a:t>sa</a:t>
            </a:r>
            <a:r>
              <a:rPr lang="en-US" sz="4000" i="0" dirty="0">
                <a:solidFill>
                  <a:srgbClr val="FFFFFF"/>
                </a:solidFill>
                <a:highlight>
                  <a:srgbClr val="800000"/>
                </a:highlight>
                <a:latin typeface="Sitka Banner"/>
                <a:cs typeface="Calibri"/>
              </a:rPr>
              <a:t> </a:t>
            </a:r>
            <a:r>
              <a:rPr lang="en-US" sz="4000" i="0" err="1">
                <a:solidFill>
                  <a:srgbClr val="FFFFFF"/>
                </a:solidFill>
                <a:highlight>
                  <a:srgbClr val="800000"/>
                </a:highlight>
                <a:latin typeface="Sitka Banner"/>
                <a:cs typeface="Calibri"/>
              </a:rPr>
              <a:t>bahay</a:t>
            </a:r>
            <a:r>
              <a:rPr lang="en-US" sz="4000" i="0" dirty="0">
                <a:solidFill>
                  <a:srgbClr val="FFFFFF"/>
                </a:solidFill>
                <a:highlight>
                  <a:srgbClr val="800000"/>
                </a:highlight>
                <a:latin typeface="Sitka Banner"/>
                <a:cs typeface="Calibri"/>
              </a:rPr>
              <a:t> </a:t>
            </a:r>
            <a:r>
              <a:rPr lang="en-US" sz="4000" i="0" err="1">
                <a:solidFill>
                  <a:srgbClr val="FFFFFF"/>
                </a:solidFill>
                <a:highlight>
                  <a:srgbClr val="800000"/>
                </a:highlight>
                <a:latin typeface="Sitka Banner"/>
                <a:cs typeface="Calibri"/>
              </a:rPr>
              <a:t>ni</a:t>
            </a:r>
            <a:r>
              <a:rPr lang="en-US" sz="4000" i="0" dirty="0">
                <a:solidFill>
                  <a:srgbClr val="FFFFFF"/>
                </a:solidFill>
                <a:highlight>
                  <a:srgbClr val="800000"/>
                </a:highlight>
                <a:latin typeface="Sitka Banner"/>
                <a:cs typeface="Calibri"/>
              </a:rPr>
              <a:t> </a:t>
            </a:r>
            <a:r>
              <a:rPr lang="en-US" sz="4000" i="0" err="1">
                <a:solidFill>
                  <a:srgbClr val="FFFFFF"/>
                </a:solidFill>
                <a:highlight>
                  <a:srgbClr val="800000"/>
                </a:highlight>
                <a:latin typeface="Sitka Banner"/>
                <a:cs typeface="Calibri"/>
              </a:rPr>
              <a:t>Luculo</a:t>
            </a:r>
            <a:r>
              <a:rPr lang="en-US" sz="4000" i="0" dirty="0">
                <a:solidFill>
                  <a:srgbClr val="FFFFFF"/>
                </a:solidFill>
                <a:highlight>
                  <a:srgbClr val="800000"/>
                </a:highlight>
                <a:latin typeface="Sitka Banner"/>
                <a:cs typeface="Calibri"/>
              </a:rPr>
              <a:t>.</a:t>
            </a:r>
            <a:br>
              <a:rPr lang="en-US" sz="4000" i="0" dirty="0">
                <a:solidFill>
                  <a:srgbClr val="FFFFFF"/>
                </a:solidFill>
                <a:highlight>
                  <a:srgbClr val="800000"/>
                </a:highlight>
                <a:latin typeface="Sitka Banner"/>
                <a:cs typeface="Calibri"/>
              </a:rPr>
            </a:br>
            <a:br>
              <a:rPr lang="en-US" sz="4000" i="0" dirty="0">
                <a:solidFill>
                  <a:srgbClr val="FFFFFF"/>
                </a:solidFill>
                <a:highlight>
                  <a:srgbClr val="800000"/>
                </a:highlight>
                <a:latin typeface="Sitka Banner"/>
                <a:cs typeface="Calibri"/>
              </a:rPr>
            </a:br>
            <a:r>
              <a:rPr lang="en-US" sz="4000" i="0" dirty="0">
                <a:solidFill>
                  <a:srgbClr val="FFFFFF"/>
                </a:solidFill>
                <a:highlight>
                  <a:srgbClr val="800000"/>
                </a:highlight>
                <a:latin typeface="Sitka Banner"/>
                <a:cs typeface="Calibri"/>
              </a:rPr>
              <a:t>2) Ang </a:t>
            </a:r>
            <a:r>
              <a:rPr lang="en-US" sz="4000" i="0" err="1">
                <a:solidFill>
                  <a:srgbClr val="FFFFFF"/>
                </a:solidFill>
                <a:highlight>
                  <a:srgbClr val="800000"/>
                </a:highlight>
                <a:latin typeface="Sitka Banner"/>
                <a:cs typeface="Calibri"/>
              </a:rPr>
              <a:t>isang</a:t>
            </a:r>
            <a:r>
              <a:rPr lang="en-US" sz="4000" i="0" dirty="0">
                <a:solidFill>
                  <a:srgbClr val="FFFFFF"/>
                </a:solidFill>
                <a:highlight>
                  <a:srgbClr val="800000"/>
                </a:highlight>
                <a:latin typeface="Sitka Banner"/>
                <a:cs typeface="Calibri"/>
              </a:rPr>
              <a:t> bayan </a:t>
            </a:r>
            <a:r>
              <a:rPr lang="en-US" sz="4000" i="0" err="1">
                <a:solidFill>
                  <a:srgbClr val="FFFFFF"/>
                </a:solidFill>
                <a:highlight>
                  <a:srgbClr val="800000"/>
                </a:highlight>
                <a:latin typeface="Sitka Banner"/>
                <a:cs typeface="Calibri"/>
              </a:rPr>
              <a:t>bago</a:t>
            </a:r>
            <a:r>
              <a:rPr lang="en-US" sz="4000" i="0" dirty="0">
                <a:solidFill>
                  <a:srgbClr val="FFFFFF"/>
                </a:solidFill>
                <a:highlight>
                  <a:srgbClr val="800000"/>
                </a:highlight>
                <a:latin typeface="Sitka Banner"/>
                <a:cs typeface="Calibri"/>
              </a:rPr>
              <a:t> ko </a:t>
            </a:r>
            <a:r>
              <a:rPr lang="en-US" sz="4000" i="0" err="1">
                <a:solidFill>
                  <a:srgbClr val="FFFFFF"/>
                </a:solidFill>
                <a:highlight>
                  <a:srgbClr val="800000"/>
                </a:highlight>
                <a:latin typeface="Sitka Banner"/>
                <a:cs typeface="Calibri"/>
              </a:rPr>
              <a:t>puntahan</a:t>
            </a:r>
            <a:r>
              <a:rPr lang="en-US" sz="4000" i="0" dirty="0">
                <a:solidFill>
                  <a:srgbClr val="FFFFFF"/>
                </a:solidFill>
                <a:highlight>
                  <a:srgbClr val="800000"/>
                </a:highlight>
                <a:latin typeface="Sitka Banner"/>
                <a:cs typeface="Calibri"/>
              </a:rPr>
              <a:t> ay </a:t>
            </a:r>
            <a:r>
              <a:rPr lang="en-US" sz="4000" i="0" err="1">
                <a:solidFill>
                  <a:srgbClr val="FFFFFF"/>
                </a:solidFill>
                <a:highlight>
                  <a:srgbClr val="800000"/>
                </a:highlight>
                <a:latin typeface="Sitka Banner"/>
                <a:cs typeface="Calibri"/>
              </a:rPr>
              <a:t>inaalam</a:t>
            </a:r>
            <a:r>
              <a:rPr lang="en-US" sz="4000" i="0" dirty="0">
                <a:solidFill>
                  <a:srgbClr val="FFFFFF"/>
                </a:solidFill>
                <a:highlight>
                  <a:srgbClr val="800000"/>
                </a:highlight>
                <a:latin typeface="Sitka Banner"/>
                <a:cs typeface="Calibri"/>
              </a:rPr>
              <a:t> ko </a:t>
            </a:r>
            <a:r>
              <a:rPr lang="en-US" sz="4000" i="0" err="1">
                <a:solidFill>
                  <a:srgbClr val="FFFFFF"/>
                </a:solidFill>
                <a:highlight>
                  <a:srgbClr val="800000"/>
                </a:highlight>
                <a:latin typeface="Sitka Banner"/>
                <a:cs typeface="Calibri"/>
              </a:rPr>
              <a:t>muna</a:t>
            </a:r>
            <a:r>
              <a:rPr lang="en-US" sz="4000" i="0" dirty="0">
                <a:solidFill>
                  <a:srgbClr val="FFFFFF"/>
                </a:solidFill>
                <a:highlight>
                  <a:srgbClr val="800000"/>
                </a:highlight>
                <a:latin typeface="Sitka Banner"/>
                <a:cs typeface="Calibri"/>
              </a:rPr>
              <a:t> ang </a:t>
            </a:r>
            <a:r>
              <a:rPr lang="en-US" sz="4000" i="0" err="1">
                <a:solidFill>
                  <a:srgbClr val="FFFFFF"/>
                </a:solidFill>
                <a:highlight>
                  <a:srgbClr val="800000"/>
                </a:highlight>
                <a:latin typeface="Sitka Banner"/>
                <a:cs typeface="Calibri"/>
              </a:rPr>
              <a:t>kanyang</a:t>
            </a:r>
            <a:r>
              <a:rPr lang="en-US" sz="4000" i="0" dirty="0">
                <a:solidFill>
                  <a:srgbClr val="FFFFFF"/>
                </a:solidFill>
                <a:highlight>
                  <a:srgbClr val="800000"/>
                </a:highlight>
                <a:latin typeface="Sitka Banner"/>
                <a:cs typeface="Calibri"/>
              </a:rPr>
              <a:t> </a:t>
            </a:r>
            <a:r>
              <a:rPr lang="en-US" sz="4000" i="0" err="1">
                <a:solidFill>
                  <a:srgbClr val="FFFFFF"/>
                </a:solidFill>
                <a:highlight>
                  <a:srgbClr val="800000"/>
                </a:highlight>
                <a:latin typeface="Sitka Banner"/>
                <a:cs typeface="Calibri"/>
              </a:rPr>
              <a:t>kasaysayan</a:t>
            </a:r>
            <a:r>
              <a:rPr lang="en-US" sz="4000" i="0" dirty="0">
                <a:solidFill>
                  <a:srgbClr val="FFFFFF"/>
                </a:solidFill>
                <a:highlight>
                  <a:srgbClr val="800000"/>
                </a:highlight>
                <a:latin typeface="Sitka Banner"/>
                <a:cs typeface="Calibri"/>
              </a:rPr>
              <a:t> at </a:t>
            </a:r>
            <a:r>
              <a:rPr lang="en-US" sz="4000" i="0" err="1">
                <a:solidFill>
                  <a:srgbClr val="FFFFFF"/>
                </a:solidFill>
                <a:highlight>
                  <a:srgbClr val="800000"/>
                </a:highlight>
                <a:latin typeface="Sitka Banner"/>
                <a:cs typeface="Calibri"/>
              </a:rPr>
              <a:t>sa</a:t>
            </a:r>
            <a:r>
              <a:rPr lang="en-US" sz="4000" i="0" dirty="0">
                <a:solidFill>
                  <a:srgbClr val="FFFFFF"/>
                </a:solidFill>
                <a:highlight>
                  <a:srgbClr val="800000"/>
                </a:highlight>
                <a:latin typeface="Sitka Banner"/>
                <a:cs typeface="Calibri"/>
              </a:rPr>
              <a:t> </a:t>
            </a:r>
            <a:r>
              <a:rPr lang="en-US" sz="4000" i="0" err="1">
                <a:solidFill>
                  <a:srgbClr val="FFFFFF"/>
                </a:solidFill>
                <a:highlight>
                  <a:srgbClr val="800000"/>
                </a:highlight>
                <a:latin typeface="Sitka Banner"/>
                <a:cs typeface="Calibri"/>
              </a:rPr>
              <a:t>bantahang</a:t>
            </a:r>
            <a:r>
              <a:rPr lang="en-US" sz="4000" i="0" dirty="0">
                <a:solidFill>
                  <a:srgbClr val="FFFFFF"/>
                </a:solidFill>
                <a:highlight>
                  <a:srgbClr val="800000"/>
                </a:highlight>
                <a:latin typeface="Sitka Banner"/>
                <a:cs typeface="Calibri"/>
              </a:rPr>
              <a:t> </a:t>
            </a:r>
            <a:r>
              <a:rPr lang="en-US" sz="4000" i="0" err="1">
                <a:solidFill>
                  <a:srgbClr val="FFFFFF"/>
                </a:solidFill>
                <a:highlight>
                  <a:srgbClr val="800000"/>
                </a:highlight>
                <a:latin typeface="Sitka Banner"/>
                <a:cs typeface="Calibri"/>
              </a:rPr>
              <a:t>ito</a:t>
            </a:r>
            <a:r>
              <a:rPr lang="en-US" sz="4000" i="0" dirty="0">
                <a:solidFill>
                  <a:srgbClr val="FFFFFF"/>
                </a:solidFill>
                <a:highlight>
                  <a:srgbClr val="800000"/>
                </a:highlight>
                <a:latin typeface="Sitka Banner"/>
                <a:cs typeface="Calibri"/>
              </a:rPr>
              <a:t> ay </a:t>
            </a:r>
            <a:r>
              <a:rPr lang="en-US" sz="4000" i="0" err="1">
                <a:solidFill>
                  <a:srgbClr val="FFFFFF"/>
                </a:solidFill>
                <a:highlight>
                  <a:srgbClr val="800000"/>
                </a:highlight>
                <a:latin typeface="Sitka Banner"/>
                <a:cs typeface="Calibri"/>
              </a:rPr>
              <a:t>lagi</a:t>
            </a:r>
            <a:r>
              <a:rPr lang="en-US" sz="4000" i="0" dirty="0">
                <a:solidFill>
                  <a:srgbClr val="FFFFFF"/>
                </a:solidFill>
                <a:highlight>
                  <a:srgbClr val="800000"/>
                </a:highlight>
                <a:latin typeface="Sitka Banner"/>
                <a:cs typeface="Calibri"/>
              </a:rPr>
              <a:t> </a:t>
            </a:r>
            <a:r>
              <a:rPr lang="en-US" sz="4000" i="0" err="1">
                <a:solidFill>
                  <a:srgbClr val="FFFFFF"/>
                </a:solidFill>
                <a:highlight>
                  <a:srgbClr val="800000"/>
                </a:highlight>
                <a:latin typeface="Sitka Banner"/>
                <a:cs typeface="Calibri"/>
              </a:rPr>
              <a:t>kong</a:t>
            </a:r>
            <a:r>
              <a:rPr lang="en-US" sz="4000" i="0" dirty="0">
                <a:solidFill>
                  <a:srgbClr val="FFFFFF"/>
                </a:solidFill>
                <a:highlight>
                  <a:srgbClr val="800000"/>
                </a:highlight>
                <a:latin typeface="Sitka Banner"/>
                <a:cs typeface="Calibri"/>
              </a:rPr>
              <a:t> </a:t>
            </a:r>
            <a:r>
              <a:rPr lang="en-US" sz="4000" i="0" err="1">
                <a:solidFill>
                  <a:srgbClr val="FFFFFF"/>
                </a:solidFill>
                <a:highlight>
                  <a:srgbClr val="800000"/>
                </a:highlight>
                <a:latin typeface="Sitka Banner"/>
                <a:cs typeface="Calibri"/>
              </a:rPr>
              <a:t>nakikita</a:t>
            </a:r>
            <a:r>
              <a:rPr lang="en-US" sz="4000" i="0" dirty="0">
                <a:solidFill>
                  <a:srgbClr val="FFFFFF"/>
                </a:solidFill>
                <a:highlight>
                  <a:srgbClr val="800000"/>
                </a:highlight>
                <a:latin typeface="Sitka Banner"/>
                <a:cs typeface="Calibri"/>
              </a:rPr>
              <a:t> ang </a:t>
            </a:r>
            <a:r>
              <a:rPr lang="en-US" sz="4000" i="0" err="1">
                <a:solidFill>
                  <a:srgbClr val="FFFFFF"/>
                </a:solidFill>
                <a:highlight>
                  <a:srgbClr val="800000"/>
                </a:highlight>
                <a:latin typeface="Sitka Banner"/>
                <a:cs typeface="Calibri"/>
              </a:rPr>
              <a:t>kaginhawahan</a:t>
            </a:r>
            <a:r>
              <a:rPr lang="en-US" sz="4000" i="0" dirty="0">
                <a:solidFill>
                  <a:srgbClr val="FFFFFF"/>
                </a:solidFill>
                <a:highlight>
                  <a:srgbClr val="800000"/>
                </a:highlight>
                <a:latin typeface="Sitka Banner"/>
                <a:cs typeface="Calibri"/>
              </a:rPr>
              <a:t> at </a:t>
            </a:r>
            <a:r>
              <a:rPr lang="en-US" sz="4000" i="0" err="1">
                <a:solidFill>
                  <a:srgbClr val="FFFFFF"/>
                </a:solidFill>
                <a:highlight>
                  <a:srgbClr val="800000"/>
                </a:highlight>
                <a:latin typeface="Sitka Banner"/>
                <a:cs typeface="Calibri"/>
              </a:rPr>
              <a:t>kahirapan</a:t>
            </a:r>
            <a:r>
              <a:rPr lang="en-US" sz="4000" i="0" dirty="0">
                <a:solidFill>
                  <a:srgbClr val="FFFFFF"/>
                </a:solidFill>
                <a:highlight>
                  <a:srgbClr val="800000"/>
                </a:highlight>
                <a:latin typeface="Sitka Banner"/>
                <a:cs typeface="Calibri"/>
              </a:rPr>
              <a:t> ng </a:t>
            </a:r>
            <a:r>
              <a:rPr lang="en-US" sz="4000" i="0" err="1">
                <a:solidFill>
                  <a:srgbClr val="FFFFFF"/>
                </a:solidFill>
                <a:highlight>
                  <a:srgbClr val="800000"/>
                </a:highlight>
                <a:latin typeface="Sitka Banner"/>
                <a:cs typeface="Calibri"/>
              </a:rPr>
              <a:t>mga</a:t>
            </a:r>
            <a:r>
              <a:rPr lang="en-US" sz="4000" i="0" dirty="0">
                <a:solidFill>
                  <a:srgbClr val="FFFFFF"/>
                </a:solidFill>
                <a:highlight>
                  <a:srgbClr val="800000"/>
                </a:highlight>
                <a:latin typeface="Sitka Banner"/>
                <a:cs typeface="Calibri"/>
              </a:rPr>
              <a:t> bayan </a:t>
            </a:r>
            <a:r>
              <a:rPr lang="en-US" sz="4000" i="0" err="1">
                <a:solidFill>
                  <a:srgbClr val="FFFFFF"/>
                </a:solidFill>
                <a:highlight>
                  <a:srgbClr val="800000"/>
                </a:highlight>
                <a:latin typeface="Sitka Banner"/>
                <a:cs typeface="Calibri"/>
              </a:rPr>
              <a:t>na</a:t>
            </a:r>
            <a:r>
              <a:rPr lang="en-US" sz="4000" i="0" dirty="0">
                <a:solidFill>
                  <a:srgbClr val="FFFFFF"/>
                </a:solidFill>
                <a:highlight>
                  <a:srgbClr val="800000"/>
                </a:highlight>
                <a:latin typeface="Sitka Banner"/>
                <a:cs typeface="Calibri"/>
              </a:rPr>
              <a:t> may </a:t>
            </a:r>
            <a:r>
              <a:rPr lang="en-US" sz="4000" i="0" err="1">
                <a:solidFill>
                  <a:srgbClr val="FFFFFF"/>
                </a:solidFill>
                <a:highlight>
                  <a:srgbClr val="800000"/>
                </a:highlight>
                <a:latin typeface="Sitka Banner"/>
                <a:cs typeface="Calibri"/>
              </a:rPr>
              <a:t>kaugnayan</a:t>
            </a:r>
            <a:r>
              <a:rPr lang="en-US" sz="4000" i="0" dirty="0">
                <a:solidFill>
                  <a:srgbClr val="FFFFFF"/>
                </a:solidFill>
                <a:highlight>
                  <a:srgbClr val="800000"/>
                </a:highlight>
                <a:latin typeface="Sitka Banner"/>
                <a:cs typeface="Calibri"/>
              </a:rPr>
              <a:t> </a:t>
            </a:r>
            <a:r>
              <a:rPr lang="en-US" sz="4000" i="0" err="1">
                <a:solidFill>
                  <a:srgbClr val="FFFFFF"/>
                </a:solidFill>
                <a:highlight>
                  <a:srgbClr val="800000"/>
                </a:highlight>
                <a:latin typeface="Sitka Banner"/>
                <a:cs typeface="Calibri"/>
              </a:rPr>
              <a:t>sa</a:t>
            </a:r>
            <a:r>
              <a:rPr lang="en-US" sz="4000" i="0" dirty="0">
                <a:solidFill>
                  <a:srgbClr val="FFFFFF"/>
                </a:solidFill>
                <a:highlight>
                  <a:srgbClr val="800000"/>
                </a:highlight>
                <a:latin typeface="Sitka Banner"/>
                <a:cs typeface="Calibri"/>
              </a:rPr>
              <a:t> </a:t>
            </a:r>
            <a:r>
              <a:rPr lang="en-US" sz="4000" i="0" err="1">
                <a:solidFill>
                  <a:srgbClr val="FFFFFF"/>
                </a:solidFill>
                <a:highlight>
                  <a:srgbClr val="800000"/>
                </a:highlight>
                <a:latin typeface="Sitka Banner"/>
                <a:cs typeface="Calibri"/>
              </a:rPr>
              <a:t>kanilang</a:t>
            </a:r>
            <a:r>
              <a:rPr lang="en-US" sz="4000" i="0" dirty="0">
                <a:solidFill>
                  <a:srgbClr val="FFFFFF"/>
                </a:solidFill>
                <a:highlight>
                  <a:srgbClr val="800000"/>
                </a:highlight>
                <a:latin typeface="Sitka Banner"/>
                <a:cs typeface="Calibri"/>
              </a:rPr>
              <a:t> </a:t>
            </a:r>
            <a:r>
              <a:rPr lang="en-US" sz="4000" i="0" err="1">
                <a:solidFill>
                  <a:srgbClr val="FFFFFF"/>
                </a:solidFill>
                <a:highlight>
                  <a:srgbClr val="800000"/>
                </a:highlight>
                <a:latin typeface="Sitka Banner"/>
                <a:cs typeface="Calibri"/>
              </a:rPr>
              <a:t>kalayaan</a:t>
            </a:r>
            <a:r>
              <a:rPr lang="en-US" sz="4000" i="0" dirty="0">
                <a:solidFill>
                  <a:srgbClr val="FFFFFF"/>
                </a:solidFill>
                <a:highlight>
                  <a:srgbClr val="800000"/>
                </a:highlight>
                <a:latin typeface="Sitka Banner"/>
                <a:cs typeface="Calibri"/>
              </a:rPr>
              <a:t> o </a:t>
            </a:r>
            <a:r>
              <a:rPr lang="en-US" sz="4000" i="0" err="1">
                <a:solidFill>
                  <a:srgbClr val="FFFFFF"/>
                </a:solidFill>
                <a:highlight>
                  <a:srgbClr val="800000"/>
                </a:highlight>
                <a:latin typeface="Sitka Banner"/>
                <a:cs typeface="Calibri"/>
              </a:rPr>
              <a:t>kagipitan</a:t>
            </a:r>
            <a:r>
              <a:rPr lang="en-US" sz="4000" i="0" dirty="0">
                <a:solidFill>
                  <a:srgbClr val="FFFFFF"/>
                </a:solidFill>
                <a:highlight>
                  <a:srgbClr val="800000"/>
                </a:highlight>
                <a:latin typeface="Sitka Banner"/>
                <a:cs typeface="Calibri"/>
              </a:rPr>
              <a:t>.</a:t>
            </a:r>
          </a:p>
        </p:txBody>
      </p:sp>
      <p:pic>
        <p:nvPicPr>
          <p:cNvPr id="7" name="Picture 6" descr="INTRAMUROS | Tourist spot's in the PHILIPPINES">
            <a:extLst>
              <a:ext uri="{FF2B5EF4-FFF2-40B4-BE49-F238E27FC236}">
                <a16:creationId xmlns:a16="http://schemas.microsoft.com/office/drawing/2014/main" id="{73AC510F-098C-8E84-2074-15AD6DB1614E}"/>
              </a:ext>
            </a:extLst>
          </p:cNvPr>
          <p:cNvPicPr>
            <a:picLocks noChangeAspect="1"/>
          </p:cNvPicPr>
          <p:nvPr/>
        </p:nvPicPr>
        <p:blipFill>
          <a:blip r:embed="rId2"/>
          <a:stretch>
            <a:fillRect/>
          </a:stretch>
        </p:blipFill>
        <p:spPr>
          <a:xfrm>
            <a:off x="-5751" y="-936252"/>
            <a:ext cx="13066142" cy="8730503"/>
          </a:xfrm>
          <a:prstGeom prst="rect">
            <a:avLst/>
          </a:prstGeom>
        </p:spPr>
      </p:pic>
      <p:sp>
        <p:nvSpPr>
          <p:cNvPr id="8" name="TextBox 7">
            <a:extLst>
              <a:ext uri="{FF2B5EF4-FFF2-40B4-BE49-F238E27FC236}">
                <a16:creationId xmlns:a16="http://schemas.microsoft.com/office/drawing/2014/main" id="{D339D509-3862-FF80-DA1B-FBF269CD3B67}"/>
              </a:ext>
            </a:extLst>
          </p:cNvPr>
          <p:cNvSpPr txBox="1"/>
          <p:nvPr/>
        </p:nvSpPr>
        <p:spPr>
          <a:xfrm>
            <a:off x="-8981057" y="-1733670"/>
            <a:ext cx="1006175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i="1" dirty="0">
                <a:solidFill>
                  <a:srgbClr val="FFFFFF"/>
                </a:solidFill>
                <a:highlight>
                  <a:srgbClr val="800000"/>
                </a:highlight>
                <a:latin typeface="Century Schoolbook"/>
              </a:rPr>
              <a:t> </a:t>
            </a:r>
            <a:r>
              <a:rPr lang="en-US" sz="9600" i="1" u="sng" dirty="0">
                <a:solidFill>
                  <a:srgbClr val="FFFFFF"/>
                </a:solidFill>
                <a:highlight>
                  <a:srgbClr val="800000"/>
                </a:highlight>
                <a:latin typeface="Century Schoolbook"/>
              </a:rPr>
              <a:t>BUOD</a:t>
            </a:r>
            <a:endParaRPr lang="en-US" sz="9600" i="1">
              <a:solidFill>
                <a:srgbClr val="FFFFFF"/>
              </a:solidFill>
              <a:highlight>
                <a:srgbClr val="800000"/>
              </a:highlight>
              <a:latin typeface="Century Schoolbook"/>
            </a:endParaRPr>
          </a:p>
        </p:txBody>
      </p:sp>
      <p:sp>
        <p:nvSpPr>
          <p:cNvPr id="9" name="TextBox 8">
            <a:extLst>
              <a:ext uri="{FF2B5EF4-FFF2-40B4-BE49-F238E27FC236}">
                <a16:creationId xmlns:a16="http://schemas.microsoft.com/office/drawing/2014/main" id="{CDFA9DC3-B65B-8BED-94E2-7AD52F97BDA9}"/>
              </a:ext>
            </a:extLst>
          </p:cNvPr>
          <p:cNvSpPr txBox="1"/>
          <p:nvPr/>
        </p:nvSpPr>
        <p:spPr>
          <a:xfrm>
            <a:off x="3660475" y="-2349260"/>
            <a:ext cx="487104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i="1" dirty="0">
                <a:solidFill>
                  <a:srgbClr val="FFFFFF"/>
                </a:solidFill>
                <a:highlight>
                  <a:srgbClr val="800000"/>
                </a:highlight>
                <a:latin typeface="Century Schoolbook"/>
              </a:rPr>
              <a:t>IBIGAY MO</a:t>
            </a:r>
            <a:endParaRPr lang="en-US">
              <a:solidFill>
                <a:srgbClr val="FFFFFF"/>
              </a:solidFill>
              <a:highlight>
                <a:srgbClr val="800000"/>
              </a:highlight>
            </a:endParaRPr>
          </a:p>
        </p:txBody>
      </p:sp>
      <p:sp>
        <p:nvSpPr>
          <p:cNvPr id="10" name="TextBox 9">
            <a:extLst>
              <a:ext uri="{FF2B5EF4-FFF2-40B4-BE49-F238E27FC236}">
                <a16:creationId xmlns:a16="http://schemas.microsoft.com/office/drawing/2014/main" id="{59075AA4-97B5-B490-4FFC-50A8B691C6EC}"/>
              </a:ext>
            </a:extLst>
          </p:cNvPr>
          <p:cNvSpPr txBox="1"/>
          <p:nvPr/>
        </p:nvSpPr>
        <p:spPr>
          <a:xfrm>
            <a:off x="-8804693" y="2424022"/>
            <a:ext cx="487104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i="1" dirty="0">
                <a:solidFill>
                  <a:srgbClr val="FFFFFF"/>
                </a:solidFill>
                <a:highlight>
                  <a:srgbClr val="800000"/>
                </a:highlight>
                <a:latin typeface="Century Schoolbook"/>
              </a:rPr>
              <a:t>ANG</a:t>
            </a:r>
            <a:endParaRPr lang="en-US">
              <a:solidFill>
                <a:srgbClr val="FFFFFF"/>
              </a:solidFill>
              <a:highlight>
                <a:srgbClr val="800000"/>
              </a:highlight>
            </a:endParaRPr>
          </a:p>
        </p:txBody>
      </p:sp>
      <p:sp>
        <p:nvSpPr>
          <p:cNvPr id="11" name="TextBox 10">
            <a:extLst>
              <a:ext uri="{FF2B5EF4-FFF2-40B4-BE49-F238E27FC236}">
                <a16:creationId xmlns:a16="http://schemas.microsoft.com/office/drawing/2014/main" id="{88415331-A090-16B8-4C53-16B1994056A8}"/>
              </a:ext>
            </a:extLst>
          </p:cNvPr>
          <p:cNvSpPr txBox="1"/>
          <p:nvPr/>
        </p:nvSpPr>
        <p:spPr>
          <a:xfrm>
            <a:off x="15464288" y="2424023"/>
            <a:ext cx="487104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i="1" dirty="0">
                <a:solidFill>
                  <a:srgbClr val="FFFFFF"/>
                </a:solidFill>
                <a:highlight>
                  <a:srgbClr val="800000"/>
                </a:highlight>
                <a:latin typeface="Century Schoolbook"/>
              </a:rPr>
              <a:t>NG</a:t>
            </a:r>
            <a:endParaRPr lang="en-US">
              <a:solidFill>
                <a:srgbClr val="FFFFFF"/>
              </a:solidFill>
              <a:highlight>
                <a:srgbClr val="800000"/>
              </a:highlight>
            </a:endParaRPr>
          </a:p>
        </p:txBody>
      </p:sp>
      <p:sp>
        <p:nvSpPr>
          <p:cNvPr id="12" name="TextBox 11">
            <a:extLst>
              <a:ext uri="{FF2B5EF4-FFF2-40B4-BE49-F238E27FC236}">
                <a16:creationId xmlns:a16="http://schemas.microsoft.com/office/drawing/2014/main" id="{679B7001-1DE9-3082-0869-651C14FF02D8}"/>
              </a:ext>
            </a:extLst>
          </p:cNvPr>
          <p:cNvSpPr txBox="1"/>
          <p:nvPr/>
        </p:nvSpPr>
        <p:spPr>
          <a:xfrm>
            <a:off x="3042251" y="8031192"/>
            <a:ext cx="610750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i="1" dirty="0">
                <a:solidFill>
                  <a:srgbClr val="FFFFFF"/>
                </a:solidFill>
                <a:highlight>
                  <a:srgbClr val="800000"/>
                </a:highlight>
                <a:latin typeface="Century Schoolbook"/>
              </a:rPr>
              <a:t>KABANATA 3</a:t>
            </a:r>
            <a:endParaRPr lang="en-US">
              <a:solidFill>
                <a:srgbClr val="FFFFFF"/>
              </a:solidFill>
              <a:highlight>
                <a:srgbClr val="800000"/>
              </a:highlight>
            </a:endParaRPr>
          </a:p>
        </p:txBody>
      </p:sp>
    </p:spTree>
    <p:extLst>
      <p:ext uri="{BB962C8B-B14F-4D97-AF65-F5344CB8AC3E}">
        <p14:creationId xmlns:p14="http://schemas.microsoft.com/office/powerpoint/2010/main" val="1997525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0B06C-37E9-3A8C-D47A-3A9F78815ACB}"/>
              </a:ext>
            </a:extLst>
          </p:cNvPr>
          <p:cNvSpPr>
            <a:spLocks noGrp="1"/>
          </p:cNvSpPr>
          <p:nvPr>
            <p:ph type="title"/>
          </p:nvPr>
        </p:nvSpPr>
        <p:spPr>
          <a:xfrm>
            <a:off x="763051" y="1522620"/>
            <a:ext cx="10666949" cy="5328305"/>
          </a:xfrm>
        </p:spPr>
        <p:txBody>
          <a:bodyPr vert="horz" lIns="91440" tIns="45720" rIns="91440" bIns="45720" rtlCol="0" anchor="t">
            <a:noAutofit/>
          </a:bodyPr>
          <a:lstStyle/>
          <a:p>
            <a:r>
              <a:rPr lang="en-US" sz="4000" i="0" dirty="0">
                <a:solidFill>
                  <a:srgbClr val="FFFFFF"/>
                </a:solidFill>
                <a:highlight>
                  <a:srgbClr val="800000"/>
                </a:highlight>
                <a:latin typeface="Sitka Banner"/>
                <a:cs typeface="Calibri"/>
              </a:rPr>
              <a:t>1) Si </a:t>
            </a:r>
            <a:r>
              <a:rPr lang="en-US" sz="4000" i="0" err="1">
                <a:solidFill>
                  <a:srgbClr val="FFFFFF"/>
                </a:solidFill>
                <a:highlight>
                  <a:srgbClr val="800000"/>
                </a:highlight>
                <a:latin typeface="Sitka Banner"/>
                <a:cs typeface="Calibri"/>
              </a:rPr>
              <a:t>Luculo</a:t>
            </a:r>
            <a:r>
              <a:rPr lang="en-US" sz="4000" i="0" dirty="0">
                <a:solidFill>
                  <a:srgbClr val="FFFFFF"/>
                </a:solidFill>
                <a:highlight>
                  <a:srgbClr val="800000"/>
                </a:highlight>
                <a:latin typeface="Sitka Banner"/>
                <a:cs typeface="Calibri"/>
              </a:rPr>
              <a:t> ay </a:t>
            </a:r>
            <a:r>
              <a:rPr lang="en-US" sz="4000" i="0" err="1">
                <a:solidFill>
                  <a:srgbClr val="FFFFFF"/>
                </a:solidFill>
                <a:highlight>
                  <a:srgbClr val="800000"/>
                </a:highlight>
                <a:latin typeface="Sitka Banner"/>
                <a:cs typeface="Calibri"/>
              </a:rPr>
              <a:t>hindi</a:t>
            </a:r>
            <a:r>
              <a:rPr lang="en-US" sz="4000" i="0" dirty="0">
                <a:solidFill>
                  <a:srgbClr val="FFFFFF"/>
                </a:solidFill>
                <a:highlight>
                  <a:srgbClr val="800000"/>
                </a:highlight>
                <a:latin typeface="Sitka Banner"/>
                <a:cs typeface="Calibri"/>
              </a:rPr>
              <a:t> </a:t>
            </a:r>
            <a:r>
              <a:rPr lang="en-US" sz="4000" i="0" err="1">
                <a:solidFill>
                  <a:srgbClr val="FFFFFF"/>
                </a:solidFill>
                <a:highlight>
                  <a:srgbClr val="800000"/>
                </a:highlight>
                <a:latin typeface="Sitka Banner"/>
                <a:cs typeface="Calibri"/>
              </a:rPr>
              <a:t>kumakain</a:t>
            </a:r>
            <a:r>
              <a:rPr lang="en-US" sz="4000" i="0" dirty="0">
                <a:solidFill>
                  <a:srgbClr val="FFFFFF"/>
                </a:solidFill>
                <a:highlight>
                  <a:srgbClr val="800000"/>
                </a:highlight>
                <a:latin typeface="Sitka Banner"/>
                <a:cs typeface="Calibri"/>
              </a:rPr>
              <a:t> </a:t>
            </a:r>
            <a:r>
              <a:rPr lang="en-US" sz="4000" i="0" err="1">
                <a:solidFill>
                  <a:srgbClr val="FFFFFF"/>
                </a:solidFill>
                <a:highlight>
                  <a:srgbClr val="800000"/>
                </a:highlight>
                <a:latin typeface="Sitka Banner"/>
                <a:cs typeface="Calibri"/>
              </a:rPr>
              <a:t>sa</a:t>
            </a:r>
            <a:r>
              <a:rPr lang="en-US" sz="4000" i="0" dirty="0">
                <a:solidFill>
                  <a:srgbClr val="FFFFFF"/>
                </a:solidFill>
                <a:highlight>
                  <a:srgbClr val="800000"/>
                </a:highlight>
                <a:latin typeface="Sitka Banner"/>
                <a:cs typeface="Calibri"/>
              </a:rPr>
              <a:t> </a:t>
            </a:r>
            <a:r>
              <a:rPr lang="en-US" sz="4000" i="0" err="1">
                <a:solidFill>
                  <a:srgbClr val="FFFFFF"/>
                </a:solidFill>
                <a:highlight>
                  <a:srgbClr val="800000"/>
                </a:highlight>
                <a:latin typeface="Sitka Banner"/>
                <a:cs typeface="Calibri"/>
              </a:rPr>
              <a:t>bahay</a:t>
            </a:r>
            <a:r>
              <a:rPr lang="en-US" sz="4000" i="0" dirty="0">
                <a:solidFill>
                  <a:srgbClr val="FFFFFF"/>
                </a:solidFill>
                <a:highlight>
                  <a:srgbClr val="800000"/>
                </a:highlight>
                <a:latin typeface="Sitka Banner"/>
                <a:cs typeface="Calibri"/>
              </a:rPr>
              <a:t> </a:t>
            </a:r>
            <a:r>
              <a:rPr lang="en-US" sz="4000" i="0" err="1">
                <a:solidFill>
                  <a:srgbClr val="FFFFFF"/>
                </a:solidFill>
                <a:highlight>
                  <a:srgbClr val="800000"/>
                </a:highlight>
                <a:latin typeface="Sitka Banner"/>
                <a:cs typeface="Calibri"/>
              </a:rPr>
              <a:t>ni</a:t>
            </a:r>
            <a:r>
              <a:rPr lang="en-US" sz="4000" i="0" dirty="0">
                <a:solidFill>
                  <a:srgbClr val="FFFFFF"/>
                </a:solidFill>
                <a:highlight>
                  <a:srgbClr val="800000"/>
                </a:highlight>
                <a:latin typeface="Sitka Banner"/>
                <a:cs typeface="Calibri"/>
              </a:rPr>
              <a:t> </a:t>
            </a:r>
            <a:r>
              <a:rPr lang="en-US" sz="4000" i="0" err="1">
                <a:solidFill>
                  <a:srgbClr val="FFFFFF"/>
                </a:solidFill>
                <a:highlight>
                  <a:srgbClr val="800000"/>
                </a:highlight>
                <a:latin typeface="Sitka Banner"/>
                <a:cs typeface="Calibri"/>
              </a:rPr>
              <a:t>Luculo</a:t>
            </a:r>
            <a:r>
              <a:rPr lang="en-US" sz="4000" i="0" dirty="0">
                <a:solidFill>
                  <a:srgbClr val="FFFFFF"/>
                </a:solidFill>
                <a:highlight>
                  <a:srgbClr val="800000"/>
                </a:highlight>
                <a:latin typeface="Sitka Banner"/>
                <a:cs typeface="Calibri"/>
              </a:rPr>
              <a:t>.</a:t>
            </a:r>
            <a:br>
              <a:rPr lang="en-US" sz="4000" i="0" dirty="0">
                <a:solidFill>
                  <a:srgbClr val="FFFFFF"/>
                </a:solidFill>
                <a:highlight>
                  <a:srgbClr val="800000"/>
                </a:highlight>
                <a:latin typeface="Sitka Banner"/>
                <a:cs typeface="Calibri"/>
              </a:rPr>
            </a:br>
            <a:br>
              <a:rPr lang="en-US" sz="4000" i="0" dirty="0">
                <a:solidFill>
                  <a:srgbClr val="FFFFFF"/>
                </a:solidFill>
                <a:highlight>
                  <a:srgbClr val="800000"/>
                </a:highlight>
                <a:latin typeface="Sitka Banner"/>
                <a:cs typeface="Calibri"/>
              </a:rPr>
            </a:br>
            <a:r>
              <a:rPr lang="en-US" sz="4000" i="0" dirty="0">
                <a:solidFill>
                  <a:srgbClr val="FFFFFF"/>
                </a:solidFill>
                <a:highlight>
                  <a:srgbClr val="800000"/>
                </a:highlight>
                <a:latin typeface="Sitka Banner"/>
                <a:cs typeface="Calibri"/>
              </a:rPr>
              <a:t>2) Ang </a:t>
            </a:r>
            <a:r>
              <a:rPr lang="en-US" sz="4000" i="0" err="1">
                <a:solidFill>
                  <a:srgbClr val="FFFFFF"/>
                </a:solidFill>
                <a:highlight>
                  <a:srgbClr val="800000"/>
                </a:highlight>
                <a:latin typeface="Sitka Banner"/>
                <a:cs typeface="Calibri"/>
              </a:rPr>
              <a:t>isang</a:t>
            </a:r>
            <a:r>
              <a:rPr lang="en-US" sz="4000" i="0" dirty="0">
                <a:solidFill>
                  <a:srgbClr val="FFFFFF"/>
                </a:solidFill>
                <a:highlight>
                  <a:srgbClr val="800000"/>
                </a:highlight>
                <a:latin typeface="Sitka Banner"/>
                <a:cs typeface="Calibri"/>
              </a:rPr>
              <a:t> bayan </a:t>
            </a:r>
            <a:r>
              <a:rPr lang="en-US" sz="4000" i="0" err="1">
                <a:solidFill>
                  <a:srgbClr val="FFFFFF"/>
                </a:solidFill>
                <a:highlight>
                  <a:srgbClr val="800000"/>
                </a:highlight>
                <a:latin typeface="Sitka Banner"/>
                <a:cs typeface="Calibri"/>
              </a:rPr>
              <a:t>bago</a:t>
            </a:r>
            <a:r>
              <a:rPr lang="en-US" sz="4000" i="0" dirty="0">
                <a:solidFill>
                  <a:srgbClr val="FFFFFF"/>
                </a:solidFill>
                <a:highlight>
                  <a:srgbClr val="800000"/>
                </a:highlight>
                <a:latin typeface="Sitka Banner"/>
                <a:cs typeface="Calibri"/>
              </a:rPr>
              <a:t> ko </a:t>
            </a:r>
            <a:r>
              <a:rPr lang="en-US" sz="4000" i="0" err="1">
                <a:solidFill>
                  <a:srgbClr val="FFFFFF"/>
                </a:solidFill>
                <a:highlight>
                  <a:srgbClr val="800000"/>
                </a:highlight>
                <a:latin typeface="Sitka Banner"/>
                <a:cs typeface="Calibri"/>
              </a:rPr>
              <a:t>puntahan</a:t>
            </a:r>
            <a:r>
              <a:rPr lang="en-US" sz="4000" i="0" dirty="0">
                <a:solidFill>
                  <a:srgbClr val="FFFFFF"/>
                </a:solidFill>
                <a:highlight>
                  <a:srgbClr val="800000"/>
                </a:highlight>
                <a:latin typeface="Sitka Banner"/>
                <a:cs typeface="Calibri"/>
              </a:rPr>
              <a:t> ay </a:t>
            </a:r>
            <a:r>
              <a:rPr lang="en-US" sz="4000" i="0" err="1">
                <a:solidFill>
                  <a:srgbClr val="FFFFFF"/>
                </a:solidFill>
                <a:highlight>
                  <a:srgbClr val="800000"/>
                </a:highlight>
                <a:latin typeface="Sitka Banner"/>
                <a:cs typeface="Calibri"/>
              </a:rPr>
              <a:t>inaalam</a:t>
            </a:r>
            <a:r>
              <a:rPr lang="en-US" sz="4000" i="0" dirty="0">
                <a:solidFill>
                  <a:srgbClr val="FFFFFF"/>
                </a:solidFill>
                <a:highlight>
                  <a:srgbClr val="800000"/>
                </a:highlight>
                <a:latin typeface="Sitka Banner"/>
                <a:cs typeface="Calibri"/>
              </a:rPr>
              <a:t> ko </a:t>
            </a:r>
            <a:r>
              <a:rPr lang="en-US" sz="4000" i="0" err="1">
                <a:solidFill>
                  <a:srgbClr val="FFFFFF"/>
                </a:solidFill>
                <a:highlight>
                  <a:srgbClr val="800000"/>
                </a:highlight>
                <a:latin typeface="Sitka Banner"/>
                <a:cs typeface="Calibri"/>
              </a:rPr>
              <a:t>muna</a:t>
            </a:r>
            <a:r>
              <a:rPr lang="en-US" sz="4000" i="0" dirty="0">
                <a:solidFill>
                  <a:srgbClr val="FFFFFF"/>
                </a:solidFill>
                <a:highlight>
                  <a:srgbClr val="800000"/>
                </a:highlight>
                <a:latin typeface="Sitka Banner"/>
                <a:cs typeface="Calibri"/>
              </a:rPr>
              <a:t> ang </a:t>
            </a:r>
            <a:r>
              <a:rPr lang="en-US" sz="4000" i="0" err="1">
                <a:solidFill>
                  <a:srgbClr val="FFFFFF"/>
                </a:solidFill>
                <a:highlight>
                  <a:srgbClr val="800000"/>
                </a:highlight>
                <a:latin typeface="Sitka Banner"/>
                <a:cs typeface="Calibri"/>
              </a:rPr>
              <a:t>kanyang</a:t>
            </a:r>
            <a:r>
              <a:rPr lang="en-US" sz="4000" i="0" dirty="0">
                <a:solidFill>
                  <a:srgbClr val="FFFFFF"/>
                </a:solidFill>
                <a:highlight>
                  <a:srgbClr val="800000"/>
                </a:highlight>
                <a:latin typeface="Sitka Banner"/>
                <a:cs typeface="Calibri"/>
              </a:rPr>
              <a:t> </a:t>
            </a:r>
            <a:r>
              <a:rPr lang="en-US" sz="4000" i="0" err="1">
                <a:solidFill>
                  <a:srgbClr val="FFFFFF"/>
                </a:solidFill>
                <a:highlight>
                  <a:srgbClr val="800000"/>
                </a:highlight>
                <a:latin typeface="Sitka Banner"/>
                <a:cs typeface="Calibri"/>
              </a:rPr>
              <a:t>kasaysayan</a:t>
            </a:r>
            <a:r>
              <a:rPr lang="en-US" sz="4000" i="0" dirty="0">
                <a:solidFill>
                  <a:srgbClr val="FFFFFF"/>
                </a:solidFill>
                <a:highlight>
                  <a:srgbClr val="800000"/>
                </a:highlight>
                <a:latin typeface="Sitka Banner"/>
                <a:cs typeface="Calibri"/>
              </a:rPr>
              <a:t> at </a:t>
            </a:r>
            <a:r>
              <a:rPr lang="en-US" sz="4000" i="0" err="1">
                <a:solidFill>
                  <a:srgbClr val="FFFFFF"/>
                </a:solidFill>
                <a:highlight>
                  <a:srgbClr val="800000"/>
                </a:highlight>
                <a:latin typeface="Sitka Banner"/>
                <a:cs typeface="Calibri"/>
              </a:rPr>
              <a:t>sa</a:t>
            </a:r>
            <a:r>
              <a:rPr lang="en-US" sz="4000" i="0" dirty="0">
                <a:solidFill>
                  <a:srgbClr val="FFFFFF"/>
                </a:solidFill>
                <a:highlight>
                  <a:srgbClr val="800000"/>
                </a:highlight>
                <a:latin typeface="Sitka Banner"/>
                <a:cs typeface="Calibri"/>
              </a:rPr>
              <a:t> </a:t>
            </a:r>
            <a:r>
              <a:rPr lang="en-US" sz="4000" i="0" err="1">
                <a:solidFill>
                  <a:srgbClr val="FFFFFF"/>
                </a:solidFill>
                <a:highlight>
                  <a:srgbClr val="800000"/>
                </a:highlight>
                <a:latin typeface="Sitka Banner"/>
                <a:cs typeface="Calibri"/>
              </a:rPr>
              <a:t>bantahang</a:t>
            </a:r>
            <a:r>
              <a:rPr lang="en-US" sz="4000" i="0" dirty="0">
                <a:solidFill>
                  <a:srgbClr val="FFFFFF"/>
                </a:solidFill>
                <a:highlight>
                  <a:srgbClr val="800000"/>
                </a:highlight>
                <a:latin typeface="Sitka Banner"/>
                <a:cs typeface="Calibri"/>
              </a:rPr>
              <a:t> </a:t>
            </a:r>
            <a:r>
              <a:rPr lang="en-US" sz="4000" i="0" err="1">
                <a:solidFill>
                  <a:srgbClr val="FFFFFF"/>
                </a:solidFill>
                <a:highlight>
                  <a:srgbClr val="800000"/>
                </a:highlight>
                <a:latin typeface="Sitka Banner"/>
                <a:cs typeface="Calibri"/>
              </a:rPr>
              <a:t>ito</a:t>
            </a:r>
            <a:r>
              <a:rPr lang="en-US" sz="4000" i="0" dirty="0">
                <a:solidFill>
                  <a:srgbClr val="FFFFFF"/>
                </a:solidFill>
                <a:highlight>
                  <a:srgbClr val="800000"/>
                </a:highlight>
                <a:latin typeface="Sitka Banner"/>
                <a:cs typeface="Calibri"/>
              </a:rPr>
              <a:t> ay </a:t>
            </a:r>
            <a:r>
              <a:rPr lang="en-US" sz="4000" i="0" err="1">
                <a:solidFill>
                  <a:srgbClr val="FFFFFF"/>
                </a:solidFill>
                <a:highlight>
                  <a:srgbClr val="800000"/>
                </a:highlight>
                <a:latin typeface="Sitka Banner"/>
                <a:cs typeface="Calibri"/>
              </a:rPr>
              <a:t>lagi</a:t>
            </a:r>
            <a:r>
              <a:rPr lang="en-US" sz="4000" i="0" dirty="0">
                <a:solidFill>
                  <a:srgbClr val="FFFFFF"/>
                </a:solidFill>
                <a:highlight>
                  <a:srgbClr val="800000"/>
                </a:highlight>
                <a:latin typeface="Sitka Banner"/>
                <a:cs typeface="Calibri"/>
              </a:rPr>
              <a:t> </a:t>
            </a:r>
            <a:r>
              <a:rPr lang="en-US" sz="4000" i="0" err="1">
                <a:solidFill>
                  <a:srgbClr val="FFFFFF"/>
                </a:solidFill>
                <a:highlight>
                  <a:srgbClr val="800000"/>
                </a:highlight>
                <a:latin typeface="Sitka Banner"/>
                <a:cs typeface="Calibri"/>
              </a:rPr>
              <a:t>kong</a:t>
            </a:r>
            <a:r>
              <a:rPr lang="en-US" sz="4000" i="0" dirty="0">
                <a:solidFill>
                  <a:srgbClr val="FFFFFF"/>
                </a:solidFill>
                <a:highlight>
                  <a:srgbClr val="800000"/>
                </a:highlight>
                <a:latin typeface="Sitka Banner"/>
                <a:cs typeface="Calibri"/>
              </a:rPr>
              <a:t> </a:t>
            </a:r>
            <a:r>
              <a:rPr lang="en-US" sz="4000" i="0" err="1">
                <a:solidFill>
                  <a:srgbClr val="FFFFFF"/>
                </a:solidFill>
                <a:highlight>
                  <a:srgbClr val="800000"/>
                </a:highlight>
                <a:latin typeface="Sitka Banner"/>
                <a:cs typeface="Calibri"/>
              </a:rPr>
              <a:t>nakikita</a:t>
            </a:r>
            <a:r>
              <a:rPr lang="en-US" sz="4000" i="0" dirty="0">
                <a:solidFill>
                  <a:srgbClr val="FFFFFF"/>
                </a:solidFill>
                <a:highlight>
                  <a:srgbClr val="800000"/>
                </a:highlight>
                <a:latin typeface="Sitka Banner"/>
                <a:cs typeface="Calibri"/>
              </a:rPr>
              <a:t> ang </a:t>
            </a:r>
            <a:r>
              <a:rPr lang="en-US" sz="4000" i="0" err="1">
                <a:solidFill>
                  <a:srgbClr val="FFFFFF"/>
                </a:solidFill>
                <a:highlight>
                  <a:srgbClr val="800000"/>
                </a:highlight>
                <a:latin typeface="Sitka Banner"/>
                <a:cs typeface="Calibri"/>
              </a:rPr>
              <a:t>kaginhawahan</a:t>
            </a:r>
            <a:r>
              <a:rPr lang="en-US" sz="4000" i="0" dirty="0">
                <a:solidFill>
                  <a:srgbClr val="FFFFFF"/>
                </a:solidFill>
                <a:highlight>
                  <a:srgbClr val="800000"/>
                </a:highlight>
                <a:latin typeface="Sitka Banner"/>
                <a:cs typeface="Calibri"/>
              </a:rPr>
              <a:t> at </a:t>
            </a:r>
            <a:r>
              <a:rPr lang="en-US" sz="4000" i="0" err="1">
                <a:solidFill>
                  <a:srgbClr val="FFFFFF"/>
                </a:solidFill>
                <a:highlight>
                  <a:srgbClr val="800000"/>
                </a:highlight>
                <a:latin typeface="Sitka Banner"/>
                <a:cs typeface="Calibri"/>
              </a:rPr>
              <a:t>kahirapan</a:t>
            </a:r>
            <a:r>
              <a:rPr lang="en-US" sz="4000" i="0" dirty="0">
                <a:solidFill>
                  <a:srgbClr val="FFFFFF"/>
                </a:solidFill>
                <a:highlight>
                  <a:srgbClr val="800000"/>
                </a:highlight>
                <a:latin typeface="Sitka Banner"/>
                <a:cs typeface="Calibri"/>
              </a:rPr>
              <a:t> ng </a:t>
            </a:r>
            <a:r>
              <a:rPr lang="en-US" sz="4000" i="0" err="1">
                <a:solidFill>
                  <a:srgbClr val="FFFFFF"/>
                </a:solidFill>
                <a:highlight>
                  <a:srgbClr val="800000"/>
                </a:highlight>
                <a:latin typeface="Sitka Banner"/>
                <a:cs typeface="Calibri"/>
              </a:rPr>
              <a:t>mga</a:t>
            </a:r>
            <a:r>
              <a:rPr lang="en-US" sz="4000" i="0" dirty="0">
                <a:solidFill>
                  <a:srgbClr val="FFFFFF"/>
                </a:solidFill>
                <a:highlight>
                  <a:srgbClr val="800000"/>
                </a:highlight>
                <a:latin typeface="Sitka Banner"/>
                <a:cs typeface="Calibri"/>
              </a:rPr>
              <a:t> bayan </a:t>
            </a:r>
            <a:r>
              <a:rPr lang="en-US" sz="4000" i="0" err="1">
                <a:solidFill>
                  <a:srgbClr val="FFFFFF"/>
                </a:solidFill>
                <a:highlight>
                  <a:srgbClr val="800000"/>
                </a:highlight>
                <a:latin typeface="Sitka Banner"/>
                <a:cs typeface="Calibri"/>
              </a:rPr>
              <a:t>na</a:t>
            </a:r>
            <a:r>
              <a:rPr lang="en-US" sz="4000" i="0" dirty="0">
                <a:solidFill>
                  <a:srgbClr val="FFFFFF"/>
                </a:solidFill>
                <a:highlight>
                  <a:srgbClr val="800000"/>
                </a:highlight>
                <a:latin typeface="Sitka Banner"/>
                <a:cs typeface="Calibri"/>
              </a:rPr>
              <a:t> may </a:t>
            </a:r>
            <a:r>
              <a:rPr lang="en-US" sz="4000" i="0" err="1">
                <a:solidFill>
                  <a:srgbClr val="FFFFFF"/>
                </a:solidFill>
                <a:highlight>
                  <a:srgbClr val="800000"/>
                </a:highlight>
                <a:latin typeface="Sitka Banner"/>
                <a:cs typeface="Calibri"/>
              </a:rPr>
              <a:t>kaugnayan</a:t>
            </a:r>
            <a:r>
              <a:rPr lang="en-US" sz="4000" i="0" dirty="0">
                <a:solidFill>
                  <a:srgbClr val="FFFFFF"/>
                </a:solidFill>
                <a:highlight>
                  <a:srgbClr val="800000"/>
                </a:highlight>
                <a:latin typeface="Sitka Banner"/>
                <a:cs typeface="Calibri"/>
              </a:rPr>
              <a:t> </a:t>
            </a:r>
            <a:r>
              <a:rPr lang="en-US" sz="4000" i="0" err="1">
                <a:solidFill>
                  <a:srgbClr val="FFFFFF"/>
                </a:solidFill>
                <a:highlight>
                  <a:srgbClr val="800000"/>
                </a:highlight>
                <a:latin typeface="Sitka Banner"/>
                <a:cs typeface="Calibri"/>
              </a:rPr>
              <a:t>sa</a:t>
            </a:r>
            <a:r>
              <a:rPr lang="en-US" sz="4000" i="0" dirty="0">
                <a:solidFill>
                  <a:srgbClr val="FFFFFF"/>
                </a:solidFill>
                <a:highlight>
                  <a:srgbClr val="800000"/>
                </a:highlight>
                <a:latin typeface="Sitka Banner"/>
                <a:cs typeface="Calibri"/>
              </a:rPr>
              <a:t> </a:t>
            </a:r>
            <a:r>
              <a:rPr lang="en-US" sz="4000" i="0" err="1">
                <a:solidFill>
                  <a:srgbClr val="FFFFFF"/>
                </a:solidFill>
                <a:highlight>
                  <a:srgbClr val="800000"/>
                </a:highlight>
                <a:latin typeface="Sitka Banner"/>
                <a:cs typeface="Calibri"/>
              </a:rPr>
              <a:t>kanilang</a:t>
            </a:r>
            <a:r>
              <a:rPr lang="en-US" sz="4000" i="0" dirty="0">
                <a:solidFill>
                  <a:srgbClr val="FFFFFF"/>
                </a:solidFill>
                <a:highlight>
                  <a:srgbClr val="800000"/>
                </a:highlight>
                <a:latin typeface="Sitka Banner"/>
                <a:cs typeface="Calibri"/>
              </a:rPr>
              <a:t> </a:t>
            </a:r>
            <a:r>
              <a:rPr lang="en-US" sz="4000" i="0" err="1">
                <a:solidFill>
                  <a:srgbClr val="FFFFFF"/>
                </a:solidFill>
                <a:highlight>
                  <a:srgbClr val="800000"/>
                </a:highlight>
                <a:latin typeface="Sitka Banner"/>
                <a:cs typeface="Calibri"/>
              </a:rPr>
              <a:t>kalayaan</a:t>
            </a:r>
            <a:r>
              <a:rPr lang="en-US" sz="4000" i="0" dirty="0">
                <a:solidFill>
                  <a:srgbClr val="FFFFFF"/>
                </a:solidFill>
                <a:highlight>
                  <a:srgbClr val="800000"/>
                </a:highlight>
                <a:latin typeface="Sitka Banner"/>
                <a:cs typeface="Calibri"/>
              </a:rPr>
              <a:t> o </a:t>
            </a:r>
            <a:r>
              <a:rPr lang="en-US" sz="4000" i="0" err="1">
                <a:solidFill>
                  <a:srgbClr val="FFFFFF"/>
                </a:solidFill>
                <a:highlight>
                  <a:srgbClr val="800000"/>
                </a:highlight>
                <a:latin typeface="Sitka Banner"/>
                <a:cs typeface="Calibri"/>
              </a:rPr>
              <a:t>kagipitan</a:t>
            </a:r>
            <a:r>
              <a:rPr lang="en-US" sz="4000" i="0" dirty="0">
                <a:solidFill>
                  <a:srgbClr val="FFFFFF"/>
                </a:solidFill>
                <a:highlight>
                  <a:srgbClr val="800000"/>
                </a:highlight>
                <a:latin typeface="Sitka Banner"/>
                <a:cs typeface="Calibri"/>
              </a:rPr>
              <a:t>.</a:t>
            </a:r>
          </a:p>
        </p:txBody>
      </p:sp>
      <p:pic>
        <p:nvPicPr>
          <p:cNvPr id="7" name="Picture 6" descr="INTRAMUROS | Tourist spot's in the PHILIPPINES">
            <a:extLst>
              <a:ext uri="{FF2B5EF4-FFF2-40B4-BE49-F238E27FC236}">
                <a16:creationId xmlns:a16="http://schemas.microsoft.com/office/drawing/2014/main" id="{73AC510F-098C-8E84-2074-15AD6DB1614E}"/>
              </a:ext>
            </a:extLst>
          </p:cNvPr>
          <p:cNvPicPr>
            <a:picLocks noChangeAspect="1"/>
          </p:cNvPicPr>
          <p:nvPr/>
        </p:nvPicPr>
        <p:blipFill>
          <a:blip r:embed="rId2"/>
          <a:stretch>
            <a:fillRect/>
          </a:stretch>
        </p:blipFill>
        <p:spPr>
          <a:xfrm>
            <a:off x="-5751" y="-936252"/>
            <a:ext cx="13066142" cy="8730503"/>
          </a:xfrm>
          <a:prstGeom prst="rect">
            <a:avLst/>
          </a:prstGeom>
        </p:spPr>
      </p:pic>
      <p:sp>
        <p:nvSpPr>
          <p:cNvPr id="8" name="TextBox 7">
            <a:extLst>
              <a:ext uri="{FF2B5EF4-FFF2-40B4-BE49-F238E27FC236}">
                <a16:creationId xmlns:a16="http://schemas.microsoft.com/office/drawing/2014/main" id="{D339D509-3862-FF80-DA1B-FBF269CD3B67}"/>
              </a:ext>
            </a:extLst>
          </p:cNvPr>
          <p:cNvSpPr txBox="1"/>
          <p:nvPr/>
        </p:nvSpPr>
        <p:spPr>
          <a:xfrm>
            <a:off x="1068717" y="2637047"/>
            <a:ext cx="1006175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i="1" dirty="0">
                <a:solidFill>
                  <a:srgbClr val="FFFFFF"/>
                </a:solidFill>
                <a:highlight>
                  <a:srgbClr val="800000"/>
                </a:highlight>
                <a:latin typeface="Century Schoolbook"/>
              </a:rPr>
              <a:t> </a:t>
            </a:r>
            <a:r>
              <a:rPr lang="en-US" sz="9600" i="1" u="sng" dirty="0">
                <a:solidFill>
                  <a:srgbClr val="FFFFFF"/>
                </a:solidFill>
                <a:highlight>
                  <a:srgbClr val="800000"/>
                </a:highlight>
                <a:latin typeface="Century Schoolbook"/>
              </a:rPr>
              <a:t>BUOD</a:t>
            </a:r>
            <a:endParaRPr lang="en-US" sz="9600" i="1">
              <a:solidFill>
                <a:srgbClr val="FFFFFF"/>
              </a:solidFill>
              <a:highlight>
                <a:srgbClr val="800000"/>
              </a:highlight>
              <a:latin typeface="Century Schoolbook"/>
            </a:endParaRPr>
          </a:p>
        </p:txBody>
      </p:sp>
      <p:sp>
        <p:nvSpPr>
          <p:cNvPr id="9" name="TextBox 8">
            <a:extLst>
              <a:ext uri="{FF2B5EF4-FFF2-40B4-BE49-F238E27FC236}">
                <a16:creationId xmlns:a16="http://schemas.microsoft.com/office/drawing/2014/main" id="{CDFA9DC3-B65B-8BED-94E2-7AD52F97BDA9}"/>
              </a:ext>
            </a:extLst>
          </p:cNvPr>
          <p:cNvSpPr txBox="1"/>
          <p:nvPr/>
        </p:nvSpPr>
        <p:spPr>
          <a:xfrm>
            <a:off x="3660475" y="1417608"/>
            <a:ext cx="487104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i="1" dirty="0">
                <a:solidFill>
                  <a:srgbClr val="FFFFFF"/>
                </a:solidFill>
                <a:highlight>
                  <a:srgbClr val="800000"/>
                </a:highlight>
                <a:latin typeface="Century Schoolbook"/>
              </a:rPr>
              <a:t>IBIGAY MO</a:t>
            </a:r>
            <a:endParaRPr lang="en-US">
              <a:solidFill>
                <a:srgbClr val="FFFFFF"/>
              </a:solidFill>
              <a:highlight>
                <a:srgbClr val="800000"/>
              </a:highlight>
            </a:endParaRPr>
          </a:p>
        </p:txBody>
      </p:sp>
      <p:sp>
        <p:nvSpPr>
          <p:cNvPr id="10" name="TextBox 9">
            <a:extLst>
              <a:ext uri="{FF2B5EF4-FFF2-40B4-BE49-F238E27FC236}">
                <a16:creationId xmlns:a16="http://schemas.microsoft.com/office/drawing/2014/main" id="{59075AA4-97B5-B490-4FFC-50A8B691C6EC}"/>
              </a:ext>
            </a:extLst>
          </p:cNvPr>
          <p:cNvSpPr txBox="1"/>
          <p:nvPr/>
        </p:nvSpPr>
        <p:spPr>
          <a:xfrm>
            <a:off x="756251" y="2927230"/>
            <a:ext cx="487104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i="1" dirty="0">
                <a:solidFill>
                  <a:srgbClr val="FFFFFF"/>
                </a:solidFill>
                <a:highlight>
                  <a:srgbClr val="800000"/>
                </a:highlight>
                <a:latin typeface="Century Schoolbook"/>
              </a:rPr>
              <a:t>ANG</a:t>
            </a:r>
            <a:endParaRPr lang="en-US">
              <a:solidFill>
                <a:srgbClr val="FFFFFF"/>
              </a:solidFill>
              <a:highlight>
                <a:srgbClr val="800000"/>
              </a:highlight>
            </a:endParaRPr>
          </a:p>
        </p:txBody>
      </p:sp>
      <p:sp>
        <p:nvSpPr>
          <p:cNvPr id="11" name="TextBox 10">
            <a:extLst>
              <a:ext uri="{FF2B5EF4-FFF2-40B4-BE49-F238E27FC236}">
                <a16:creationId xmlns:a16="http://schemas.microsoft.com/office/drawing/2014/main" id="{88415331-A090-16B8-4C53-16B1994056A8}"/>
              </a:ext>
            </a:extLst>
          </p:cNvPr>
          <p:cNvSpPr txBox="1"/>
          <p:nvPr/>
        </p:nvSpPr>
        <p:spPr>
          <a:xfrm>
            <a:off x="6564703" y="2927230"/>
            <a:ext cx="487104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i="1" dirty="0">
                <a:solidFill>
                  <a:srgbClr val="FFFFFF"/>
                </a:solidFill>
                <a:highlight>
                  <a:srgbClr val="800000"/>
                </a:highlight>
                <a:latin typeface="Century Schoolbook"/>
              </a:rPr>
              <a:t>NG</a:t>
            </a:r>
            <a:endParaRPr lang="en-US">
              <a:solidFill>
                <a:srgbClr val="FFFFFF"/>
              </a:solidFill>
              <a:highlight>
                <a:srgbClr val="800000"/>
              </a:highlight>
            </a:endParaRPr>
          </a:p>
        </p:txBody>
      </p:sp>
      <p:sp>
        <p:nvSpPr>
          <p:cNvPr id="12" name="TextBox 11">
            <a:extLst>
              <a:ext uri="{FF2B5EF4-FFF2-40B4-BE49-F238E27FC236}">
                <a16:creationId xmlns:a16="http://schemas.microsoft.com/office/drawing/2014/main" id="{679B7001-1DE9-3082-0869-651C14FF02D8}"/>
              </a:ext>
            </a:extLst>
          </p:cNvPr>
          <p:cNvSpPr txBox="1"/>
          <p:nvPr/>
        </p:nvSpPr>
        <p:spPr>
          <a:xfrm>
            <a:off x="3186025" y="4508739"/>
            <a:ext cx="610750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i="1" dirty="0">
                <a:solidFill>
                  <a:srgbClr val="FFFFFF"/>
                </a:solidFill>
                <a:highlight>
                  <a:srgbClr val="800000"/>
                </a:highlight>
                <a:latin typeface="Century Schoolbook"/>
              </a:rPr>
              <a:t>KABANATA 3</a:t>
            </a:r>
            <a:endParaRPr lang="en-US">
              <a:solidFill>
                <a:srgbClr val="FFFFFF"/>
              </a:solidFill>
              <a:highlight>
                <a:srgbClr val="800000"/>
              </a:highlight>
            </a:endParaRPr>
          </a:p>
        </p:txBody>
      </p:sp>
    </p:spTree>
    <p:extLst>
      <p:ext uri="{BB962C8B-B14F-4D97-AF65-F5344CB8AC3E}">
        <p14:creationId xmlns:p14="http://schemas.microsoft.com/office/powerpoint/2010/main" val="380716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36"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38" name="Straight Connector 37">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Rice fields in terraces">
            <a:extLst>
              <a:ext uri="{FF2B5EF4-FFF2-40B4-BE49-F238E27FC236}">
                <a16:creationId xmlns:a16="http://schemas.microsoft.com/office/drawing/2014/main" id="{AF79060C-54F4-14BA-9ACD-2C2A85054F78}"/>
              </a:ext>
            </a:extLst>
          </p:cNvPr>
          <p:cNvPicPr>
            <a:picLocks noChangeAspect="1"/>
          </p:cNvPicPr>
          <p:nvPr/>
        </p:nvPicPr>
        <p:blipFill rotWithShape="1">
          <a:blip r:embed="rId2"/>
          <a:srcRect t="7544" r="-2" b="-2"/>
          <a:stretch/>
        </p:blipFill>
        <p:spPr>
          <a:xfrm>
            <a:off x="1" y="10"/>
            <a:ext cx="12191999" cy="6857990"/>
          </a:xfrm>
          <a:prstGeom prst="rect">
            <a:avLst/>
          </a:prstGeom>
        </p:spPr>
      </p:pic>
      <p:sp>
        <p:nvSpPr>
          <p:cNvPr id="42" name="Rectangle 41">
            <a:extLst>
              <a:ext uri="{FF2B5EF4-FFF2-40B4-BE49-F238E27FC236}">
                <a16:creationId xmlns:a16="http://schemas.microsoft.com/office/drawing/2014/main" id="{E4398140-F067-40E9-892C-4DB04C70B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4600" y="-1244600"/>
            <a:ext cx="6858000" cy="9347200"/>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19C8D3-A6F5-D495-D86F-085AD035ED5F}"/>
              </a:ext>
            </a:extLst>
          </p:cNvPr>
          <p:cNvSpPr>
            <a:spLocks noGrp="1"/>
          </p:cNvSpPr>
          <p:nvPr>
            <p:ph type="title"/>
          </p:nvPr>
        </p:nvSpPr>
        <p:spPr>
          <a:xfrm>
            <a:off x="758952" y="1143000"/>
            <a:ext cx="4572000" cy="2984701"/>
          </a:xfrm>
        </p:spPr>
        <p:txBody>
          <a:bodyPr vert="horz" lIns="91440" tIns="45720" rIns="91440" bIns="45720" rtlCol="0" anchor="b">
            <a:normAutofit/>
          </a:bodyPr>
          <a:lstStyle/>
          <a:p>
            <a:r>
              <a:rPr lang="en-US" sz="4200">
                <a:solidFill>
                  <a:srgbClr val="FFFFFF"/>
                </a:solidFill>
              </a:rPr>
              <a:t>ISULAT ANG MGA GAWAIN SA NOLI ME TANGERE</a:t>
            </a:r>
            <a:br>
              <a:rPr lang="en-US" sz="4200">
                <a:solidFill>
                  <a:srgbClr val="FFFFFF"/>
                </a:solidFill>
              </a:rPr>
            </a:br>
            <a:r>
              <a:rPr lang="en-US" sz="4200">
                <a:solidFill>
                  <a:srgbClr val="FFFFFF"/>
                </a:solidFill>
              </a:rPr>
              <a:t>(KWADERNO)</a:t>
            </a:r>
          </a:p>
        </p:txBody>
      </p:sp>
      <p:cxnSp>
        <p:nvCxnSpPr>
          <p:cNvPr id="44" name="Straight Connector 43">
            <a:extLst>
              <a:ext uri="{FF2B5EF4-FFF2-40B4-BE49-F238E27FC236}">
                <a16:creationId xmlns:a16="http://schemas.microsoft.com/office/drawing/2014/main" id="{17726E8A-324C-4684-96F2-AFDDFB2F14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58952" y="4291242"/>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6"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297226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0FA33E-E9BB-7EEB-E416-AD15163CD773}"/>
              </a:ext>
            </a:extLst>
          </p:cNvPr>
          <p:cNvSpPr>
            <a:spLocks noGrp="1"/>
          </p:cNvSpPr>
          <p:nvPr>
            <p:ph type="ctrTitle"/>
          </p:nvPr>
        </p:nvSpPr>
        <p:spPr>
          <a:xfrm>
            <a:off x="1462016" y="788533"/>
            <a:ext cx="9267968" cy="2732687"/>
          </a:xfrm>
        </p:spPr>
        <p:txBody>
          <a:bodyPr anchor="b">
            <a:normAutofit/>
          </a:bodyPr>
          <a:lstStyle/>
          <a:p>
            <a:pPr algn="ctr"/>
            <a:r>
              <a:rPr lang="en-US" dirty="0"/>
              <a:t>WAKAS</a:t>
            </a:r>
            <a:endParaRPr lang="en-US"/>
          </a:p>
        </p:txBody>
      </p:sp>
      <p:sp>
        <p:nvSpPr>
          <p:cNvPr id="3" name="Content Placeholder 2">
            <a:extLst>
              <a:ext uri="{FF2B5EF4-FFF2-40B4-BE49-F238E27FC236}">
                <a16:creationId xmlns:a16="http://schemas.microsoft.com/office/drawing/2014/main" id="{948AF8F8-EEE6-A585-95BC-DBF3B350341B}"/>
              </a:ext>
            </a:extLst>
          </p:cNvPr>
          <p:cNvSpPr>
            <a:spLocks noGrp="1"/>
          </p:cNvSpPr>
          <p:nvPr>
            <p:ph type="subTitle" idx="1"/>
          </p:nvPr>
        </p:nvSpPr>
        <p:spPr>
          <a:xfrm>
            <a:off x="2293620" y="4164697"/>
            <a:ext cx="7604761" cy="1357637"/>
          </a:xfrm>
        </p:spPr>
        <p:txBody>
          <a:bodyPr anchor="t">
            <a:normAutofit/>
          </a:bodyPr>
          <a:lstStyle/>
          <a:p>
            <a:pPr algn="ctr"/>
            <a:r>
              <a:rPr lang="en-US" dirty="0"/>
              <a:t>KABANATA 3 -&gt; KABANATA 4</a:t>
            </a:r>
          </a:p>
        </p:txBody>
      </p:sp>
      <p:cxnSp>
        <p:nvCxnSpPr>
          <p:cNvPr id="10" name="Straight Connector 9">
            <a:extLst>
              <a:ext uri="{FF2B5EF4-FFF2-40B4-BE49-F238E27FC236}">
                <a16:creationId xmlns:a16="http://schemas.microsoft.com/office/drawing/2014/main" id="{DE3FB7FD-3883-4AFF-8349-2E3BBDA714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3842963"/>
            <a:ext cx="7772400" cy="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2" name="Freeform 6">
            <a:extLst>
              <a:ext uri="{FF2B5EF4-FFF2-40B4-BE49-F238E27FC236}">
                <a16:creationId xmlns:a16="http://schemas.microsoft.com/office/drawing/2014/main" id="{B3BE00DD-5F52-49B1-A83B-F2E555AC5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520824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6" name="Straight Connector 25">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8360E6C-7DD6-CEC1-8977-2F621A0AD0FC}"/>
              </a:ext>
            </a:extLst>
          </p:cNvPr>
          <p:cNvPicPr>
            <a:picLocks noChangeAspect="1"/>
          </p:cNvPicPr>
          <p:nvPr/>
        </p:nvPicPr>
        <p:blipFill rotWithShape="1">
          <a:blip r:embed="rId2">
            <a:alphaModFix amt="33000"/>
          </a:blip>
          <a:srcRect t="15730"/>
          <a:stretch/>
        </p:blipFill>
        <p:spPr>
          <a:xfrm>
            <a:off x="1" y="10"/>
            <a:ext cx="12191999" cy="6857990"/>
          </a:xfrm>
          <a:prstGeom prst="rect">
            <a:avLst/>
          </a:prstGeom>
        </p:spPr>
      </p:pic>
      <p:sp>
        <p:nvSpPr>
          <p:cNvPr id="2" name="Title 1">
            <a:extLst>
              <a:ext uri="{FF2B5EF4-FFF2-40B4-BE49-F238E27FC236}">
                <a16:creationId xmlns:a16="http://schemas.microsoft.com/office/drawing/2014/main" id="{9FE05F6C-94D3-848C-EF39-82669AF4D464}"/>
              </a:ext>
            </a:extLst>
          </p:cNvPr>
          <p:cNvSpPr>
            <a:spLocks noGrp="1"/>
          </p:cNvSpPr>
          <p:nvPr>
            <p:ph type="title"/>
          </p:nvPr>
        </p:nvSpPr>
        <p:spPr>
          <a:xfrm>
            <a:off x="949596" y="2307566"/>
            <a:ext cx="9052560" cy="3546179"/>
          </a:xfrm>
        </p:spPr>
        <p:txBody>
          <a:bodyPr vert="horz" lIns="91440" tIns="45720" rIns="91440" bIns="45720" rtlCol="0" anchor="t">
            <a:normAutofit/>
          </a:bodyPr>
          <a:lstStyle/>
          <a:p>
            <a:r>
              <a:rPr lang="en-US" sz="7200"/>
              <a:t>BASAHIN AT UNAWAIN ANG KABANATA III</a:t>
            </a:r>
            <a:endParaRPr lang="en-US"/>
          </a:p>
        </p:txBody>
      </p:sp>
      <p:cxnSp>
        <p:nvCxnSpPr>
          <p:cNvPr id="30" name="Straight Connector 29">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6" name="Text Placeholder 5">
            <a:extLst>
              <a:ext uri="{FF2B5EF4-FFF2-40B4-BE49-F238E27FC236}">
                <a16:creationId xmlns:a16="http://schemas.microsoft.com/office/drawing/2014/main" id="{A616AFA0-0656-0CFF-8F15-087786886CD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2207730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6A590-159F-0C61-84D2-25234589CA65}"/>
              </a:ext>
            </a:extLst>
          </p:cNvPr>
          <p:cNvSpPr>
            <a:spLocks noGrp="1"/>
          </p:cNvSpPr>
          <p:nvPr>
            <p:ph type="title"/>
          </p:nvPr>
        </p:nvSpPr>
        <p:spPr>
          <a:xfrm>
            <a:off x="763051" y="774998"/>
            <a:ext cx="10666949" cy="5486456"/>
          </a:xfrm>
        </p:spPr>
        <p:txBody>
          <a:bodyPr vert="horz" lIns="91440" tIns="45720" rIns="91440" bIns="45720" rtlCol="0" anchor="t">
            <a:noAutofit/>
          </a:bodyPr>
          <a:lstStyle/>
          <a:p>
            <a:r>
              <a:rPr lang="en-US" sz="3200" dirty="0" err="1"/>
              <a:t>Siyang-siya</a:t>
            </a:r>
            <a:r>
              <a:rPr lang="en-US" sz="3200" dirty="0"/>
              <a:t> ang </a:t>
            </a:r>
            <a:r>
              <a:rPr lang="en-US" sz="3200" dirty="0" err="1"/>
              <a:t>kalooban</a:t>
            </a:r>
            <a:r>
              <a:rPr lang="en-US" sz="3200" dirty="0"/>
              <a:t> </a:t>
            </a:r>
            <a:r>
              <a:rPr lang="en-US" sz="3200" dirty="0" err="1"/>
              <a:t>ni</a:t>
            </a:r>
            <a:r>
              <a:rPr lang="en-US" sz="3200" dirty="0"/>
              <a:t> Padre Sibyla.</a:t>
            </a:r>
            <a:br>
              <a:rPr lang="en-US" sz="3200" dirty="0"/>
            </a:br>
            <a:br>
              <a:rPr lang="en-US" sz="3200" dirty="0"/>
            </a:br>
            <a:r>
              <a:rPr lang="en-US" sz="3200" dirty="0"/>
              <a:t>Masama naman ang </a:t>
            </a:r>
            <a:r>
              <a:rPr lang="en-US" sz="3200" dirty="0" err="1"/>
              <a:t>loob</a:t>
            </a:r>
            <a:r>
              <a:rPr lang="en-US" sz="3200" dirty="0"/>
              <a:t> </a:t>
            </a:r>
            <a:r>
              <a:rPr lang="en-US" sz="3200" dirty="0" err="1"/>
              <a:t>ni</a:t>
            </a:r>
            <a:r>
              <a:rPr lang="en-US" sz="3200" dirty="0"/>
              <a:t> Padre Damaso, </a:t>
            </a:r>
            <a:r>
              <a:rPr lang="en-US" sz="3200" dirty="0" err="1"/>
              <a:t>kaya't</a:t>
            </a:r>
            <a:r>
              <a:rPr lang="en-US" sz="3200" dirty="0"/>
              <a:t> </a:t>
            </a:r>
            <a:r>
              <a:rPr lang="en-US" sz="3200" dirty="0" err="1"/>
              <a:t>bawat</a:t>
            </a:r>
            <a:r>
              <a:rPr lang="en-US" sz="3200" dirty="0"/>
              <a:t> </a:t>
            </a:r>
            <a:r>
              <a:rPr lang="en-US" sz="3200" dirty="0" err="1"/>
              <a:t>maraanang</a:t>
            </a:r>
            <a:r>
              <a:rPr lang="en-US" sz="3200" dirty="0"/>
              <a:t> </a:t>
            </a:r>
            <a:r>
              <a:rPr lang="en-US" sz="3200" dirty="0" err="1"/>
              <a:t>silya</a:t>
            </a:r>
            <a:r>
              <a:rPr lang="en-US" sz="3200" dirty="0"/>
              <a:t> ay </a:t>
            </a:r>
            <a:r>
              <a:rPr lang="en-US" sz="3200" dirty="0" err="1"/>
              <a:t>sinisíkaran</a:t>
            </a:r>
            <a:r>
              <a:rPr lang="en-US" sz="3200" dirty="0"/>
              <a:t>. Ang </a:t>
            </a:r>
            <a:r>
              <a:rPr lang="en-US" sz="3200" dirty="0" err="1"/>
              <a:t>tinyente</a:t>
            </a:r>
            <a:r>
              <a:rPr lang="en-US" sz="3200" dirty="0"/>
              <a:t> ay </a:t>
            </a:r>
            <a:r>
              <a:rPr lang="en-US" sz="3200" dirty="0" err="1"/>
              <a:t>walang</a:t>
            </a:r>
            <a:r>
              <a:rPr lang="en-US" sz="3200" dirty="0"/>
              <a:t> </a:t>
            </a:r>
            <a:r>
              <a:rPr lang="en-US" sz="3200" dirty="0" err="1"/>
              <a:t>kibo</a:t>
            </a:r>
            <a:r>
              <a:rPr lang="en-US" sz="3200" dirty="0"/>
              <a:t>, at ang </a:t>
            </a:r>
            <a:r>
              <a:rPr lang="en-US" sz="3200" dirty="0" err="1"/>
              <a:t>iba</a:t>
            </a:r>
            <a:r>
              <a:rPr lang="en-US" sz="3200" dirty="0"/>
              <a:t> </a:t>
            </a:r>
            <a:r>
              <a:rPr lang="en-US" sz="3200" dirty="0" err="1"/>
              <a:t>nama'y</a:t>
            </a:r>
            <a:r>
              <a:rPr lang="en-US" sz="3200" dirty="0"/>
              <a:t> nag-</a:t>
            </a:r>
            <a:r>
              <a:rPr lang="en-US" sz="3200" dirty="0" err="1"/>
              <a:t>uukol</a:t>
            </a:r>
            <a:r>
              <a:rPr lang="en-US" sz="3200" dirty="0"/>
              <a:t> ng </a:t>
            </a:r>
            <a:r>
              <a:rPr lang="en-US" sz="3200" dirty="0" err="1"/>
              <a:t>papuri</a:t>
            </a:r>
            <a:r>
              <a:rPr lang="en-US" sz="3200" dirty="0"/>
              <a:t> </a:t>
            </a:r>
            <a:r>
              <a:rPr lang="en-US" sz="3200" dirty="0" err="1"/>
              <a:t>sa</a:t>
            </a:r>
            <a:r>
              <a:rPr lang="en-US" sz="3200" dirty="0"/>
              <a:t> </a:t>
            </a:r>
            <a:r>
              <a:rPr lang="en-US" sz="3200" dirty="0" err="1"/>
              <a:t>handa</a:t>
            </a:r>
            <a:r>
              <a:rPr lang="en-US" sz="3200" dirty="0"/>
              <a:t> </a:t>
            </a:r>
            <a:r>
              <a:rPr lang="en-US" sz="3200" dirty="0" err="1"/>
              <a:t>ni</a:t>
            </a:r>
            <a:r>
              <a:rPr lang="en-US" sz="3200" dirty="0"/>
              <a:t> Kapitan </a:t>
            </a:r>
            <a:r>
              <a:rPr lang="en-US" sz="3200" dirty="0" err="1"/>
              <a:t>Tiyago</a:t>
            </a:r>
            <a:r>
              <a:rPr lang="en-US" sz="3200" dirty="0"/>
              <a:t>.</a:t>
            </a:r>
            <a:br>
              <a:rPr lang="en-US" sz="3200" dirty="0"/>
            </a:br>
            <a:br>
              <a:rPr lang="en-US" sz="3200" dirty="0"/>
            </a:br>
            <a:r>
              <a:rPr lang="en-US" sz="3200" dirty="0" err="1"/>
              <a:t>Lumingon</a:t>
            </a:r>
            <a:r>
              <a:rPr lang="en-US" sz="3200" dirty="0"/>
              <a:t> </a:t>
            </a:r>
            <a:r>
              <a:rPr lang="en-US" sz="3200" dirty="0" err="1"/>
              <a:t>si</a:t>
            </a:r>
            <a:r>
              <a:rPr lang="en-US" sz="3200" dirty="0"/>
              <a:t> Donya Victorina </a:t>
            </a:r>
            <a:r>
              <a:rPr lang="en-US" sz="3200" dirty="0" err="1"/>
              <a:t>nang</a:t>
            </a:r>
            <a:r>
              <a:rPr lang="en-US" sz="3200" dirty="0"/>
              <a:t> </a:t>
            </a:r>
            <a:r>
              <a:rPr lang="en-US" sz="3200" dirty="0" err="1"/>
              <a:t>matapakan</a:t>
            </a:r>
            <a:r>
              <a:rPr lang="en-US" sz="3200" dirty="0"/>
              <a:t> ng </a:t>
            </a:r>
            <a:r>
              <a:rPr lang="en-US" sz="3200" dirty="0" err="1"/>
              <a:t>tinyente</a:t>
            </a:r>
            <a:r>
              <a:rPr lang="en-US" sz="3200" dirty="0"/>
              <a:t> ang kola ng </a:t>
            </a:r>
            <a:r>
              <a:rPr lang="en-US" sz="3200" dirty="0" err="1"/>
              <a:t>kanyang</a:t>
            </a:r>
            <a:r>
              <a:rPr lang="en-US" sz="3200" dirty="0"/>
              <a:t> </a:t>
            </a:r>
            <a:r>
              <a:rPr lang="en-US" sz="3200" dirty="0" err="1"/>
              <a:t>bestido</a:t>
            </a:r>
            <a:r>
              <a:rPr lang="en-US" sz="3200" dirty="0"/>
              <a:t>.</a:t>
            </a:r>
            <a:br>
              <a:rPr lang="en-US" dirty="0"/>
            </a:br>
            <a:br>
              <a:rPr lang="en-US" dirty="0"/>
            </a:br>
            <a:r>
              <a:rPr lang="en-US" sz="3200" dirty="0"/>
              <a:t>"Wala </a:t>
            </a:r>
            <a:r>
              <a:rPr lang="en-US" sz="3200" dirty="0" err="1"/>
              <a:t>ba</a:t>
            </a:r>
            <a:r>
              <a:rPr lang="en-US" sz="3200" dirty="0"/>
              <a:t> </a:t>
            </a:r>
            <a:r>
              <a:rPr lang="en-US" sz="3200" dirty="0" err="1"/>
              <a:t>kayong</a:t>
            </a:r>
            <a:r>
              <a:rPr lang="en-US" sz="3200" dirty="0"/>
              <a:t> </a:t>
            </a:r>
            <a:r>
              <a:rPr lang="en-US" sz="3200" dirty="0" err="1"/>
              <a:t>mata</a:t>
            </a:r>
            <a:r>
              <a:rPr lang="en-US" sz="3200" dirty="0"/>
              <a:t>?" </a:t>
            </a:r>
            <a:r>
              <a:rPr lang="en-US" sz="3200" dirty="0" err="1"/>
              <a:t>pasigaw</a:t>
            </a:r>
            <a:r>
              <a:rPr lang="en-US" sz="3200" dirty="0"/>
              <a:t> </a:t>
            </a:r>
            <a:r>
              <a:rPr lang="en-US" sz="3200" dirty="0" err="1"/>
              <a:t>nitong</a:t>
            </a:r>
            <a:r>
              <a:rPr lang="en-US" sz="3200" dirty="0"/>
              <a:t> </a:t>
            </a:r>
            <a:r>
              <a:rPr lang="en-US" sz="3200" dirty="0" err="1"/>
              <a:t>wika</a:t>
            </a:r>
            <a:r>
              <a:rPr lang="en-US" sz="3200" dirty="0"/>
              <a:t>.</a:t>
            </a:r>
          </a:p>
        </p:txBody>
      </p:sp>
      <p:sp>
        <p:nvSpPr>
          <p:cNvPr id="4" name="Title 1">
            <a:extLst>
              <a:ext uri="{FF2B5EF4-FFF2-40B4-BE49-F238E27FC236}">
                <a16:creationId xmlns:a16="http://schemas.microsoft.com/office/drawing/2014/main" id="{2FB7085C-698B-F539-12E9-316559DB9A88}"/>
              </a:ext>
            </a:extLst>
          </p:cNvPr>
          <p:cNvSpPr txBox="1">
            <a:spLocks/>
          </p:cNvSpPr>
          <p:nvPr/>
        </p:nvSpPr>
        <p:spPr>
          <a:xfrm>
            <a:off x="12676130" y="769247"/>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t>"</a:t>
            </a:r>
            <a:r>
              <a:rPr lang="en-US" sz="3200" err="1"/>
              <a:t>Mayroon</a:t>
            </a:r>
            <a:r>
              <a:rPr lang="en-US" sz="3200" dirty="0"/>
              <a:t>, </a:t>
            </a:r>
            <a:r>
              <a:rPr lang="en-US" sz="3200" err="1"/>
              <a:t>Ginang</a:t>
            </a:r>
            <a:r>
              <a:rPr lang="en-US" sz="3200" dirty="0"/>
              <a:t>, at </a:t>
            </a:r>
            <a:r>
              <a:rPr lang="en-US" sz="3200" err="1"/>
              <a:t>higit</a:t>
            </a:r>
            <a:r>
              <a:rPr lang="en-US" sz="3200" dirty="0"/>
              <a:t> </a:t>
            </a:r>
            <a:r>
              <a:rPr lang="en-US" sz="3200" err="1"/>
              <a:t>na</a:t>
            </a:r>
            <a:r>
              <a:rPr lang="en-US" sz="3200" dirty="0"/>
              <a:t> </a:t>
            </a:r>
            <a:r>
              <a:rPr lang="en-US" sz="3200" err="1"/>
              <a:t>malinaw</a:t>
            </a:r>
            <a:r>
              <a:rPr lang="en-US" sz="3200" dirty="0"/>
              <a:t> </a:t>
            </a:r>
            <a:r>
              <a:rPr lang="en-US" sz="3200" err="1"/>
              <a:t>kaysa</a:t>
            </a:r>
            <a:r>
              <a:rPr lang="en-US" sz="3200" dirty="0"/>
              <a:t> </a:t>
            </a:r>
            <a:r>
              <a:rPr lang="en-US" sz="3200" err="1"/>
              <a:t>inyong</a:t>
            </a:r>
            <a:r>
              <a:rPr lang="en-US" sz="3200" dirty="0"/>
              <a:t> </a:t>
            </a:r>
            <a:r>
              <a:rPr lang="en-US" sz="3200" err="1"/>
              <a:t>mga</a:t>
            </a:r>
            <a:r>
              <a:rPr lang="en-US" sz="3200" dirty="0"/>
              <a:t> </a:t>
            </a:r>
            <a:r>
              <a:rPr lang="en-US" sz="3200" err="1"/>
              <a:t>mata</a:t>
            </a:r>
            <a:r>
              <a:rPr lang="en-US" sz="3200" dirty="0"/>
              <a:t>. </a:t>
            </a:r>
            <a:r>
              <a:rPr lang="en-US" sz="3200" err="1"/>
              <a:t>Ako'y</a:t>
            </a:r>
            <a:r>
              <a:rPr lang="en-US" sz="3200" dirty="0"/>
              <a:t> </a:t>
            </a:r>
            <a:r>
              <a:rPr lang="en-US" sz="3200" err="1"/>
              <a:t>nawiwili</a:t>
            </a:r>
            <a:r>
              <a:rPr lang="en-US" sz="3200" dirty="0"/>
              <a:t> </a:t>
            </a:r>
            <a:r>
              <a:rPr lang="en-US" sz="3200" err="1"/>
              <a:t>lamang</a:t>
            </a:r>
            <a:r>
              <a:rPr lang="en-US" sz="3200" dirty="0"/>
              <a:t> </a:t>
            </a:r>
            <a:r>
              <a:rPr lang="en-US" sz="3200" err="1"/>
              <a:t>sa</a:t>
            </a:r>
            <a:r>
              <a:rPr lang="en-US" sz="3200" dirty="0"/>
              <a:t> </a:t>
            </a:r>
            <a:r>
              <a:rPr lang="en-US" sz="3200" err="1"/>
              <a:t>pagtingin</a:t>
            </a:r>
            <a:r>
              <a:rPr lang="en-US" sz="3200" dirty="0"/>
              <a:t> </a:t>
            </a:r>
            <a:r>
              <a:rPr lang="en-US" sz="3200" err="1"/>
              <a:t>sa</a:t>
            </a:r>
            <a:r>
              <a:rPr lang="en-US" sz="3200" dirty="0"/>
              <a:t> </a:t>
            </a:r>
            <a:r>
              <a:rPr lang="en-US" sz="3200" err="1"/>
              <a:t>pagkakulot</a:t>
            </a:r>
            <a:r>
              <a:rPr lang="en-US" sz="3200" dirty="0"/>
              <a:t> ng </a:t>
            </a:r>
            <a:r>
              <a:rPr lang="en-US" sz="3200" err="1"/>
              <a:t>inyong</a:t>
            </a:r>
            <a:r>
              <a:rPr lang="en-US" sz="3200" dirty="0"/>
              <a:t> </a:t>
            </a:r>
            <a:r>
              <a:rPr lang="en-US" sz="3200" err="1"/>
              <a:t>buhok</a:t>
            </a:r>
            <a:r>
              <a:rPr lang="en-US" sz="3200" dirty="0"/>
              <a:t>," </a:t>
            </a:r>
            <a:r>
              <a:rPr lang="en-US" sz="3200" err="1"/>
              <a:t>tugon</a:t>
            </a:r>
            <a:r>
              <a:rPr lang="en-US" sz="3200" dirty="0"/>
              <a:t> ng </a:t>
            </a:r>
            <a:r>
              <a:rPr lang="en-US" sz="3200" err="1"/>
              <a:t>tinyente</a:t>
            </a:r>
            <a:r>
              <a:rPr lang="en-US" sz="3200" dirty="0"/>
              <a:t> at </a:t>
            </a:r>
            <a:r>
              <a:rPr lang="en-US" sz="3200" err="1"/>
              <a:t>saka</a:t>
            </a:r>
            <a:r>
              <a:rPr lang="en-US" sz="3200" dirty="0"/>
              <a:t> </a:t>
            </a:r>
            <a:r>
              <a:rPr lang="en-US" sz="3200" err="1"/>
              <a:t>lumayo</a:t>
            </a:r>
            <a:r>
              <a:rPr lang="en-US" sz="3200" dirty="0"/>
              <a:t>.</a:t>
            </a:r>
          </a:p>
          <a:p>
            <a:endParaRPr lang="en-US" sz="3200" dirty="0"/>
          </a:p>
          <a:p>
            <a:r>
              <a:rPr lang="en-US" sz="3200" dirty="0"/>
              <a:t>Sabay </a:t>
            </a:r>
            <a:r>
              <a:rPr lang="en-US" sz="3200" dirty="0" err="1"/>
              <a:t>na</a:t>
            </a:r>
            <a:r>
              <a:rPr lang="en-US" sz="3200" dirty="0"/>
              <a:t> </a:t>
            </a:r>
            <a:r>
              <a:rPr lang="en-US" sz="3200" dirty="0" err="1"/>
              <a:t>tumungo</a:t>
            </a:r>
            <a:r>
              <a:rPr lang="en-US" sz="3200" dirty="0"/>
              <a:t> </a:t>
            </a:r>
            <a:r>
              <a:rPr lang="en-US" sz="3200" dirty="0" err="1"/>
              <a:t>sa</a:t>
            </a:r>
            <a:r>
              <a:rPr lang="en-US" sz="3200" dirty="0"/>
              <a:t> </a:t>
            </a:r>
            <a:r>
              <a:rPr lang="en-US" sz="3200" dirty="0" err="1"/>
              <a:t>kabesera</a:t>
            </a:r>
            <a:r>
              <a:rPr lang="en-US" sz="3200" dirty="0"/>
              <a:t> ang </a:t>
            </a:r>
            <a:r>
              <a:rPr lang="en-US" sz="3200" dirty="0" err="1"/>
              <a:t>dalawang</a:t>
            </a:r>
            <a:r>
              <a:rPr lang="en-US" sz="3200" dirty="0"/>
              <a:t> </a:t>
            </a:r>
            <a:r>
              <a:rPr lang="en-US" sz="3200" dirty="0" err="1"/>
              <a:t>pari</a:t>
            </a:r>
            <a:r>
              <a:rPr lang="en-US" sz="3200" dirty="0"/>
              <a:t> </a:t>
            </a:r>
            <a:r>
              <a:rPr lang="en-US" sz="3200" dirty="0" err="1"/>
              <a:t>na</a:t>
            </a:r>
            <a:r>
              <a:rPr lang="en-US" sz="3200" dirty="0"/>
              <a:t> </a:t>
            </a:r>
            <a:r>
              <a:rPr lang="en-US" sz="3200" dirty="0" err="1"/>
              <a:t>tila</a:t>
            </a:r>
            <a:r>
              <a:rPr lang="en-US" sz="3200" dirty="0"/>
              <a:t> </a:t>
            </a:r>
            <a:r>
              <a:rPr lang="en-US" sz="3200" dirty="0" err="1"/>
              <a:t>nagkahiyaan</a:t>
            </a:r>
            <a:r>
              <a:rPr lang="en-US" sz="3200" dirty="0"/>
              <a:t> pa.</a:t>
            </a:r>
          </a:p>
          <a:p>
            <a:endParaRPr lang="en-US" sz="3200" dirty="0"/>
          </a:p>
          <a:p>
            <a:r>
              <a:rPr lang="en-US" sz="3200" dirty="0"/>
              <a:t>"</a:t>
            </a:r>
            <a:r>
              <a:rPr lang="en-US" sz="3200" dirty="0" err="1"/>
              <a:t>Iya'y</a:t>
            </a:r>
            <a:r>
              <a:rPr lang="en-US" sz="3200" dirty="0"/>
              <a:t> para </a:t>
            </a:r>
            <a:r>
              <a:rPr lang="en-US" sz="3200" dirty="0" err="1"/>
              <a:t>sa</a:t>
            </a:r>
            <a:r>
              <a:rPr lang="en-US" sz="3200" dirty="0"/>
              <a:t> </a:t>
            </a:r>
            <a:r>
              <a:rPr lang="en-US" sz="3200" dirty="0" err="1"/>
              <a:t>inyo</a:t>
            </a:r>
            <a:r>
              <a:rPr lang="en-US" sz="3200" dirty="0"/>
              <a:t>, Padre Damaso," ani Padre Sibyla.</a:t>
            </a:r>
            <a:endParaRPr lang="en-US"/>
          </a:p>
          <a:p>
            <a:endParaRPr lang="en-US" sz="3200" dirty="0"/>
          </a:p>
          <a:p>
            <a:r>
              <a:rPr lang="en-US" sz="3200" dirty="0"/>
              <a:t>"Sa </a:t>
            </a:r>
            <a:r>
              <a:rPr lang="en-US" sz="3200" dirty="0" err="1"/>
              <a:t>inyo</a:t>
            </a:r>
            <a:r>
              <a:rPr lang="en-US" sz="3200" dirty="0"/>
              <a:t> po, Padre Sibyla. Kayo ang </a:t>
            </a:r>
            <a:r>
              <a:rPr lang="en-US" sz="3200" dirty="0" err="1"/>
              <a:t>unang</a:t>
            </a:r>
            <a:r>
              <a:rPr lang="en-US" sz="3200" dirty="0"/>
              <a:t> </a:t>
            </a:r>
            <a:r>
              <a:rPr lang="en-US" sz="3200" dirty="0" err="1"/>
              <a:t>kakilala</a:t>
            </a:r>
            <a:r>
              <a:rPr lang="en-US" sz="3200" dirty="0"/>
              <a:t> at </a:t>
            </a:r>
            <a:r>
              <a:rPr lang="en-US" sz="3200" dirty="0" err="1"/>
              <a:t>kumpesor</a:t>
            </a:r>
            <a:r>
              <a:rPr lang="en-US" sz="3200" dirty="0"/>
              <a:t> ng </a:t>
            </a:r>
            <a:r>
              <a:rPr lang="en-US" sz="3200" dirty="0" err="1"/>
              <a:t>nasirang</a:t>
            </a:r>
            <a:r>
              <a:rPr lang="en-US" sz="3200" dirty="0"/>
              <a:t> </a:t>
            </a:r>
            <a:r>
              <a:rPr lang="en-US" sz="3200" dirty="0" err="1"/>
              <a:t>maybahay</a:t>
            </a:r>
            <a:r>
              <a:rPr lang="en-US" sz="3200" dirty="0"/>
              <a:t>... At </a:t>
            </a:r>
            <a:r>
              <a:rPr lang="en-US" sz="3200" dirty="0" err="1"/>
              <a:t>alang-alang</a:t>
            </a:r>
            <a:r>
              <a:rPr lang="en-US" sz="3200" dirty="0"/>
              <a:t> din </a:t>
            </a:r>
            <a:r>
              <a:rPr lang="en-US" sz="3200" dirty="0" err="1"/>
              <a:t>sa</a:t>
            </a:r>
            <a:r>
              <a:rPr lang="en-US" sz="3200" dirty="0"/>
              <a:t> </a:t>
            </a:r>
            <a:r>
              <a:rPr lang="en-US" sz="3200" dirty="0" err="1"/>
              <a:t>inyong</a:t>
            </a:r>
            <a:r>
              <a:rPr lang="en-US" sz="3200" dirty="0"/>
              <a:t> </a:t>
            </a:r>
            <a:r>
              <a:rPr lang="en-US" sz="3200" dirty="0" err="1"/>
              <a:t>gulang</a:t>
            </a:r>
            <a:r>
              <a:rPr lang="en-US" sz="3200" dirty="0"/>
              <a:t>, </a:t>
            </a:r>
            <a:r>
              <a:rPr lang="en-US" sz="3200" dirty="0" err="1"/>
              <a:t>katungkulan</a:t>
            </a:r>
            <a:r>
              <a:rPr lang="en-US" sz="3200" dirty="0"/>
              <a:t>, at </a:t>
            </a:r>
            <a:r>
              <a:rPr lang="en-US" sz="3200" dirty="0" err="1"/>
              <a:t>kapangyarihan</a:t>
            </a:r>
            <a:r>
              <a:rPr lang="en-US" sz="3200" dirty="0"/>
              <a:t>."</a:t>
            </a:r>
            <a:endParaRPr lang="en-US" dirty="0"/>
          </a:p>
        </p:txBody>
      </p:sp>
    </p:spTree>
    <p:extLst>
      <p:ext uri="{BB962C8B-B14F-4D97-AF65-F5344CB8AC3E}">
        <p14:creationId xmlns:p14="http://schemas.microsoft.com/office/powerpoint/2010/main" val="25376485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6A590-159F-0C61-84D2-25234589CA65}"/>
              </a:ext>
            </a:extLst>
          </p:cNvPr>
          <p:cNvSpPr>
            <a:spLocks noGrp="1"/>
          </p:cNvSpPr>
          <p:nvPr>
            <p:ph type="title"/>
          </p:nvPr>
        </p:nvSpPr>
        <p:spPr>
          <a:xfrm>
            <a:off x="-11342685" y="774998"/>
            <a:ext cx="10666949" cy="5486456"/>
          </a:xfrm>
        </p:spPr>
        <p:txBody>
          <a:bodyPr vert="horz" lIns="91440" tIns="45720" rIns="91440" bIns="45720" rtlCol="0" anchor="t">
            <a:noAutofit/>
          </a:bodyPr>
          <a:lstStyle/>
          <a:p>
            <a:r>
              <a:rPr lang="en-US" sz="3200" dirty="0" err="1"/>
              <a:t>Siyang-siya</a:t>
            </a:r>
            <a:r>
              <a:rPr lang="en-US" sz="3200" dirty="0"/>
              <a:t> ang </a:t>
            </a:r>
            <a:r>
              <a:rPr lang="en-US" sz="3200" dirty="0" err="1"/>
              <a:t>kalooban</a:t>
            </a:r>
            <a:r>
              <a:rPr lang="en-US" sz="3200" dirty="0"/>
              <a:t> </a:t>
            </a:r>
            <a:r>
              <a:rPr lang="en-US" sz="3200" dirty="0" err="1"/>
              <a:t>ni</a:t>
            </a:r>
            <a:r>
              <a:rPr lang="en-US" sz="3200" dirty="0"/>
              <a:t> Padre Sibyla.</a:t>
            </a:r>
            <a:br>
              <a:rPr lang="en-US" sz="3200" dirty="0"/>
            </a:br>
            <a:br>
              <a:rPr lang="en-US" sz="3200" dirty="0"/>
            </a:br>
            <a:r>
              <a:rPr lang="en-US" sz="3200" dirty="0"/>
              <a:t>Masama naman ang </a:t>
            </a:r>
            <a:r>
              <a:rPr lang="en-US" sz="3200" dirty="0" err="1"/>
              <a:t>loob</a:t>
            </a:r>
            <a:r>
              <a:rPr lang="en-US" sz="3200" dirty="0"/>
              <a:t> </a:t>
            </a:r>
            <a:r>
              <a:rPr lang="en-US" sz="3200" dirty="0" err="1"/>
              <a:t>ni</a:t>
            </a:r>
            <a:r>
              <a:rPr lang="en-US" sz="3200" dirty="0"/>
              <a:t> Padre Damaso, </a:t>
            </a:r>
            <a:r>
              <a:rPr lang="en-US" sz="3200" dirty="0" err="1"/>
              <a:t>kaya't</a:t>
            </a:r>
            <a:r>
              <a:rPr lang="en-US" sz="3200" dirty="0"/>
              <a:t> </a:t>
            </a:r>
            <a:r>
              <a:rPr lang="en-US" sz="3200" dirty="0" err="1"/>
              <a:t>bawat</a:t>
            </a:r>
            <a:r>
              <a:rPr lang="en-US" sz="3200" dirty="0"/>
              <a:t> </a:t>
            </a:r>
            <a:r>
              <a:rPr lang="en-US" sz="3200" dirty="0" err="1"/>
              <a:t>maraanang</a:t>
            </a:r>
            <a:r>
              <a:rPr lang="en-US" sz="3200" dirty="0"/>
              <a:t> </a:t>
            </a:r>
            <a:r>
              <a:rPr lang="en-US" sz="3200" dirty="0" err="1"/>
              <a:t>silya</a:t>
            </a:r>
            <a:r>
              <a:rPr lang="en-US" sz="3200" dirty="0"/>
              <a:t> ay </a:t>
            </a:r>
            <a:r>
              <a:rPr lang="en-US" sz="3200" dirty="0" err="1"/>
              <a:t>sinisíkaran</a:t>
            </a:r>
            <a:r>
              <a:rPr lang="en-US" sz="3200" dirty="0"/>
              <a:t>. Ang </a:t>
            </a:r>
            <a:r>
              <a:rPr lang="en-US" sz="3200" dirty="0" err="1"/>
              <a:t>tinyente</a:t>
            </a:r>
            <a:r>
              <a:rPr lang="en-US" sz="3200" dirty="0"/>
              <a:t> ay </a:t>
            </a:r>
            <a:r>
              <a:rPr lang="en-US" sz="3200" dirty="0" err="1"/>
              <a:t>walang</a:t>
            </a:r>
            <a:r>
              <a:rPr lang="en-US" sz="3200" dirty="0"/>
              <a:t> </a:t>
            </a:r>
            <a:r>
              <a:rPr lang="en-US" sz="3200" dirty="0" err="1"/>
              <a:t>kibo</a:t>
            </a:r>
            <a:r>
              <a:rPr lang="en-US" sz="3200" dirty="0"/>
              <a:t>, at ang </a:t>
            </a:r>
            <a:r>
              <a:rPr lang="en-US" sz="3200" dirty="0" err="1"/>
              <a:t>iba</a:t>
            </a:r>
            <a:r>
              <a:rPr lang="en-US" sz="3200" dirty="0"/>
              <a:t> </a:t>
            </a:r>
            <a:r>
              <a:rPr lang="en-US" sz="3200" dirty="0" err="1"/>
              <a:t>nama'y</a:t>
            </a:r>
            <a:r>
              <a:rPr lang="en-US" sz="3200" dirty="0"/>
              <a:t> nag-</a:t>
            </a:r>
            <a:r>
              <a:rPr lang="en-US" sz="3200" dirty="0" err="1"/>
              <a:t>uukol</a:t>
            </a:r>
            <a:r>
              <a:rPr lang="en-US" sz="3200" dirty="0"/>
              <a:t> ng </a:t>
            </a:r>
            <a:r>
              <a:rPr lang="en-US" sz="3200" dirty="0" err="1"/>
              <a:t>papuri</a:t>
            </a:r>
            <a:r>
              <a:rPr lang="en-US" sz="3200" dirty="0"/>
              <a:t> </a:t>
            </a:r>
            <a:r>
              <a:rPr lang="en-US" sz="3200" dirty="0" err="1"/>
              <a:t>sa</a:t>
            </a:r>
            <a:r>
              <a:rPr lang="en-US" sz="3200" dirty="0"/>
              <a:t> </a:t>
            </a:r>
            <a:r>
              <a:rPr lang="en-US" sz="3200" dirty="0" err="1"/>
              <a:t>handa</a:t>
            </a:r>
            <a:r>
              <a:rPr lang="en-US" sz="3200" dirty="0"/>
              <a:t> </a:t>
            </a:r>
            <a:r>
              <a:rPr lang="en-US" sz="3200" dirty="0" err="1"/>
              <a:t>ni</a:t>
            </a:r>
            <a:r>
              <a:rPr lang="en-US" sz="3200" dirty="0"/>
              <a:t> Kapitan </a:t>
            </a:r>
            <a:r>
              <a:rPr lang="en-US" sz="3200" dirty="0" err="1"/>
              <a:t>Tiyago</a:t>
            </a:r>
            <a:r>
              <a:rPr lang="en-US" sz="3200" dirty="0"/>
              <a:t>.</a:t>
            </a:r>
            <a:br>
              <a:rPr lang="en-US" sz="3200" dirty="0"/>
            </a:br>
            <a:br>
              <a:rPr lang="en-US" sz="3200" dirty="0"/>
            </a:br>
            <a:r>
              <a:rPr lang="en-US" sz="3200" dirty="0" err="1"/>
              <a:t>Lumingon</a:t>
            </a:r>
            <a:r>
              <a:rPr lang="en-US" sz="3200" dirty="0"/>
              <a:t> </a:t>
            </a:r>
            <a:r>
              <a:rPr lang="en-US" sz="3200" dirty="0" err="1"/>
              <a:t>si</a:t>
            </a:r>
            <a:r>
              <a:rPr lang="en-US" sz="3200" dirty="0"/>
              <a:t> Donya Victorina </a:t>
            </a:r>
            <a:r>
              <a:rPr lang="en-US" sz="3200" dirty="0" err="1"/>
              <a:t>nang</a:t>
            </a:r>
            <a:r>
              <a:rPr lang="en-US" sz="3200" dirty="0"/>
              <a:t> </a:t>
            </a:r>
            <a:r>
              <a:rPr lang="en-US" sz="3200" dirty="0" err="1"/>
              <a:t>matapakan</a:t>
            </a:r>
            <a:r>
              <a:rPr lang="en-US" sz="3200" dirty="0"/>
              <a:t> ng </a:t>
            </a:r>
            <a:r>
              <a:rPr lang="en-US" sz="3200" dirty="0" err="1"/>
              <a:t>tinyente</a:t>
            </a:r>
            <a:r>
              <a:rPr lang="en-US" sz="3200" dirty="0"/>
              <a:t> ang kola ng </a:t>
            </a:r>
            <a:r>
              <a:rPr lang="en-US" sz="3200" dirty="0" err="1"/>
              <a:t>kanyang</a:t>
            </a:r>
            <a:r>
              <a:rPr lang="en-US" sz="3200" dirty="0"/>
              <a:t> </a:t>
            </a:r>
            <a:r>
              <a:rPr lang="en-US" sz="3200" dirty="0" err="1"/>
              <a:t>bestido</a:t>
            </a:r>
            <a:r>
              <a:rPr lang="en-US" sz="3200" dirty="0"/>
              <a:t>.</a:t>
            </a:r>
            <a:br>
              <a:rPr lang="en-US" dirty="0"/>
            </a:br>
            <a:br>
              <a:rPr lang="en-US" dirty="0"/>
            </a:br>
            <a:r>
              <a:rPr lang="en-US" sz="3200" dirty="0"/>
              <a:t>"Wala </a:t>
            </a:r>
            <a:r>
              <a:rPr lang="en-US" sz="3200" dirty="0" err="1"/>
              <a:t>ba</a:t>
            </a:r>
            <a:r>
              <a:rPr lang="en-US" sz="3200" dirty="0"/>
              <a:t> </a:t>
            </a:r>
            <a:r>
              <a:rPr lang="en-US" sz="3200" dirty="0" err="1"/>
              <a:t>kayong</a:t>
            </a:r>
            <a:r>
              <a:rPr lang="en-US" sz="3200" dirty="0"/>
              <a:t> </a:t>
            </a:r>
            <a:r>
              <a:rPr lang="en-US" sz="3200" dirty="0" err="1"/>
              <a:t>mata</a:t>
            </a:r>
            <a:r>
              <a:rPr lang="en-US" sz="3200" dirty="0"/>
              <a:t>?" </a:t>
            </a:r>
            <a:r>
              <a:rPr lang="en-US" sz="3200" dirty="0" err="1"/>
              <a:t>pasigaw</a:t>
            </a:r>
            <a:r>
              <a:rPr lang="en-US" sz="3200" dirty="0"/>
              <a:t> </a:t>
            </a:r>
            <a:r>
              <a:rPr lang="en-US" sz="3200" dirty="0" err="1"/>
              <a:t>nitong</a:t>
            </a:r>
            <a:r>
              <a:rPr lang="en-US" sz="3200" dirty="0"/>
              <a:t> </a:t>
            </a:r>
            <a:r>
              <a:rPr lang="en-US" sz="3200" dirty="0" err="1"/>
              <a:t>wika</a:t>
            </a:r>
            <a:r>
              <a:rPr lang="en-US" sz="3200" dirty="0"/>
              <a:t>.</a:t>
            </a:r>
          </a:p>
        </p:txBody>
      </p:sp>
      <p:sp>
        <p:nvSpPr>
          <p:cNvPr id="4" name="Title 1">
            <a:extLst>
              <a:ext uri="{FF2B5EF4-FFF2-40B4-BE49-F238E27FC236}">
                <a16:creationId xmlns:a16="http://schemas.microsoft.com/office/drawing/2014/main" id="{2FB7085C-698B-F539-12E9-316559DB9A88}"/>
              </a:ext>
            </a:extLst>
          </p:cNvPr>
          <p:cNvSpPr txBox="1">
            <a:spLocks/>
          </p:cNvSpPr>
          <p:nvPr/>
        </p:nvSpPr>
        <p:spPr>
          <a:xfrm>
            <a:off x="757300" y="783624"/>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t>"</a:t>
            </a:r>
            <a:r>
              <a:rPr lang="en-US" sz="3200" err="1"/>
              <a:t>Mayroon</a:t>
            </a:r>
            <a:r>
              <a:rPr lang="en-US" sz="3200" dirty="0"/>
              <a:t>, </a:t>
            </a:r>
            <a:r>
              <a:rPr lang="en-US" sz="3200" err="1"/>
              <a:t>Ginang</a:t>
            </a:r>
            <a:r>
              <a:rPr lang="en-US" sz="3200" dirty="0"/>
              <a:t>, at </a:t>
            </a:r>
            <a:r>
              <a:rPr lang="en-US" sz="3200" err="1"/>
              <a:t>higit</a:t>
            </a:r>
            <a:r>
              <a:rPr lang="en-US" sz="3200" dirty="0"/>
              <a:t> </a:t>
            </a:r>
            <a:r>
              <a:rPr lang="en-US" sz="3200" err="1"/>
              <a:t>na</a:t>
            </a:r>
            <a:r>
              <a:rPr lang="en-US" sz="3200" dirty="0"/>
              <a:t> </a:t>
            </a:r>
            <a:r>
              <a:rPr lang="en-US" sz="3200" err="1"/>
              <a:t>malinaw</a:t>
            </a:r>
            <a:r>
              <a:rPr lang="en-US" sz="3200" dirty="0"/>
              <a:t> </a:t>
            </a:r>
            <a:r>
              <a:rPr lang="en-US" sz="3200" err="1"/>
              <a:t>kaysa</a:t>
            </a:r>
            <a:r>
              <a:rPr lang="en-US" sz="3200" dirty="0"/>
              <a:t> </a:t>
            </a:r>
            <a:r>
              <a:rPr lang="en-US" sz="3200" err="1"/>
              <a:t>inyong</a:t>
            </a:r>
            <a:r>
              <a:rPr lang="en-US" sz="3200" dirty="0"/>
              <a:t> </a:t>
            </a:r>
            <a:r>
              <a:rPr lang="en-US" sz="3200" err="1"/>
              <a:t>mga</a:t>
            </a:r>
            <a:r>
              <a:rPr lang="en-US" sz="3200" dirty="0"/>
              <a:t> </a:t>
            </a:r>
            <a:r>
              <a:rPr lang="en-US" sz="3200" err="1"/>
              <a:t>mata</a:t>
            </a:r>
            <a:r>
              <a:rPr lang="en-US" sz="3200" dirty="0"/>
              <a:t>. </a:t>
            </a:r>
            <a:r>
              <a:rPr lang="en-US" sz="3200" err="1"/>
              <a:t>Ako'y</a:t>
            </a:r>
            <a:r>
              <a:rPr lang="en-US" sz="3200" dirty="0"/>
              <a:t> </a:t>
            </a:r>
            <a:r>
              <a:rPr lang="en-US" sz="3200" err="1"/>
              <a:t>nawiwili</a:t>
            </a:r>
            <a:r>
              <a:rPr lang="en-US" sz="3200" dirty="0"/>
              <a:t> </a:t>
            </a:r>
            <a:r>
              <a:rPr lang="en-US" sz="3200" err="1"/>
              <a:t>lamang</a:t>
            </a:r>
            <a:r>
              <a:rPr lang="en-US" sz="3200" dirty="0"/>
              <a:t> </a:t>
            </a:r>
            <a:r>
              <a:rPr lang="en-US" sz="3200" err="1"/>
              <a:t>sa</a:t>
            </a:r>
            <a:r>
              <a:rPr lang="en-US" sz="3200" dirty="0"/>
              <a:t> </a:t>
            </a:r>
            <a:r>
              <a:rPr lang="en-US" sz="3200" err="1"/>
              <a:t>pagtingin</a:t>
            </a:r>
            <a:r>
              <a:rPr lang="en-US" sz="3200" dirty="0"/>
              <a:t> </a:t>
            </a:r>
            <a:r>
              <a:rPr lang="en-US" sz="3200" err="1"/>
              <a:t>sa</a:t>
            </a:r>
            <a:r>
              <a:rPr lang="en-US" sz="3200" dirty="0"/>
              <a:t> </a:t>
            </a:r>
            <a:r>
              <a:rPr lang="en-US" sz="3200" err="1"/>
              <a:t>pagkakulot</a:t>
            </a:r>
            <a:r>
              <a:rPr lang="en-US" sz="3200" dirty="0"/>
              <a:t> ng </a:t>
            </a:r>
            <a:r>
              <a:rPr lang="en-US" sz="3200" err="1"/>
              <a:t>inyong</a:t>
            </a:r>
            <a:r>
              <a:rPr lang="en-US" sz="3200" dirty="0"/>
              <a:t> </a:t>
            </a:r>
            <a:r>
              <a:rPr lang="en-US" sz="3200" err="1"/>
              <a:t>buhok</a:t>
            </a:r>
            <a:r>
              <a:rPr lang="en-US" sz="3200" dirty="0"/>
              <a:t>," </a:t>
            </a:r>
            <a:r>
              <a:rPr lang="en-US" sz="3200" err="1"/>
              <a:t>tugon</a:t>
            </a:r>
            <a:r>
              <a:rPr lang="en-US" sz="3200" dirty="0"/>
              <a:t> ng </a:t>
            </a:r>
            <a:r>
              <a:rPr lang="en-US" sz="3200" err="1"/>
              <a:t>tinyente</a:t>
            </a:r>
            <a:r>
              <a:rPr lang="en-US" sz="3200" dirty="0"/>
              <a:t> at </a:t>
            </a:r>
            <a:r>
              <a:rPr lang="en-US" sz="3200" err="1"/>
              <a:t>saka</a:t>
            </a:r>
            <a:r>
              <a:rPr lang="en-US" sz="3200" dirty="0"/>
              <a:t> </a:t>
            </a:r>
            <a:r>
              <a:rPr lang="en-US" sz="3200" err="1"/>
              <a:t>lumayo</a:t>
            </a:r>
            <a:r>
              <a:rPr lang="en-US" sz="3200" dirty="0"/>
              <a:t>.</a:t>
            </a:r>
          </a:p>
          <a:p>
            <a:endParaRPr lang="en-US" sz="3200" dirty="0"/>
          </a:p>
          <a:p>
            <a:r>
              <a:rPr lang="en-US" sz="3200" dirty="0"/>
              <a:t>Sabay </a:t>
            </a:r>
            <a:r>
              <a:rPr lang="en-US" sz="3200" dirty="0" err="1"/>
              <a:t>na</a:t>
            </a:r>
            <a:r>
              <a:rPr lang="en-US" sz="3200" dirty="0"/>
              <a:t> </a:t>
            </a:r>
            <a:r>
              <a:rPr lang="en-US" sz="3200" dirty="0" err="1"/>
              <a:t>tumungo</a:t>
            </a:r>
            <a:r>
              <a:rPr lang="en-US" sz="3200" dirty="0"/>
              <a:t> </a:t>
            </a:r>
            <a:r>
              <a:rPr lang="en-US" sz="3200" dirty="0" err="1"/>
              <a:t>sa</a:t>
            </a:r>
            <a:r>
              <a:rPr lang="en-US" sz="3200" dirty="0"/>
              <a:t> </a:t>
            </a:r>
            <a:r>
              <a:rPr lang="en-US" sz="3200" dirty="0" err="1"/>
              <a:t>kabesera</a:t>
            </a:r>
            <a:r>
              <a:rPr lang="en-US" sz="3200" dirty="0"/>
              <a:t> ang </a:t>
            </a:r>
            <a:r>
              <a:rPr lang="en-US" sz="3200" dirty="0" err="1"/>
              <a:t>dalawang</a:t>
            </a:r>
            <a:r>
              <a:rPr lang="en-US" sz="3200" dirty="0"/>
              <a:t> </a:t>
            </a:r>
            <a:r>
              <a:rPr lang="en-US" sz="3200" dirty="0" err="1"/>
              <a:t>pari</a:t>
            </a:r>
            <a:r>
              <a:rPr lang="en-US" sz="3200" dirty="0"/>
              <a:t> </a:t>
            </a:r>
            <a:r>
              <a:rPr lang="en-US" sz="3200" dirty="0" err="1"/>
              <a:t>na</a:t>
            </a:r>
            <a:r>
              <a:rPr lang="en-US" sz="3200" dirty="0"/>
              <a:t> </a:t>
            </a:r>
            <a:r>
              <a:rPr lang="en-US" sz="3200" dirty="0" err="1"/>
              <a:t>tila</a:t>
            </a:r>
            <a:r>
              <a:rPr lang="en-US" sz="3200" dirty="0"/>
              <a:t> </a:t>
            </a:r>
            <a:r>
              <a:rPr lang="en-US" sz="3200" dirty="0" err="1"/>
              <a:t>nagkahiyaan</a:t>
            </a:r>
            <a:r>
              <a:rPr lang="en-US" sz="3200" dirty="0"/>
              <a:t> pa.</a:t>
            </a:r>
          </a:p>
          <a:p>
            <a:endParaRPr lang="en-US" sz="3200" dirty="0"/>
          </a:p>
          <a:p>
            <a:r>
              <a:rPr lang="en-US" sz="3200" dirty="0"/>
              <a:t>"</a:t>
            </a:r>
            <a:r>
              <a:rPr lang="en-US" sz="3200" dirty="0" err="1"/>
              <a:t>Iya'y</a:t>
            </a:r>
            <a:r>
              <a:rPr lang="en-US" sz="3200" dirty="0"/>
              <a:t> para </a:t>
            </a:r>
            <a:r>
              <a:rPr lang="en-US" sz="3200" dirty="0" err="1"/>
              <a:t>sa</a:t>
            </a:r>
            <a:r>
              <a:rPr lang="en-US" sz="3200" dirty="0"/>
              <a:t> </a:t>
            </a:r>
            <a:r>
              <a:rPr lang="en-US" sz="3200" dirty="0" err="1"/>
              <a:t>inyo</a:t>
            </a:r>
            <a:r>
              <a:rPr lang="en-US" sz="3200" dirty="0"/>
              <a:t>, Padre Damaso," ani Padre Sibyla.</a:t>
            </a:r>
            <a:endParaRPr lang="en-US"/>
          </a:p>
          <a:p>
            <a:endParaRPr lang="en-US" sz="3200" dirty="0"/>
          </a:p>
          <a:p>
            <a:r>
              <a:rPr lang="en-US" sz="3200" dirty="0"/>
              <a:t>"Sa </a:t>
            </a:r>
            <a:r>
              <a:rPr lang="en-US" sz="3200" dirty="0" err="1"/>
              <a:t>inyo</a:t>
            </a:r>
            <a:r>
              <a:rPr lang="en-US" sz="3200" dirty="0"/>
              <a:t> po, Padre Sibyla. Kayo ang </a:t>
            </a:r>
            <a:r>
              <a:rPr lang="en-US" sz="3200" dirty="0" err="1"/>
              <a:t>unang</a:t>
            </a:r>
            <a:r>
              <a:rPr lang="en-US" sz="3200" dirty="0"/>
              <a:t> </a:t>
            </a:r>
            <a:r>
              <a:rPr lang="en-US" sz="3200" dirty="0" err="1"/>
              <a:t>kakilala</a:t>
            </a:r>
            <a:r>
              <a:rPr lang="en-US" sz="3200" dirty="0"/>
              <a:t> at </a:t>
            </a:r>
            <a:r>
              <a:rPr lang="en-US" sz="3200" dirty="0" err="1"/>
              <a:t>kumpesor</a:t>
            </a:r>
            <a:r>
              <a:rPr lang="en-US" sz="3200" dirty="0"/>
              <a:t> ng </a:t>
            </a:r>
            <a:r>
              <a:rPr lang="en-US" sz="3200" dirty="0" err="1"/>
              <a:t>nasirang</a:t>
            </a:r>
            <a:r>
              <a:rPr lang="en-US" sz="3200" dirty="0"/>
              <a:t> </a:t>
            </a:r>
            <a:r>
              <a:rPr lang="en-US" sz="3200" dirty="0" err="1"/>
              <a:t>maybahay</a:t>
            </a:r>
            <a:r>
              <a:rPr lang="en-US" sz="3200" dirty="0"/>
              <a:t>... At </a:t>
            </a:r>
            <a:r>
              <a:rPr lang="en-US" sz="3200" dirty="0" err="1"/>
              <a:t>alang-alang</a:t>
            </a:r>
            <a:r>
              <a:rPr lang="en-US" sz="3200" dirty="0"/>
              <a:t> din </a:t>
            </a:r>
            <a:r>
              <a:rPr lang="en-US" sz="3200" dirty="0" err="1"/>
              <a:t>sa</a:t>
            </a:r>
            <a:r>
              <a:rPr lang="en-US" sz="3200" dirty="0"/>
              <a:t> </a:t>
            </a:r>
            <a:r>
              <a:rPr lang="en-US" sz="3200" dirty="0" err="1"/>
              <a:t>inyong</a:t>
            </a:r>
            <a:r>
              <a:rPr lang="en-US" sz="3200" dirty="0"/>
              <a:t> </a:t>
            </a:r>
            <a:r>
              <a:rPr lang="en-US" sz="3200" dirty="0" err="1"/>
              <a:t>gulang</a:t>
            </a:r>
            <a:r>
              <a:rPr lang="en-US" sz="3200" dirty="0"/>
              <a:t>, </a:t>
            </a:r>
            <a:r>
              <a:rPr lang="en-US" sz="3200" dirty="0" err="1"/>
              <a:t>katungkulan</a:t>
            </a:r>
            <a:r>
              <a:rPr lang="en-US" sz="3200" dirty="0"/>
              <a:t>, at </a:t>
            </a:r>
            <a:r>
              <a:rPr lang="en-US" sz="3200" dirty="0" err="1"/>
              <a:t>kapangyarihan</a:t>
            </a:r>
            <a:r>
              <a:rPr lang="en-US" sz="3200" dirty="0"/>
              <a:t>."</a:t>
            </a:r>
            <a:endParaRPr lang="en-US" dirty="0"/>
          </a:p>
        </p:txBody>
      </p:sp>
      <p:sp>
        <p:nvSpPr>
          <p:cNvPr id="3" name="Title 1">
            <a:extLst>
              <a:ext uri="{FF2B5EF4-FFF2-40B4-BE49-F238E27FC236}">
                <a16:creationId xmlns:a16="http://schemas.microsoft.com/office/drawing/2014/main" id="{1FD2970A-E5E6-754F-146E-3936ACE46137}"/>
              </a:ext>
            </a:extLst>
          </p:cNvPr>
          <p:cNvSpPr txBox="1">
            <a:spLocks/>
          </p:cNvSpPr>
          <p:nvPr/>
        </p:nvSpPr>
        <p:spPr>
          <a:xfrm>
            <a:off x="757299" y="7124038"/>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t>"</a:t>
            </a:r>
            <a:r>
              <a:rPr lang="en-US" sz="3200" err="1"/>
              <a:t>Mayroon</a:t>
            </a:r>
            <a:r>
              <a:rPr lang="en-US" sz="3200" dirty="0"/>
              <a:t>, </a:t>
            </a:r>
            <a:r>
              <a:rPr lang="en-US" sz="3200" err="1"/>
              <a:t>Ginang</a:t>
            </a:r>
            <a:r>
              <a:rPr lang="en-US" sz="3200" dirty="0"/>
              <a:t>, at </a:t>
            </a:r>
            <a:r>
              <a:rPr lang="en-US" sz="3200" err="1"/>
              <a:t>higit</a:t>
            </a:r>
            <a:r>
              <a:rPr lang="en-US" sz="3200" dirty="0"/>
              <a:t> </a:t>
            </a:r>
            <a:r>
              <a:rPr lang="en-US" sz="3200" err="1"/>
              <a:t>na</a:t>
            </a:r>
            <a:r>
              <a:rPr lang="en-US" sz="3200" dirty="0"/>
              <a:t> </a:t>
            </a:r>
            <a:r>
              <a:rPr lang="en-US" sz="3200" err="1"/>
              <a:t>malinaw</a:t>
            </a:r>
            <a:r>
              <a:rPr lang="en-US" sz="3200" dirty="0"/>
              <a:t> </a:t>
            </a:r>
            <a:r>
              <a:rPr lang="en-US" sz="3200" err="1"/>
              <a:t>kaysa</a:t>
            </a:r>
            <a:r>
              <a:rPr lang="en-US" sz="3200" dirty="0"/>
              <a:t> </a:t>
            </a:r>
            <a:r>
              <a:rPr lang="en-US" sz="3200" err="1"/>
              <a:t>inyong</a:t>
            </a:r>
            <a:r>
              <a:rPr lang="en-US" sz="3200" dirty="0"/>
              <a:t> </a:t>
            </a:r>
            <a:r>
              <a:rPr lang="en-US" sz="3200" err="1"/>
              <a:t>mga</a:t>
            </a:r>
            <a:r>
              <a:rPr lang="en-US" sz="3200" dirty="0"/>
              <a:t> </a:t>
            </a:r>
            <a:r>
              <a:rPr lang="en-US" sz="3200" err="1"/>
              <a:t>mata</a:t>
            </a:r>
            <a:r>
              <a:rPr lang="en-US" sz="3200" dirty="0"/>
              <a:t>. </a:t>
            </a:r>
            <a:r>
              <a:rPr lang="en-US" sz="3200" err="1"/>
              <a:t>Ako'y</a:t>
            </a:r>
            <a:r>
              <a:rPr lang="en-US" sz="3200" dirty="0"/>
              <a:t> </a:t>
            </a:r>
            <a:r>
              <a:rPr lang="en-US" sz="3200" err="1"/>
              <a:t>nawiwili</a:t>
            </a:r>
            <a:r>
              <a:rPr lang="en-US" sz="3200" dirty="0"/>
              <a:t> </a:t>
            </a:r>
            <a:r>
              <a:rPr lang="en-US" sz="3200" err="1"/>
              <a:t>lamang</a:t>
            </a:r>
            <a:r>
              <a:rPr lang="en-US" sz="3200" dirty="0"/>
              <a:t> </a:t>
            </a:r>
            <a:r>
              <a:rPr lang="en-US" sz="3200" err="1"/>
              <a:t>sa</a:t>
            </a:r>
            <a:r>
              <a:rPr lang="en-US" sz="3200" dirty="0"/>
              <a:t> </a:t>
            </a:r>
            <a:r>
              <a:rPr lang="en-US" sz="3200" err="1"/>
              <a:t>pagtingin</a:t>
            </a:r>
            <a:r>
              <a:rPr lang="en-US" sz="3200" dirty="0"/>
              <a:t> </a:t>
            </a:r>
            <a:r>
              <a:rPr lang="en-US" sz="3200" err="1"/>
              <a:t>sa</a:t>
            </a:r>
            <a:r>
              <a:rPr lang="en-US" sz="3200" dirty="0"/>
              <a:t> </a:t>
            </a:r>
            <a:r>
              <a:rPr lang="en-US" sz="3200" err="1"/>
              <a:t>pagkakulot</a:t>
            </a:r>
            <a:r>
              <a:rPr lang="en-US" sz="3200" dirty="0"/>
              <a:t> ng </a:t>
            </a:r>
            <a:r>
              <a:rPr lang="en-US" sz="3200" err="1"/>
              <a:t>inyong</a:t>
            </a:r>
            <a:r>
              <a:rPr lang="en-US" sz="3200" dirty="0"/>
              <a:t> </a:t>
            </a:r>
            <a:r>
              <a:rPr lang="en-US" sz="3200" err="1"/>
              <a:t>buhok</a:t>
            </a:r>
            <a:r>
              <a:rPr lang="en-US" sz="3200" dirty="0"/>
              <a:t>," </a:t>
            </a:r>
            <a:r>
              <a:rPr lang="en-US" sz="3200" err="1"/>
              <a:t>tugon</a:t>
            </a:r>
            <a:r>
              <a:rPr lang="en-US" sz="3200" dirty="0"/>
              <a:t> ng </a:t>
            </a:r>
            <a:r>
              <a:rPr lang="en-US" sz="3200" err="1"/>
              <a:t>tinyente</a:t>
            </a:r>
            <a:r>
              <a:rPr lang="en-US" sz="3200" dirty="0"/>
              <a:t> at </a:t>
            </a:r>
            <a:r>
              <a:rPr lang="en-US" sz="3200" err="1"/>
              <a:t>saka</a:t>
            </a:r>
            <a:r>
              <a:rPr lang="en-US" sz="3200" dirty="0"/>
              <a:t> </a:t>
            </a:r>
            <a:r>
              <a:rPr lang="en-US" sz="3200" err="1"/>
              <a:t>lumayo</a:t>
            </a:r>
            <a:r>
              <a:rPr lang="en-US" sz="3200" dirty="0"/>
              <a:t>.</a:t>
            </a:r>
          </a:p>
          <a:p>
            <a:endParaRPr lang="en-US" sz="3200" dirty="0"/>
          </a:p>
          <a:p>
            <a:r>
              <a:rPr lang="en-US" sz="3200" dirty="0"/>
              <a:t>Sabay </a:t>
            </a:r>
            <a:r>
              <a:rPr lang="en-US" sz="3200" dirty="0" err="1"/>
              <a:t>na</a:t>
            </a:r>
            <a:r>
              <a:rPr lang="en-US" sz="3200" dirty="0"/>
              <a:t> </a:t>
            </a:r>
            <a:r>
              <a:rPr lang="en-US" sz="3200" dirty="0" err="1"/>
              <a:t>tumungo</a:t>
            </a:r>
            <a:r>
              <a:rPr lang="en-US" sz="3200" dirty="0"/>
              <a:t> </a:t>
            </a:r>
            <a:r>
              <a:rPr lang="en-US" sz="3200" dirty="0" err="1"/>
              <a:t>sa</a:t>
            </a:r>
            <a:r>
              <a:rPr lang="en-US" sz="3200" dirty="0"/>
              <a:t> </a:t>
            </a:r>
            <a:r>
              <a:rPr lang="en-US" sz="3200" dirty="0" err="1"/>
              <a:t>kabesera</a:t>
            </a:r>
            <a:r>
              <a:rPr lang="en-US" sz="3200" dirty="0"/>
              <a:t> ang </a:t>
            </a:r>
            <a:r>
              <a:rPr lang="en-US" sz="3200" dirty="0" err="1"/>
              <a:t>dalawang</a:t>
            </a:r>
            <a:r>
              <a:rPr lang="en-US" sz="3200" dirty="0"/>
              <a:t> </a:t>
            </a:r>
            <a:r>
              <a:rPr lang="en-US" sz="3200" dirty="0" err="1"/>
              <a:t>pari</a:t>
            </a:r>
            <a:r>
              <a:rPr lang="en-US" sz="3200" dirty="0"/>
              <a:t> </a:t>
            </a:r>
            <a:r>
              <a:rPr lang="en-US" sz="3200" dirty="0" err="1"/>
              <a:t>na</a:t>
            </a:r>
            <a:r>
              <a:rPr lang="en-US" sz="3200" dirty="0"/>
              <a:t> </a:t>
            </a:r>
            <a:r>
              <a:rPr lang="en-US" sz="3200" dirty="0" err="1"/>
              <a:t>tila</a:t>
            </a:r>
            <a:r>
              <a:rPr lang="en-US" sz="3200" dirty="0"/>
              <a:t> </a:t>
            </a:r>
            <a:r>
              <a:rPr lang="en-US" sz="3200" dirty="0" err="1"/>
              <a:t>nagkahiyaan</a:t>
            </a:r>
            <a:r>
              <a:rPr lang="en-US" sz="3200" dirty="0"/>
              <a:t> pa.</a:t>
            </a:r>
          </a:p>
          <a:p>
            <a:endParaRPr lang="en-US" sz="3200" dirty="0"/>
          </a:p>
          <a:p>
            <a:r>
              <a:rPr lang="en-US" sz="3200" dirty="0"/>
              <a:t>"</a:t>
            </a:r>
            <a:r>
              <a:rPr lang="en-US" sz="3200" dirty="0" err="1"/>
              <a:t>Iya'y</a:t>
            </a:r>
            <a:r>
              <a:rPr lang="en-US" sz="3200" dirty="0"/>
              <a:t> para </a:t>
            </a:r>
            <a:r>
              <a:rPr lang="en-US" sz="3200" dirty="0" err="1"/>
              <a:t>sa</a:t>
            </a:r>
            <a:r>
              <a:rPr lang="en-US" sz="3200" dirty="0"/>
              <a:t> </a:t>
            </a:r>
            <a:r>
              <a:rPr lang="en-US" sz="3200" dirty="0" err="1"/>
              <a:t>inyo</a:t>
            </a:r>
            <a:r>
              <a:rPr lang="en-US" sz="3200" dirty="0"/>
              <a:t>, Padre Damaso," ani Padre Sibyla.</a:t>
            </a:r>
            <a:endParaRPr lang="en-US"/>
          </a:p>
          <a:p>
            <a:endParaRPr lang="en-US" sz="3200" dirty="0"/>
          </a:p>
          <a:p>
            <a:r>
              <a:rPr lang="en-US" sz="3200" dirty="0"/>
              <a:t>"Sa </a:t>
            </a:r>
            <a:r>
              <a:rPr lang="en-US" sz="3200" dirty="0" err="1"/>
              <a:t>inyo</a:t>
            </a:r>
            <a:r>
              <a:rPr lang="en-US" sz="3200" dirty="0"/>
              <a:t> po, Padre Sibyla. Kayo ang </a:t>
            </a:r>
            <a:r>
              <a:rPr lang="en-US" sz="3200" dirty="0" err="1"/>
              <a:t>unang</a:t>
            </a:r>
            <a:r>
              <a:rPr lang="en-US" sz="3200" dirty="0"/>
              <a:t> </a:t>
            </a:r>
            <a:r>
              <a:rPr lang="en-US" sz="3200" dirty="0" err="1"/>
              <a:t>kakilala</a:t>
            </a:r>
            <a:r>
              <a:rPr lang="en-US" sz="3200" dirty="0"/>
              <a:t> at </a:t>
            </a:r>
            <a:r>
              <a:rPr lang="en-US" sz="3200" dirty="0" err="1"/>
              <a:t>kumpesor</a:t>
            </a:r>
            <a:r>
              <a:rPr lang="en-US" sz="3200" dirty="0"/>
              <a:t> ng </a:t>
            </a:r>
            <a:r>
              <a:rPr lang="en-US" sz="3200" dirty="0" err="1"/>
              <a:t>nasirang</a:t>
            </a:r>
            <a:r>
              <a:rPr lang="en-US" sz="3200" dirty="0"/>
              <a:t> </a:t>
            </a:r>
            <a:r>
              <a:rPr lang="en-US" sz="3200" dirty="0" err="1"/>
              <a:t>maybahay</a:t>
            </a:r>
            <a:r>
              <a:rPr lang="en-US" sz="3200" dirty="0"/>
              <a:t>... At </a:t>
            </a:r>
            <a:r>
              <a:rPr lang="en-US" sz="3200" dirty="0" err="1"/>
              <a:t>alang-alang</a:t>
            </a:r>
            <a:r>
              <a:rPr lang="en-US" sz="3200" dirty="0"/>
              <a:t> din </a:t>
            </a:r>
            <a:r>
              <a:rPr lang="en-US" sz="3200" dirty="0" err="1"/>
              <a:t>sa</a:t>
            </a:r>
            <a:r>
              <a:rPr lang="en-US" sz="3200" dirty="0"/>
              <a:t> </a:t>
            </a:r>
            <a:r>
              <a:rPr lang="en-US" sz="3200" dirty="0" err="1"/>
              <a:t>inyong</a:t>
            </a:r>
            <a:r>
              <a:rPr lang="en-US" sz="3200" dirty="0"/>
              <a:t> </a:t>
            </a:r>
            <a:r>
              <a:rPr lang="en-US" sz="3200" dirty="0" err="1"/>
              <a:t>gulang</a:t>
            </a:r>
            <a:r>
              <a:rPr lang="en-US" sz="3200" dirty="0"/>
              <a:t>, </a:t>
            </a:r>
            <a:r>
              <a:rPr lang="en-US" sz="3200" dirty="0" err="1"/>
              <a:t>katungkulan</a:t>
            </a:r>
            <a:r>
              <a:rPr lang="en-US" sz="3200" dirty="0"/>
              <a:t>, at </a:t>
            </a:r>
            <a:r>
              <a:rPr lang="en-US" sz="3200" dirty="0" err="1"/>
              <a:t>kapangyarihan</a:t>
            </a:r>
            <a:r>
              <a:rPr lang="en-US" sz="3200" dirty="0"/>
              <a:t>."</a:t>
            </a:r>
            <a:endParaRPr lang="en-US" dirty="0"/>
          </a:p>
        </p:txBody>
      </p:sp>
      <p:sp>
        <p:nvSpPr>
          <p:cNvPr id="7" name="Title 1">
            <a:extLst>
              <a:ext uri="{FF2B5EF4-FFF2-40B4-BE49-F238E27FC236}">
                <a16:creationId xmlns:a16="http://schemas.microsoft.com/office/drawing/2014/main" id="{F2459E6F-C113-5DA0-0B86-E15919B7AB45}"/>
              </a:ext>
            </a:extLst>
          </p:cNvPr>
          <p:cNvSpPr txBox="1">
            <a:spLocks/>
          </p:cNvSpPr>
          <p:nvPr/>
        </p:nvSpPr>
        <p:spPr>
          <a:xfrm>
            <a:off x="13202342" y="777873"/>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latin typeface="Sitka Banner"/>
                <a:ea typeface="Roboto"/>
                <a:cs typeface="Roboto"/>
              </a:rPr>
              <a:t>"Hindi po naman </a:t>
            </a:r>
            <a:r>
              <a:rPr lang="en-US" sz="3200" dirty="0" err="1">
                <a:latin typeface="Sitka Banner"/>
                <a:ea typeface="Roboto"/>
                <a:cs typeface="Roboto"/>
              </a:rPr>
              <a:t>katandaan</a:t>
            </a:r>
            <a:r>
              <a:rPr lang="en-US" sz="3200" dirty="0">
                <a:latin typeface="Sitka Banner"/>
                <a:ea typeface="Roboto"/>
                <a:cs typeface="Roboto"/>
              </a:rPr>
              <a:t>; </a:t>
            </a:r>
            <a:r>
              <a:rPr lang="en-US" sz="3200" dirty="0" err="1">
                <a:latin typeface="Sitka Banner"/>
                <a:ea typeface="Roboto"/>
                <a:cs typeface="Roboto"/>
              </a:rPr>
              <a:t>ngunit</a:t>
            </a:r>
            <a:r>
              <a:rPr lang="en-US" sz="3200" dirty="0">
                <a:latin typeface="Sitka Banner"/>
                <a:ea typeface="Roboto"/>
                <a:cs typeface="Roboto"/>
              </a:rPr>
              <a:t> kayo ang </a:t>
            </a:r>
            <a:r>
              <a:rPr lang="en-US" sz="3200" dirty="0" err="1">
                <a:latin typeface="Sitka Banner"/>
                <a:ea typeface="Roboto"/>
                <a:cs typeface="Roboto"/>
              </a:rPr>
              <a:t>kura</a:t>
            </a:r>
            <a:r>
              <a:rPr lang="en-US" sz="3200" dirty="0">
                <a:latin typeface="Sitka Banner"/>
                <a:ea typeface="Roboto"/>
                <a:cs typeface="Roboto"/>
              </a:rPr>
              <a:t> ng bayan!" ang </a:t>
            </a:r>
            <a:r>
              <a:rPr lang="en-US" sz="3200" dirty="0" err="1">
                <a:latin typeface="Sitka Banner"/>
                <a:ea typeface="Roboto"/>
                <a:cs typeface="Roboto"/>
              </a:rPr>
              <a:t>wika</a:t>
            </a:r>
            <a:r>
              <a:rPr lang="en-US" sz="3200" dirty="0">
                <a:latin typeface="Sitka Banner"/>
                <a:ea typeface="Roboto"/>
                <a:cs typeface="Roboto"/>
              </a:rPr>
              <a:t> ng </a:t>
            </a:r>
            <a:r>
              <a:rPr lang="en-US" sz="3200" dirty="0" err="1">
                <a:latin typeface="Sitka Banner"/>
                <a:ea typeface="Roboto"/>
                <a:cs typeface="Roboto"/>
              </a:rPr>
              <a:t>Pransiskano</a:t>
            </a:r>
            <a:r>
              <a:rPr lang="en-US" sz="3200" dirty="0">
                <a:latin typeface="Sitka Banner"/>
                <a:ea typeface="Roboto"/>
                <a:cs typeface="Roboto"/>
              </a:rPr>
              <a:t> </a:t>
            </a:r>
            <a:r>
              <a:rPr lang="en-US" sz="3200" dirty="0" err="1">
                <a:latin typeface="Sitka Banner"/>
                <a:ea typeface="Roboto"/>
                <a:cs typeface="Roboto"/>
              </a:rPr>
              <a:t>na</a:t>
            </a:r>
            <a:r>
              <a:rPr lang="en-US" sz="3200" dirty="0">
                <a:latin typeface="Sitka Banner"/>
                <a:ea typeface="Roboto"/>
                <a:cs typeface="Roboto"/>
              </a:rPr>
              <a:t> </a:t>
            </a:r>
            <a:r>
              <a:rPr lang="en-US" sz="3200" dirty="0" err="1">
                <a:latin typeface="Sitka Banner"/>
                <a:ea typeface="Roboto"/>
                <a:cs typeface="Roboto"/>
              </a:rPr>
              <a:t>hindi</a:t>
            </a:r>
            <a:r>
              <a:rPr lang="en-US" sz="3200" dirty="0">
                <a:latin typeface="Sitka Banner"/>
                <a:ea typeface="Roboto"/>
                <a:cs typeface="Roboto"/>
              </a:rPr>
              <a:t> </a:t>
            </a:r>
            <a:r>
              <a:rPr lang="en-US" sz="3200" dirty="0" err="1">
                <a:latin typeface="Sitka Banner"/>
                <a:ea typeface="Roboto"/>
                <a:cs typeface="Roboto"/>
              </a:rPr>
              <a:t>bumibitiw</a:t>
            </a:r>
            <a:r>
              <a:rPr lang="en-US" sz="3200" dirty="0">
                <a:latin typeface="Sitka Banner"/>
                <a:ea typeface="Roboto"/>
                <a:cs typeface="Roboto"/>
              </a:rPr>
              <a:t> </a:t>
            </a:r>
            <a:r>
              <a:rPr lang="en-US" sz="3200" dirty="0" err="1">
                <a:latin typeface="Sitka Banner"/>
                <a:ea typeface="Roboto"/>
                <a:cs typeface="Roboto"/>
              </a:rPr>
              <a:t>sa</a:t>
            </a:r>
            <a:r>
              <a:rPr lang="en-US" sz="3200" dirty="0">
                <a:latin typeface="Sitka Banner"/>
                <a:ea typeface="Roboto"/>
                <a:cs typeface="Roboto"/>
              </a:rPr>
              <a:t> </a:t>
            </a:r>
            <a:r>
              <a:rPr lang="en-US" sz="3200" dirty="0" err="1">
                <a:latin typeface="Sitka Banner"/>
                <a:ea typeface="Roboto"/>
                <a:cs typeface="Roboto"/>
              </a:rPr>
              <a:t>silya</a:t>
            </a:r>
            <a:r>
              <a:rPr lang="en-US" sz="3200" dirty="0">
                <a:latin typeface="Sitka Banner"/>
                <a:ea typeface="Roboto"/>
                <a:cs typeface="Roboto"/>
              </a:rPr>
              <a:t>.</a:t>
            </a:r>
            <a:endParaRPr lang="en-US" dirty="0">
              <a:latin typeface="Sitka Banner"/>
              <a:ea typeface="Roboto"/>
              <a:cs typeface="Roboto"/>
            </a:endParaRPr>
          </a:p>
          <a:p>
            <a:endParaRPr lang="en-US" sz="3200" dirty="0">
              <a:ea typeface="Roboto"/>
              <a:cs typeface="Roboto"/>
            </a:endParaRPr>
          </a:p>
          <a:p>
            <a:r>
              <a:rPr lang="en-US" sz="3200" dirty="0">
                <a:ea typeface="Roboto"/>
                <a:cs typeface="Roboto"/>
              </a:rPr>
              <a:t>"Kung </a:t>
            </a:r>
            <a:r>
              <a:rPr lang="en-US" sz="3200" err="1">
                <a:ea typeface="Roboto"/>
                <a:cs typeface="Roboto"/>
              </a:rPr>
              <a:t>siya</a:t>
            </a:r>
            <a:r>
              <a:rPr lang="en-US" sz="3200" dirty="0">
                <a:ea typeface="Roboto"/>
                <a:cs typeface="Roboto"/>
              </a:rPr>
              <a:t> </a:t>
            </a:r>
            <a:r>
              <a:rPr lang="en-US" sz="3200" err="1">
                <a:ea typeface="Roboto"/>
                <a:cs typeface="Roboto"/>
              </a:rPr>
              <a:t>ninyong</a:t>
            </a:r>
            <a:r>
              <a:rPr lang="en-US" sz="3200" dirty="0">
                <a:ea typeface="Roboto"/>
                <a:cs typeface="Roboto"/>
              </a:rPr>
              <a:t> </a:t>
            </a:r>
            <a:r>
              <a:rPr lang="en-US" sz="3200" err="1">
                <a:ea typeface="Roboto"/>
                <a:cs typeface="Roboto"/>
              </a:rPr>
              <a:t>utos</a:t>
            </a:r>
            <a:r>
              <a:rPr lang="en-US" sz="3200" dirty="0">
                <a:ea typeface="Roboto"/>
                <a:cs typeface="Roboto"/>
              </a:rPr>
              <a:t> </a:t>
            </a:r>
            <a:r>
              <a:rPr lang="en-US" sz="3200" err="1">
                <a:ea typeface="Roboto"/>
                <a:cs typeface="Roboto"/>
              </a:rPr>
              <a:t>ako'y</a:t>
            </a:r>
            <a:r>
              <a:rPr lang="en-US" sz="3200" dirty="0">
                <a:ea typeface="Roboto"/>
                <a:cs typeface="Roboto"/>
              </a:rPr>
              <a:t> </a:t>
            </a:r>
            <a:r>
              <a:rPr lang="en-US" sz="3200" err="1">
                <a:ea typeface="Roboto"/>
                <a:cs typeface="Roboto"/>
              </a:rPr>
              <a:t>sumusunod</a:t>
            </a:r>
            <a:r>
              <a:rPr lang="en-US" sz="3200" dirty="0">
                <a:ea typeface="Roboto"/>
                <a:cs typeface="Roboto"/>
              </a:rPr>
              <a:t>," ani Padre Sibyla at </a:t>
            </a:r>
            <a:r>
              <a:rPr lang="en-US" sz="3200" err="1">
                <a:ea typeface="Roboto"/>
                <a:cs typeface="Roboto"/>
              </a:rPr>
              <a:t>umakmang</a:t>
            </a:r>
            <a:r>
              <a:rPr lang="en-US" sz="3200" dirty="0">
                <a:ea typeface="Roboto"/>
                <a:cs typeface="Roboto"/>
              </a:rPr>
              <a:t> </a:t>
            </a:r>
            <a:r>
              <a:rPr lang="en-US" sz="3200" err="1">
                <a:ea typeface="Roboto"/>
                <a:cs typeface="Roboto"/>
              </a:rPr>
              <a:t>uupo</a:t>
            </a:r>
            <a:r>
              <a:rPr lang="en-US" sz="3200" dirty="0">
                <a:ea typeface="Roboto"/>
                <a:cs typeface="Roboto"/>
              </a:rPr>
              <a:t>.</a:t>
            </a:r>
            <a:endParaRPr lang="en-US">
              <a:ea typeface="Roboto"/>
              <a:cs typeface="Roboto"/>
            </a:endParaRPr>
          </a:p>
          <a:p>
            <a:endParaRPr lang="en-US" sz="3200" dirty="0">
              <a:ea typeface="Roboto"/>
              <a:cs typeface="Roboto"/>
            </a:endParaRPr>
          </a:p>
          <a:p>
            <a:r>
              <a:rPr lang="en-US" sz="3200" dirty="0">
                <a:ea typeface="Roboto"/>
                <a:cs typeface="Roboto"/>
              </a:rPr>
              <a:t>"Hindi ko </a:t>
            </a:r>
            <a:r>
              <a:rPr lang="en-US" sz="3200" dirty="0" err="1">
                <a:ea typeface="Roboto"/>
                <a:cs typeface="Roboto"/>
              </a:rPr>
              <a:t>iniuutos</a:t>
            </a:r>
            <a:r>
              <a:rPr lang="en-US" sz="3200" dirty="0">
                <a:ea typeface="Roboto"/>
                <a:cs typeface="Roboto"/>
              </a:rPr>
              <a:t>..." </a:t>
            </a:r>
            <a:r>
              <a:rPr lang="en-US" sz="3200" dirty="0" err="1">
                <a:ea typeface="Roboto"/>
                <a:cs typeface="Roboto"/>
              </a:rPr>
              <a:t>hadlang</a:t>
            </a:r>
            <a:r>
              <a:rPr lang="en-US" sz="3200" dirty="0">
                <a:ea typeface="Roboto"/>
                <a:cs typeface="Roboto"/>
              </a:rPr>
              <a:t> ng </a:t>
            </a:r>
            <a:r>
              <a:rPr lang="en-US" sz="3200" dirty="0" err="1">
                <a:ea typeface="Roboto"/>
                <a:cs typeface="Roboto"/>
              </a:rPr>
              <a:t>Pransiskano</a:t>
            </a:r>
            <a:r>
              <a:rPr lang="en-US" sz="3200" dirty="0">
                <a:ea typeface="Roboto"/>
                <a:cs typeface="Roboto"/>
              </a:rPr>
              <a:t>.</a:t>
            </a:r>
            <a:endParaRPr lang="en-US" dirty="0">
              <a:ea typeface="Roboto"/>
              <a:cs typeface="Roboto"/>
            </a:endParaRPr>
          </a:p>
          <a:p>
            <a:endParaRPr lang="en-US" sz="3200" dirty="0">
              <a:ea typeface="Roboto"/>
              <a:cs typeface="Roboto"/>
            </a:endParaRPr>
          </a:p>
          <a:p>
            <a:r>
              <a:rPr lang="en-US" sz="3200" dirty="0" err="1">
                <a:ea typeface="Roboto"/>
                <a:cs typeface="Roboto"/>
              </a:rPr>
              <a:t>Uupo</a:t>
            </a:r>
            <a:r>
              <a:rPr lang="en-US" sz="3200" dirty="0">
                <a:ea typeface="Roboto"/>
                <a:cs typeface="Roboto"/>
              </a:rPr>
              <a:t> </a:t>
            </a:r>
            <a:r>
              <a:rPr lang="en-US" sz="3200" dirty="0" err="1">
                <a:ea typeface="Roboto"/>
                <a:cs typeface="Roboto"/>
              </a:rPr>
              <a:t>na</a:t>
            </a:r>
            <a:r>
              <a:rPr lang="en-US" sz="3200" dirty="0">
                <a:ea typeface="Roboto"/>
                <a:cs typeface="Roboto"/>
              </a:rPr>
              <a:t> sana ang </a:t>
            </a:r>
            <a:r>
              <a:rPr lang="en-US" sz="3200" dirty="0" err="1">
                <a:ea typeface="Roboto"/>
                <a:cs typeface="Roboto"/>
              </a:rPr>
              <a:t>Dominikano</a:t>
            </a:r>
            <a:r>
              <a:rPr lang="en-US" sz="3200" dirty="0">
                <a:ea typeface="Roboto"/>
                <a:cs typeface="Roboto"/>
              </a:rPr>
              <a:t> </a:t>
            </a:r>
            <a:r>
              <a:rPr lang="en-US" sz="3200" dirty="0" err="1">
                <a:ea typeface="Roboto"/>
                <a:cs typeface="Roboto"/>
              </a:rPr>
              <a:t>ngunit</a:t>
            </a:r>
            <a:r>
              <a:rPr lang="en-US" sz="3200" dirty="0">
                <a:ea typeface="Roboto"/>
                <a:cs typeface="Roboto"/>
              </a:rPr>
              <a:t> </a:t>
            </a:r>
            <a:r>
              <a:rPr lang="en-US" sz="3200" dirty="0" err="1">
                <a:ea typeface="Roboto"/>
                <a:cs typeface="Roboto"/>
              </a:rPr>
              <a:t>nagkatama</a:t>
            </a:r>
            <a:r>
              <a:rPr lang="en-US" sz="3200" dirty="0">
                <a:ea typeface="Roboto"/>
                <a:cs typeface="Roboto"/>
              </a:rPr>
              <a:t> ang </a:t>
            </a:r>
            <a:r>
              <a:rPr lang="en-US" sz="3200" dirty="0" err="1">
                <a:ea typeface="Roboto"/>
                <a:cs typeface="Roboto"/>
              </a:rPr>
              <a:t>tingin</a:t>
            </a:r>
            <a:r>
              <a:rPr lang="en-US" sz="3200" dirty="0">
                <a:ea typeface="Roboto"/>
                <a:cs typeface="Roboto"/>
              </a:rPr>
              <a:t> </a:t>
            </a:r>
            <a:r>
              <a:rPr lang="en-US" sz="3200" dirty="0" err="1">
                <a:ea typeface="Roboto"/>
                <a:cs typeface="Roboto"/>
              </a:rPr>
              <a:t>nila</a:t>
            </a:r>
            <a:r>
              <a:rPr lang="en-US" sz="3200" dirty="0">
                <a:ea typeface="Roboto"/>
                <a:cs typeface="Roboto"/>
              </a:rPr>
              <a:t> ng </a:t>
            </a:r>
            <a:r>
              <a:rPr lang="en-US" sz="3200" dirty="0" err="1">
                <a:ea typeface="Roboto"/>
                <a:cs typeface="Roboto"/>
              </a:rPr>
              <a:t>opisyal</a:t>
            </a:r>
            <a:r>
              <a:rPr lang="en-US" sz="3200" dirty="0">
                <a:ea typeface="Roboto"/>
                <a:cs typeface="Roboto"/>
              </a:rPr>
              <a:t>. </a:t>
            </a:r>
            <a:r>
              <a:rPr lang="en-US" sz="3200" dirty="0" err="1">
                <a:ea typeface="Roboto"/>
                <a:cs typeface="Roboto"/>
              </a:rPr>
              <a:t>Inalok</a:t>
            </a:r>
            <a:r>
              <a:rPr lang="en-US" sz="3200" dirty="0">
                <a:ea typeface="Roboto"/>
                <a:cs typeface="Roboto"/>
              </a:rPr>
              <a:t> </a:t>
            </a:r>
            <a:r>
              <a:rPr lang="en-US" sz="3200" dirty="0" err="1">
                <a:ea typeface="Roboto"/>
                <a:cs typeface="Roboto"/>
              </a:rPr>
              <a:t>niya</a:t>
            </a:r>
            <a:r>
              <a:rPr lang="en-US" sz="3200" dirty="0">
                <a:ea typeface="Roboto"/>
                <a:cs typeface="Roboto"/>
              </a:rPr>
              <a:t> ang </a:t>
            </a:r>
            <a:r>
              <a:rPr lang="en-US" sz="3200" dirty="0" err="1">
                <a:ea typeface="Roboto"/>
                <a:cs typeface="Roboto"/>
              </a:rPr>
              <a:t>opisyal</a:t>
            </a:r>
            <a:r>
              <a:rPr lang="en-US" sz="3200" dirty="0">
                <a:ea typeface="Roboto"/>
                <a:cs typeface="Roboto"/>
              </a:rPr>
              <a:t>, </a:t>
            </a:r>
            <a:r>
              <a:rPr lang="en-US" sz="3200" dirty="0" err="1">
                <a:ea typeface="Roboto"/>
                <a:cs typeface="Roboto"/>
              </a:rPr>
              <a:t>gayong</a:t>
            </a:r>
            <a:r>
              <a:rPr lang="en-US" sz="3200" dirty="0">
                <a:ea typeface="Roboto"/>
                <a:cs typeface="Roboto"/>
              </a:rPr>
              <a:t> ang </a:t>
            </a:r>
            <a:r>
              <a:rPr lang="en-US" sz="3200" dirty="0" err="1">
                <a:ea typeface="Roboto"/>
                <a:cs typeface="Roboto"/>
              </a:rPr>
              <a:t>paniwala</a:t>
            </a:r>
            <a:r>
              <a:rPr lang="en-US" sz="3200" dirty="0">
                <a:ea typeface="Roboto"/>
                <a:cs typeface="Roboto"/>
              </a:rPr>
              <a:t> </a:t>
            </a:r>
            <a:r>
              <a:rPr lang="en-US" sz="3200" dirty="0" err="1">
                <a:ea typeface="Roboto"/>
                <a:cs typeface="Roboto"/>
              </a:rPr>
              <a:t>nila</a:t>
            </a:r>
            <a:r>
              <a:rPr lang="en-US" sz="3200" dirty="0">
                <a:ea typeface="Roboto"/>
                <a:cs typeface="Roboto"/>
              </a:rPr>
              <a:t>, ay </a:t>
            </a:r>
            <a:r>
              <a:rPr lang="en-US" sz="3200" dirty="0" err="1">
                <a:ea typeface="Roboto"/>
                <a:cs typeface="Roboto"/>
              </a:rPr>
              <a:t>higit</a:t>
            </a:r>
            <a:r>
              <a:rPr lang="en-US" sz="3200" dirty="0">
                <a:ea typeface="Roboto"/>
                <a:cs typeface="Roboto"/>
              </a:rPr>
              <a:t> </a:t>
            </a:r>
            <a:r>
              <a:rPr lang="en-US" sz="3200" dirty="0" err="1">
                <a:ea typeface="Roboto"/>
                <a:cs typeface="Roboto"/>
              </a:rPr>
              <a:t>na</a:t>
            </a:r>
            <a:r>
              <a:rPr lang="en-US" sz="3200" dirty="0">
                <a:ea typeface="Roboto"/>
                <a:cs typeface="Roboto"/>
              </a:rPr>
              <a:t> </a:t>
            </a:r>
            <a:r>
              <a:rPr lang="en-US" sz="3200" dirty="0" err="1">
                <a:ea typeface="Roboto"/>
                <a:cs typeface="Roboto"/>
              </a:rPr>
              <a:t>mataas</a:t>
            </a:r>
            <a:r>
              <a:rPr lang="en-US" sz="3200" dirty="0">
                <a:ea typeface="Roboto"/>
                <a:cs typeface="Roboto"/>
              </a:rPr>
              <a:t> ang </a:t>
            </a:r>
            <a:r>
              <a:rPr lang="en-US" sz="3200" dirty="0" err="1">
                <a:ea typeface="Roboto"/>
                <a:cs typeface="Roboto"/>
              </a:rPr>
              <a:t>isang</a:t>
            </a:r>
            <a:r>
              <a:rPr lang="en-US" sz="3200" dirty="0">
                <a:ea typeface="Roboto"/>
                <a:cs typeface="Roboto"/>
              </a:rPr>
              <a:t> </a:t>
            </a:r>
            <a:r>
              <a:rPr lang="en-US" sz="3200" dirty="0" err="1">
                <a:ea typeface="Roboto"/>
                <a:cs typeface="Roboto"/>
              </a:rPr>
              <a:t>kusinerong</a:t>
            </a:r>
            <a:r>
              <a:rPr lang="en-US" sz="3200" dirty="0">
                <a:ea typeface="Roboto"/>
                <a:cs typeface="Roboto"/>
              </a:rPr>
              <a:t> </a:t>
            </a:r>
            <a:r>
              <a:rPr lang="en-US" sz="3200" dirty="0" err="1">
                <a:ea typeface="Roboto"/>
                <a:cs typeface="Roboto"/>
              </a:rPr>
              <a:t>uldog</a:t>
            </a:r>
            <a:r>
              <a:rPr lang="en-US" sz="3200" dirty="0">
                <a:ea typeface="Roboto"/>
                <a:cs typeface="Roboto"/>
              </a:rPr>
              <a:t> </a:t>
            </a:r>
            <a:r>
              <a:rPr lang="en-US" sz="3200" dirty="0" err="1">
                <a:ea typeface="Roboto"/>
                <a:cs typeface="Roboto"/>
              </a:rPr>
              <a:t>kaysa</a:t>
            </a:r>
            <a:r>
              <a:rPr lang="en-US" sz="3200" dirty="0">
                <a:ea typeface="Roboto"/>
                <a:cs typeface="Roboto"/>
              </a:rPr>
              <a:t> </a:t>
            </a:r>
            <a:r>
              <a:rPr lang="en-US" sz="3200" dirty="0" err="1">
                <a:ea typeface="Roboto"/>
                <a:cs typeface="Roboto"/>
              </a:rPr>
              <a:t>lalong</a:t>
            </a:r>
            <a:r>
              <a:rPr lang="en-US" sz="3200" dirty="0">
                <a:ea typeface="Roboto"/>
                <a:cs typeface="Roboto"/>
              </a:rPr>
              <a:t> </a:t>
            </a:r>
            <a:r>
              <a:rPr lang="en-US" sz="3200" dirty="0" err="1">
                <a:ea typeface="Roboto"/>
                <a:cs typeface="Roboto"/>
              </a:rPr>
              <a:t>mataas</a:t>
            </a:r>
            <a:r>
              <a:rPr lang="en-US" sz="3200" dirty="0">
                <a:ea typeface="Roboto"/>
                <a:cs typeface="Roboto"/>
              </a:rPr>
              <a:t> </a:t>
            </a:r>
            <a:r>
              <a:rPr lang="en-US" sz="3200" dirty="0" err="1">
                <a:ea typeface="Roboto"/>
                <a:cs typeface="Roboto"/>
              </a:rPr>
              <a:t>na</a:t>
            </a:r>
            <a:r>
              <a:rPr lang="en-US" sz="3200" dirty="0">
                <a:ea typeface="Roboto"/>
                <a:cs typeface="Roboto"/>
              </a:rPr>
              <a:t> </a:t>
            </a:r>
            <a:r>
              <a:rPr lang="en-US" sz="3200" dirty="0" err="1">
                <a:ea typeface="Roboto"/>
                <a:cs typeface="Roboto"/>
              </a:rPr>
              <a:t>puno</a:t>
            </a:r>
            <a:r>
              <a:rPr lang="en-US" sz="3200" dirty="0">
                <a:ea typeface="Roboto"/>
                <a:cs typeface="Roboto"/>
              </a:rPr>
              <a:t> ng </a:t>
            </a:r>
            <a:r>
              <a:rPr lang="en-US" sz="3200" dirty="0" err="1">
                <a:ea typeface="Roboto"/>
                <a:cs typeface="Roboto"/>
              </a:rPr>
              <a:t>pamahalaan</a:t>
            </a:r>
            <a:r>
              <a:rPr lang="en-US" sz="3200" dirty="0">
                <a:ea typeface="Roboto"/>
                <a:cs typeface="Roboto"/>
              </a:rPr>
              <a:t>.</a:t>
            </a:r>
            <a:endParaRPr lang="en-US" dirty="0"/>
          </a:p>
        </p:txBody>
      </p:sp>
    </p:spTree>
    <p:extLst>
      <p:ext uri="{BB962C8B-B14F-4D97-AF65-F5344CB8AC3E}">
        <p14:creationId xmlns:p14="http://schemas.microsoft.com/office/powerpoint/2010/main" val="3483360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B7085C-698B-F539-12E9-316559DB9A88}"/>
              </a:ext>
            </a:extLst>
          </p:cNvPr>
          <p:cNvSpPr txBox="1">
            <a:spLocks/>
          </p:cNvSpPr>
          <p:nvPr/>
        </p:nvSpPr>
        <p:spPr>
          <a:xfrm>
            <a:off x="-11535341" y="783624"/>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t>"</a:t>
            </a:r>
            <a:r>
              <a:rPr lang="en-US" sz="3200" err="1"/>
              <a:t>Mayroon</a:t>
            </a:r>
            <a:r>
              <a:rPr lang="en-US" sz="3200" dirty="0"/>
              <a:t>, </a:t>
            </a:r>
            <a:r>
              <a:rPr lang="en-US" sz="3200" err="1"/>
              <a:t>Ginang</a:t>
            </a:r>
            <a:r>
              <a:rPr lang="en-US" sz="3200" dirty="0"/>
              <a:t>, at </a:t>
            </a:r>
            <a:r>
              <a:rPr lang="en-US" sz="3200" err="1"/>
              <a:t>higit</a:t>
            </a:r>
            <a:r>
              <a:rPr lang="en-US" sz="3200" dirty="0"/>
              <a:t> </a:t>
            </a:r>
            <a:r>
              <a:rPr lang="en-US" sz="3200" err="1"/>
              <a:t>na</a:t>
            </a:r>
            <a:r>
              <a:rPr lang="en-US" sz="3200" dirty="0"/>
              <a:t> </a:t>
            </a:r>
            <a:r>
              <a:rPr lang="en-US" sz="3200" err="1"/>
              <a:t>malinaw</a:t>
            </a:r>
            <a:r>
              <a:rPr lang="en-US" sz="3200" dirty="0"/>
              <a:t> </a:t>
            </a:r>
            <a:r>
              <a:rPr lang="en-US" sz="3200" err="1"/>
              <a:t>kaysa</a:t>
            </a:r>
            <a:r>
              <a:rPr lang="en-US" sz="3200" dirty="0"/>
              <a:t> </a:t>
            </a:r>
            <a:r>
              <a:rPr lang="en-US" sz="3200" err="1"/>
              <a:t>inyong</a:t>
            </a:r>
            <a:r>
              <a:rPr lang="en-US" sz="3200" dirty="0"/>
              <a:t> </a:t>
            </a:r>
            <a:r>
              <a:rPr lang="en-US" sz="3200" err="1"/>
              <a:t>mga</a:t>
            </a:r>
            <a:r>
              <a:rPr lang="en-US" sz="3200" dirty="0"/>
              <a:t> </a:t>
            </a:r>
            <a:r>
              <a:rPr lang="en-US" sz="3200" err="1"/>
              <a:t>mata</a:t>
            </a:r>
            <a:r>
              <a:rPr lang="en-US" sz="3200" dirty="0"/>
              <a:t>. </a:t>
            </a:r>
            <a:r>
              <a:rPr lang="en-US" sz="3200" err="1"/>
              <a:t>Ako'y</a:t>
            </a:r>
            <a:r>
              <a:rPr lang="en-US" sz="3200" dirty="0"/>
              <a:t> </a:t>
            </a:r>
            <a:r>
              <a:rPr lang="en-US" sz="3200" err="1"/>
              <a:t>nawiwili</a:t>
            </a:r>
            <a:r>
              <a:rPr lang="en-US" sz="3200" dirty="0"/>
              <a:t> </a:t>
            </a:r>
            <a:r>
              <a:rPr lang="en-US" sz="3200" err="1"/>
              <a:t>lamang</a:t>
            </a:r>
            <a:r>
              <a:rPr lang="en-US" sz="3200" dirty="0"/>
              <a:t> </a:t>
            </a:r>
            <a:r>
              <a:rPr lang="en-US" sz="3200" err="1"/>
              <a:t>sa</a:t>
            </a:r>
            <a:r>
              <a:rPr lang="en-US" sz="3200" dirty="0"/>
              <a:t> </a:t>
            </a:r>
            <a:r>
              <a:rPr lang="en-US" sz="3200" err="1"/>
              <a:t>pagtingin</a:t>
            </a:r>
            <a:r>
              <a:rPr lang="en-US" sz="3200" dirty="0"/>
              <a:t> </a:t>
            </a:r>
            <a:r>
              <a:rPr lang="en-US" sz="3200" err="1"/>
              <a:t>sa</a:t>
            </a:r>
            <a:r>
              <a:rPr lang="en-US" sz="3200" dirty="0"/>
              <a:t> </a:t>
            </a:r>
            <a:r>
              <a:rPr lang="en-US" sz="3200" err="1"/>
              <a:t>pagkakulot</a:t>
            </a:r>
            <a:r>
              <a:rPr lang="en-US" sz="3200" dirty="0"/>
              <a:t> ng </a:t>
            </a:r>
            <a:r>
              <a:rPr lang="en-US" sz="3200" err="1"/>
              <a:t>inyong</a:t>
            </a:r>
            <a:r>
              <a:rPr lang="en-US" sz="3200" dirty="0"/>
              <a:t> </a:t>
            </a:r>
            <a:r>
              <a:rPr lang="en-US" sz="3200" err="1"/>
              <a:t>buhok</a:t>
            </a:r>
            <a:r>
              <a:rPr lang="en-US" sz="3200" dirty="0"/>
              <a:t>," </a:t>
            </a:r>
            <a:r>
              <a:rPr lang="en-US" sz="3200" err="1"/>
              <a:t>tugon</a:t>
            </a:r>
            <a:r>
              <a:rPr lang="en-US" sz="3200" dirty="0"/>
              <a:t> ng </a:t>
            </a:r>
            <a:r>
              <a:rPr lang="en-US" sz="3200" err="1"/>
              <a:t>tinyente</a:t>
            </a:r>
            <a:r>
              <a:rPr lang="en-US" sz="3200" dirty="0"/>
              <a:t> at </a:t>
            </a:r>
            <a:r>
              <a:rPr lang="en-US" sz="3200" err="1"/>
              <a:t>saka</a:t>
            </a:r>
            <a:r>
              <a:rPr lang="en-US" sz="3200" dirty="0"/>
              <a:t> </a:t>
            </a:r>
            <a:r>
              <a:rPr lang="en-US" sz="3200" err="1"/>
              <a:t>lumayo</a:t>
            </a:r>
            <a:r>
              <a:rPr lang="en-US" sz="3200" dirty="0"/>
              <a:t>.</a:t>
            </a:r>
          </a:p>
          <a:p>
            <a:endParaRPr lang="en-US" sz="3200" dirty="0"/>
          </a:p>
          <a:p>
            <a:r>
              <a:rPr lang="en-US" sz="3200" dirty="0"/>
              <a:t>Sabay </a:t>
            </a:r>
            <a:r>
              <a:rPr lang="en-US" sz="3200" dirty="0" err="1"/>
              <a:t>na</a:t>
            </a:r>
            <a:r>
              <a:rPr lang="en-US" sz="3200" dirty="0"/>
              <a:t> </a:t>
            </a:r>
            <a:r>
              <a:rPr lang="en-US" sz="3200" dirty="0" err="1"/>
              <a:t>tumungo</a:t>
            </a:r>
            <a:r>
              <a:rPr lang="en-US" sz="3200" dirty="0"/>
              <a:t> </a:t>
            </a:r>
            <a:r>
              <a:rPr lang="en-US" sz="3200" dirty="0" err="1"/>
              <a:t>sa</a:t>
            </a:r>
            <a:r>
              <a:rPr lang="en-US" sz="3200" dirty="0"/>
              <a:t> </a:t>
            </a:r>
            <a:r>
              <a:rPr lang="en-US" sz="3200" dirty="0" err="1"/>
              <a:t>kabesera</a:t>
            </a:r>
            <a:r>
              <a:rPr lang="en-US" sz="3200" dirty="0"/>
              <a:t> ang </a:t>
            </a:r>
            <a:r>
              <a:rPr lang="en-US" sz="3200" dirty="0" err="1"/>
              <a:t>dalawang</a:t>
            </a:r>
            <a:r>
              <a:rPr lang="en-US" sz="3200" dirty="0"/>
              <a:t> </a:t>
            </a:r>
            <a:r>
              <a:rPr lang="en-US" sz="3200" dirty="0" err="1"/>
              <a:t>pari</a:t>
            </a:r>
            <a:r>
              <a:rPr lang="en-US" sz="3200" dirty="0"/>
              <a:t> </a:t>
            </a:r>
            <a:r>
              <a:rPr lang="en-US" sz="3200" dirty="0" err="1"/>
              <a:t>na</a:t>
            </a:r>
            <a:r>
              <a:rPr lang="en-US" sz="3200" dirty="0"/>
              <a:t> </a:t>
            </a:r>
            <a:r>
              <a:rPr lang="en-US" sz="3200" dirty="0" err="1"/>
              <a:t>tila</a:t>
            </a:r>
            <a:r>
              <a:rPr lang="en-US" sz="3200" dirty="0"/>
              <a:t> </a:t>
            </a:r>
            <a:r>
              <a:rPr lang="en-US" sz="3200" dirty="0" err="1"/>
              <a:t>nagkahiyaan</a:t>
            </a:r>
            <a:r>
              <a:rPr lang="en-US" sz="3200" dirty="0"/>
              <a:t> pa.</a:t>
            </a:r>
          </a:p>
          <a:p>
            <a:endParaRPr lang="en-US" sz="3200" dirty="0"/>
          </a:p>
          <a:p>
            <a:r>
              <a:rPr lang="en-US" sz="3200" dirty="0"/>
              <a:t>"</a:t>
            </a:r>
            <a:r>
              <a:rPr lang="en-US" sz="3200" dirty="0" err="1"/>
              <a:t>Iya'y</a:t>
            </a:r>
            <a:r>
              <a:rPr lang="en-US" sz="3200" dirty="0"/>
              <a:t> para </a:t>
            </a:r>
            <a:r>
              <a:rPr lang="en-US" sz="3200" dirty="0" err="1"/>
              <a:t>sa</a:t>
            </a:r>
            <a:r>
              <a:rPr lang="en-US" sz="3200" dirty="0"/>
              <a:t> </a:t>
            </a:r>
            <a:r>
              <a:rPr lang="en-US" sz="3200" dirty="0" err="1"/>
              <a:t>inyo</a:t>
            </a:r>
            <a:r>
              <a:rPr lang="en-US" sz="3200" dirty="0"/>
              <a:t>, Padre Damaso," ani Padre Sibyla.</a:t>
            </a:r>
            <a:endParaRPr lang="en-US"/>
          </a:p>
          <a:p>
            <a:endParaRPr lang="en-US" sz="3200" dirty="0"/>
          </a:p>
          <a:p>
            <a:r>
              <a:rPr lang="en-US" sz="3200" dirty="0"/>
              <a:t>"Sa </a:t>
            </a:r>
            <a:r>
              <a:rPr lang="en-US" sz="3200" dirty="0" err="1"/>
              <a:t>inyo</a:t>
            </a:r>
            <a:r>
              <a:rPr lang="en-US" sz="3200" dirty="0"/>
              <a:t> po, Padre Sibyla. Kayo ang </a:t>
            </a:r>
            <a:r>
              <a:rPr lang="en-US" sz="3200" dirty="0" err="1"/>
              <a:t>unang</a:t>
            </a:r>
            <a:r>
              <a:rPr lang="en-US" sz="3200" dirty="0"/>
              <a:t> </a:t>
            </a:r>
            <a:r>
              <a:rPr lang="en-US" sz="3200" dirty="0" err="1"/>
              <a:t>kakilala</a:t>
            </a:r>
            <a:r>
              <a:rPr lang="en-US" sz="3200" dirty="0"/>
              <a:t> at </a:t>
            </a:r>
            <a:r>
              <a:rPr lang="en-US" sz="3200" dirty="0" err="1"/>
              <a:t>kumpesor</a:t>
            </a:r>
            <a:r>
              <a:rPr lang="en-US" sz="3200" dirty="0"/>
              <a:t> ng </a:t>
            </a:r>
            <a:r>
              <a:rPr lang="en-US" sz="3200" dirty="0" err="1"/>
              <a:t>nasirang</a:t>
            </a:r>
            <a:r>
              <a:rPr lang="en-US" sz="3200" dirty="0"/>
              <a:t> </a:t>
            </a:r>
            <a:r>
              <a:rPr lang="en-US" sz="3200" dirty="0" err="1"/>
              <a:t>maybahay</a:t>
            </a:r>
            <a:r>
              <a:rPr lang="en-US" sz="3200" dirty="0"/>
              <a:t>... At </a:t>
            </a:r>
            <a:r>
              <a:rPr lang="en-US" sz="3200" dirty="0" err="1"/>
              <a:t>alang-alang</a:t>
            </a:r>
            <a:r>
              <a:rPr lang="en-US" sz="3200" dirty="0"/>
              <a:t> din </a:t>
            </a:r>
            <a:r>
              <a:rPr lang="en-US" sz="3200" dirty="0" err="1"/>
              <a:t>sa</a:t>
            </a:r>
            <a:r>
              <a:rPr lang="en-US" sz="3200" dirty="0"/>
              <a:t> </a:t>
            </a:r>
            <a:r>
              <a:rPr lang="en-US" sz="3200" dirty="0" err="1"/>
              <a:t>inyong</a:t>
            </a:r>
            <a:r>
              <a:rPr lang="en-US" sz="3200" dirty="0"/>
              <a:t> </a:t>
            </a:r>
            <a:r>
              <a:rPr lang="en-US" sz="3200" dirty="0" err="1"/>
              <a:t>gulang</a:t>
            </a:r>
            <a:r>
              <a:rPr lang="en-US" sz="3200" dirty="0"/>
              <a:t>, </a:t>
            </a:r>
            <a:r>
              <a:rPr lang="en-US" sz="3200" dirty="0" err="1"/>
              <a:t>katungkulan</a:t>
            </a:r>
            <a:r>
              <a:rPr lang="en-US" sz="3200" dirty="0"/>
              <a:t>, at </a:t>
            </a:r>
            <a:r>
              <a:rPr lang="en-US" sz="3200" dirty="0" err="1"/>
              <a:t>kapangyarihan</a:t>
            </a:r>
            <a:r>
              <a:rPr lang="en-US" sz="3200" dirty="0"/>
              <a:t>."</a:t>
            </a:r>
            <a:endParaRPr lang="en-US" dirty="0"/>
          </a:p>
        </p:txBody>
      </p:sp>
      <p:sp>
        <p:nvSpPr>
          <p:cNvPr id="3" name="Title 1">
            <a:extLst>
              <a:ext uri="{FF2B5EF4-FFF2-40B4-BE49-F238E27FC236}">
                <a16:creationId xmlns:a16="http://schemas.microsoft.com/office/drawing/2014/main" id="{1FD2970A-E5E6-754F-146E-3936ACE46137}"/>
              </a:ext>
            </a:extLst>
          </p:cNvPr>
          <p:cNvSpPr txBox="1">
            <a:spLocks/>
          </p:cNvSpPr>
          <p:nvPr/>
        </p:nvSpPr>
        <p:spPr>
          <a:xfrm>
            <a:off x="757299" y="7124038"/>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t>"</a:t>
            </a:r>
            <a:r>
              <a:rPr lang="en-US" sz="3200" err="1"/>
              <a:t>Mayroon</a:t>
            </a:r>
            <a:r>
              <a:rPr lang="en-US" sz="3200" dirty="0"/>
              <a:t>, </a:t>
            </a:r>
            <a:r>
              <a:rPr lang="en-US" sz="3200" err="1"/>
              <a:t>Ginang</a:t>
            </a:r>
            <a:r>
              <a:rPr lang="en-US" sz="3200" dirty="0"/>
              <a:t>, at </a:t>
            </a:r>
            <a:r>
              <a:rPr lang="en-US" sz="3200" err="1"/>
              <a:t>higit</a:t>
            </a:r>
            <a:r>
              <a:rPr lang="en-US" sz="3200" dirty="0"/>
              <a:t> </a:t>
            </a:r>
            <a:r>
              <a:rPr lang="en-US" sz="3200" err="1"/>
              <a:t>na</a:t>
            </a:r>
            <a:r>
              <a:rPr lang="en-US" sz="3200" dirty="0"/>
              <a:t> </a:t>
            </a:r>
            <a:r>
              <a:rPr lang="en-US" sz="3200" err="1"/>
              <a:t>malinaw</a:t>
            </a:r>
            <a:r>
              <a:rPr lang="en-US" sz="3200" dirty="0"/>
              <a:t> </a:t>
            </a:r>
            <a:r>
              <a:rPr lang="en-US" sz="3200" err="1"/>
              <a:t>kaysa</a:t>
            </a:r>
            <a:r>
              <a:rPr lang="en-US" sz="3200" dirty="0"/>
              <a:t> </a:t>
            </a:r>
            <a:r>
              <a:rPr lang="en-US" sz="3200" err="1"/>
              <a:t>inyong</a:t>
            </a:r>
            <a:r>
              <a:rPr lang="en-US" sz="3200" dirty="0"/>
              <a:t> </a:t>
            </a:r>
            <a:r>
              <a:rPr lang="en-US" sz="3200" err="1"/>
              <a:t>mga</a:t>
            </a:r>
            <a:r>
              <a:rPr lang="en-US" sz="3200" dirty="0"/>
              <a:t> </a:t>
            </a:r>
            <a:r>
              <a:rPr lang="en-US" sz="3200" err="1"/>
              <a:t>mata</a:t>
            </a:r>
            <a:r>
              <a:rPr lang="en-US" sz="3200" dirty="0"/>
              <a:t>. </a:t>
            </a:r>
            <a:r>
              <a:rPr lang="en-US" sz="3200" err="1"/>
              <a:t>Ako'y</a:t>
            </a:r>
            <a:r>
              <a:rPr lang="en-US" sz="3200" dirty="0"/>
              <a:t> </a:t>
            </a:r>
            <a:r>
              <a:rPr lang="en-US" sz="3200" err="1"/>
              <a:t>nawiwili</a:t>
            </a:r>
            <a:r>
              <a:rPr lang="en-US" sz="3200" dirty="0"/>
              <a:t> </a:t>
            </a:r>
            <a:r>
              <a:rPr lang="en-US" sz="3200" err="1"/>
              <a:t>lamang</a:t>
            </a:r>
            <a:r>
              <a:rPr lang="en-US" sz="3200" dirty="0"/>
              <a:t> </a:t>
            </a:r>
            <a:r>
              <a:rPr lang="en-US" sz="3200" err="1"/>
              <a:t>sa</a:t>
            </a:r>
            <a:r>
              <a:rPr lang="en-US" sz="3200" dirty="0"/>
              <a:t> </a:t>
            </a:r>
            <a:r>
              <a:rPr lang="en-US" sz="3200" err="1"/>
              <a:t>pagtingin</a:t>
            </a:r>
            <a:r>
              <a:rPr lang="en-US" sz="3200" dirty="0"/>
              <a:t> </a:t>
            </a:r>
            <a:r>
              <a:rPr lang="en-US" sz="3200" err="1"/>
              <a:t>sa</a:t>
            </a:r>
            <a:r>
              <a:rPr lang="en-US" sz="3200" dirty="0"/>
              <a:t> </a:t>
            </a:r>
            <a:r>
              <a:rPr lang="en-US" sz="3200" err="1"/>
              <a:t>pagkakulot</a:t>
            </a:r>
            <a:r>
              <a:rPr lang="en-US" sz="3200" dirty="0"/>
              <a:t> ng </a:t>
            </a:r>
            <a:r>
              <a:rPr lang="en-US" sz="3200" err="1"/>
              <a:t>inyong</a:t>
            </a:r>
            <a:r>
              <a:rPr lang="en-US" sz="3200" dirty="0"/>
              <a:t> </a:t>
            </a:r>
            <a:r>
              <a:rPr lang="en-US" sz="3200" err="1"/>
              <a:t>buhok</a:t>
            </a:r>
            <a:r>
              <a:rPr lang="en-US" sz="3200" dirty="0"/>
              <a:t>," </a:t>
            </a:r>
            <a:r>
              <a:rPr lang="en-US" sz="3200" err="1"/>
              <a:t>tugon</a:t>
            </a:r>
            <a:r>
              <a:rPr lang="en-US" sz="3200" dirty="0"/>
              <a:t> ng </a:t>
            </a:r>
            <a:r>
              <a:rPr lang="en-US" sz="3200" err="1"/>
              <a:t>tinyente</a:t>
            </a:r>
            <a:r>
              <a:rPr lang="en-US" sz="3200" dirty="0"/>
              <a:t> at </a:t>
            </a:r>
            <a:r>
              <a:rPr lang="en-US" sz="3200" err="1"/>
              <a:t>saka</a:t>
            </a:r>
            <a:r>
              <a:rPr lang="en-US" sz="3200" dirty="0"/>
              <a:t> </a:t>
            </a:r>
            <a:r>
              <a:rPr lang="en-US" sz="3200" err="1"/>
              <a:t>lumayo</a:t>
            </a:r>
            <a:r>
              <a:rPr lang="en-US" sz="3200" dirty="0"/>
              <a:t>.</a:t>
            </a:r>
          </a:p>
          <a:p>
            <a:endParaRPr lang="en-US" sz="3200" dirty="0"/>
          </a:p>
          <a:p>
            <a:r>
              <a:rPr lang="en-US" sz="3200" dirty="0"/>
              <a:t>Sabay </a:t>
            </a:r>
            <a:r>
              <a:rPr lang="en-US" sz="3200" dirty="0" err="1"/>
              <a:t>na</a:t>
            </a:r>
            <a:r>
              <a:rPr lang="en-US" sz="3200" dirty="0"/>
              <a:t> </a:t>
            </a:r>
            <a:r>
              <a:rPr lang="en-US" sz="3200" dirty="0" err="1"/>
              <a:t>tumungo</a:t>
            </a:r>
            <a:r>
              <a:rPr lang="en-US" sz="3200" dirty="0"/>
              <a:t> </a:t>
            </a:r>
            <a:r>
              <a:rPr lang="en-US" sz="3200" dirty="0" err="1"/>
              <a:t>sa</a:t>
            </a:r>
            <a:r>
              <a:rPr lang="en-US" sz="3200" dirty="0"/>
              <a:t> </a:t>
            </a:r>
            <a:r>
              <a:rPr lang="en-US" sz="3200" dirty="0" err="1"/>
              <a:t>kabesera</a:t>
            </a:r>
            <a:r>
              <a:rPr lang="en-US" sz="3200" dirty="0"/>
              <a:t> ang </a:t>
            </a:r>
            <a:r>
              <a:rPr lang="en-US" sz="3200" dirty="0" err="1"/>
              <a:t>dalawang</a:t>
            </a:r>
            <a:r>
              <a:rPr lang="en-US" sz="3200" dirty="0"/>
              <a:t> </a:t>
            </a:r>
            <a:r>
              <a:rPr lang="en-US" sz="3200" dirty="0" err="1"/>
              <a:t>pari</a:t>
            </a:r>
            <a:r>
              <a:rPr lang="en-US" sz="3200" dirty="0"/>
              <a:t> </a:t>
            </a:r>
            <a:r>
              <a:rPr lang="en-US" sz="3200" dirty="0" err="1"/>
              <a:t>na</a:t>
            </a:r>
            <a:r>
              <a:rPr lang="en-US" sz="3200" dirty="0"/>
              <a:t> </a:t>
            </a:r>
            <a:r>
              <a:rPr lang="en-US" sz="3200" dirty="0" err="1"/>
              <a:t>tila</a:t>
            </a:r>
            <a:r>
              <a:rPr lang="en-US" sz="3200" dirty="0"/>
              <a:t> </a:t>
            </a:r>
            <a:r>
              <a:rPr lang="en-US" sz="3200" dirty="0" err="1"/>
              <a:t>nagkahiyaan</a:t>
            </a:r>
            <a:r>
              <a:rPr lang="en-US" sz="3200" dirty="0"/>
              <a:t> pa.</a:t>
            </a:r>
          </a:p>
          <a:p>
            <a:endParaRPr lang="en-US" sz="3200" dirty="0"/>
          </a:p>
          <a:p>
            <a:r>
              <a:rPr lang="en-US" sz="3200" dirty="0"/>
              <a:t>"</a:t>
            </a:r>
            <a:r>
              <a:rPr lang="en-US" sz="3200" dirty="0" err="1"/>
              <a:t>Iya'y</a:t>
            </a:r>
            <a:r>
              <a:rPr lang="en-US" sz="3200" dirty="0"/>
              <a:t> para </a:t>
            </a:r>
            <a:r>
              <a:rPr lang="en-US" sz="3200" dirty="0" err="1"/>
              <a:t>sa</a:t>
            </a:r>
            <a:r>
              <a:rPr lang="en-US" sz="3200" dirty="0"/>
              <a:t> </a:t>
            </a:r>
            <a:r>
              <a:rPr lang="en-US" sz="3200" dirty="0" err="1"/>
              <a:t>inyo</a:t>
            </a:r>
            <a:r>
              <a:rPr lang="en-US" sz="3200" dirty="0"/>
              <a:t>, Padre Damaso," ani Padre Sibyla.</a:t>
            </a:r>
            <a:endParaRPr lang="en-US"/>
          </a:p>
          <a:p>
            <a:endParaRPr lang="en-US" sz="3200" dirty="0"/>
          </a:p>
          <a:p>
            <a:r>
              <a:rPr lang="en-US" sz="3200" dirty="0"/>
              <a:t>"Sa </a:t>
            </a:r>
            <a:r>
              <a:rPr lang="en-US" sz="3200" dirty="0" err="1"/>
              <a:t>inyo</a:t>
            </a:r>
            <a:r>
              <a:rPr lang="en-US" sz="3200" dirty="0"/>
              <a:t> po, Padre Sibyla. Kayo ang </a:t>
            </a:r>
            <a:r>
              <a:rPr lang="en-US" sz="3200" dirty="0" err="1"/>
              <a:t>unang</a:t>
            </a:r>
            <a:r>
              <a:rPr lang="en-US" sz="3200" dirty="0"/>
              <a:t> </a:t>
            </a:r>
            <a:r>
              <a:rPr lang="en-US" sz="3200" dirty="0" err="1"/>
              <a:t>kakilala</a:t>
            </a:r>
            <a:r>
              <a:rPr lang="en-US" sz="3200" dirty="0"/>
              <a:t> at </a:t>
            </a:r>
            <a:r>
              <a:rPr lang="en-US" sz="3200" dirty="0" err="1"/>
              <a:t>kumpesor</a:t>
            </a:r>
            <a:r>
              <a:rPr lang="en-US" sz="3200" dirty="0"/>
              <a:t> ng </a:t>
            </a:r>
            <a:r>
              <a:rPr lang="en-US" sz="3200" dirty="0" err="1"/>
              <a:t>nasirang</a:t>
            </a:r>
            <a:r>
              <a:rPr lang="en-US" sz="3200" dirty="0"/>
              <a:t> </a:t>
            </a:r>
            <a:r>
              <a:rPr lang="en-US" sz="3200" dirty="0" err="1"/>
              <a:t>maybahay</a:t>
            </a:r>
            <a:r>
              <a:rPr lang="en-US" sz="3200" dirty="0"/>
              <a:t>... At </a:t>
            </a:r>
            <a:r>
              <a:rPr lang="en-US" sz="3200" dirty="0" err="1"/>
              <a:t>alang-alang</a:t>
            </a:r>
            <a:r>
              <a:rPr lang="en-US" sz="3200" dirty="0"/>
              <a:t> din </a:t>
            </a:r>
            <a:r>
              <a:rPr lang="en-US" sz="3200" dirty="0" err="1"/>
              <a:t>sa</a:t>
            </a:r>
            <a:r>
              <a:rPr lang="en-US" sz="3200" dirty="0"/>
              <a:t> </a:t>
            </a:r>
            <a:r>
              <a:rPr lang="en-US" sz="3200" dirty="0" err="1"/>
              <a:t>inyong</a:t>
            </a:r>
            <a:r>
              <a:rPr lang="en-US" sz="3200" dirty="0"/>
              <a:t> </a:t>
            </a:r>
            <a:r>
              <a:rPr lang="en-US" sz="3200" dirty="0" err="1"/>
              <a:t>gulang</a:t>
            </a:r>
            <a:r>
              <a:rPr lang="en-US" sz="3200" dirty="0"/>
              <a:t>, </a:t>
            </a:r>
            <a:r>
              <a:rPr lang="en-US" sz="3200" dirty="0" err="1"/>
              <a:t>katungkulan</a:t>
            </a:r>
            <a:r>
              <a:rPr lang="en-US" sz="3200" dirty="0"/>
              <a:t>, at </a:t>
            </a:r>
            <a:r>
              <a:rPr lang="en-US" sz="3200" dirty="0" err="1"/>
              <a:t>kapangyarihan</a:t>
            </a:r>
            <a:r>
              <a:rPr lang="en-US" sz="3200" dirty="0"/>
              <a:t>."</a:t>
            </a:r>
            <a:endParaRPr lang="en-US" dirty="0"/>
          </a:p>
        </p:txBody>
      </p:sp>
      <p:sp>
        <p:nvSpPr>
          <p:cNvPr id="5" name="Title 1">
            <a:extLst>
              <a:ext uri="{FF2B5EF4-FFF2-40B4-BE49-F238E27FC236}">
                <a16:creationId xmlns:a16="http://schemas.microsoft.com/office/drawing/2014/main" id="{5147E37B-920E-E71C-089B-0A1AD9ADD11D}"/>
              </a:ext>
            </a:extLst>
          </p:cNvPr>
          <p:cNvSpPr txBox="1">
            <a:spLocks/>
          </p:cNvSpPr>
          <p:nvPr/>
        </p:nvSpPr>
        <p:spPr>
          <a:xfrm>
            <a:off x="757300" y="783624"/>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latin typeface="Sitka Banner"/>
                <a:ea typeface="Roboto"/>
                <a:cs typeface="Roboto"/>
              </a:rPr>
              <a:t>"Hindi po naman </a:t>
            </a:r>
            <a:r>
              <a:rPr lang="en-US" sz="3200" dirty="0" err="1">
                <a:latin typeface="Sitka Banner"/>
                <a:ea typeface="Roboto"/>
                <a:cs typeface="Roboto"/>
              </a:rPr>
              <a:t>katandaan</a:t>
            </a:r>
            <a:r>
              <a:rPr lang="en-US" sz="3200" dirty="0">
                <a:latin typeface="Sitka Banner"/>
                <a:ea typeface="Roboto"/>
                <a:cs typeface="Roboto"/>
              </a:rPr>
              <a:t>; </a:t>
            </a:r>
            <a:r>
              <a:rPr lang="en-US" sz="3200" dirty="0" err="1">
                <a:latin typeface="Sitka Banner"/>
                <a:ea typeface="Roboto"/>
                <a:cs typeface="Roboto"/>
              </a:rPr>
              <a:t>ngunit</a:t>
            </a:r>
            <a:r>
              <a:rPr lang="en-US" sz="3200" dirty="0">
                <a:latin typeface="Sitka Banner"/>
                <a:ea typeface="Roboto"/>
                <a:cs typeface="Roboto"/>
              </a:rPr>
              <a:t> kayo ang </a:t>
            </a:r>
            <a:r>
              <a:rPr lang="en-US" sz="3200" dirty="0" err="1">
                <a:latin typeface="Sitka Banner"/>
                <a:ea typeface="Roboto"/>
                <a:cs typeface="Roboto"/>
              </a:rPr>
              <a:t>kura</a:t>
            </a:r>
            <a:r>
              <a:rPr lang="en-US" sz="3200" dirty="0">
                <a:latin typeface="Sitka Banner"/>
                <a:ea typeface="Roboto"/>
                <a:cs typeface="Roboto"/>
              </a:rPr>
              <a:t> ng bayan!" ang </a:t>
            </a:r>
            <a:r>
              <a:rPr lang="en-US" sz="3200" dirty="0" err="1">
                <a:latin typeface="Sitka Banner"/>
                <a:ea typeface="Roboto"/>
                <a:cs typeface="Roboto"/>
              </a:rPr>
              <a:t>wika</a:t>
            </a:r>
            <a:r>
              <a:rPr lang="en-US" sz="3200" dirty="0">
                <a:latin typeface="Sitka Banner"/>
                <a:ea typeface="Roboto"/>
                <a:cs typeface="Roboto"/>
              </a:rPr>
              <a:t> ng </a:t>
            </a:r>
            <a:r>
              <a:rPr lang="en-US" sz="3200" dirty="0" err="1">
                <a:latin typeface="Sitka Banner"/>
                <a:ea typeface="Roboto"/>
                <a:cs typeface="Roboto"/>
              </a:rPr>
              <a:t>Pransiskano</a:t>
            </a:r>
            <a:r>
              <a:rPr lang="en-US" sz="3200" dirty="0">
                <a:latin typeface="Sitka Banner"/>
                <a:ea typeface="Roboto"/>
                <a:cs typeface="Roboto"/>
              </a:rPr>
              <a:t> </a:t>
            </a:r>
            <a:r>
              <a:rPr lang="en-US" sz="3200" dirty="0" err="1">
                <a:latin typeface="Sitka Banner"/>
                <a:ea typeface="Roboto"/>
                <a:cs typeface="Roboto"/>
              </a:rPr>
              <a:t>na</a:t>
            </a:r>
            <a:r>
              <a:rPr lang="en-US" sz="3200" dirty="0">
                <a:latin typeface="Sitka Banner"/>
                <a:ea typeface="Roboto"/>
                <a:cs typeface="Roboto"/>
              </a:rPr>
              <a:t> </a:t>
            </a:r>
            <a:r>
              <a:rPr lang="en-US" sz="3200" dirty="0" err="1">
                <a:latin typeface="Sitka Banner"/>
                <a:ea typeface="Roboto"/>
                <a:cs typeface="Roboto"/>
              </a:rPr>
              <a:t>hindi</a:t>
            </a:r>
            <a:r>
              <a:rPr lang="en-US" sz="3200" dirty="0">
                <a:latin typeface="Sitka Banner"/>
                <a:ea typeface="Roboto"/>
                <a:cs typeface="Roboto"/>
              </a:rPr>
              <a:t> </a:t>
            </a:r>
            <a:r>
              <a:rPr lang="en-US" sz="3200" dirty="0" err="1">
                <a:latin typeface="Sitka Banner"/>
                <a:ea typeface="Roboto"/>
                <a:cs typeface="Roboto"/>
              </a:rPr>
              <a:t>bumibitiw</a:t>
            </a:r>
            <a:r>
              <a:rPr lang="en-US" sz="3200" dirty="0">
                <a:latin typeface="Sitka Banner"/>
                <a:ea typeface="Roboto"/>
                <a:cs typeface="Roboto"/>
              </a:rPr>
              <a:t> </a:t>
            </a:r>
            <a:r>
              <a:rPr lang="en-US" sz="3200" dirty="0" err="1">
                <a:latin typeface="Sitka Banner"/>
                <a:ea typeface="Roboto"/>
                <a:cs typeface="Roboto"/>
              </a:rPr>
              <a:t>sa</a:t>
            </a:r>
            <a:r>
              <a:rPr lang="en-US" sz="3200" dirty="0">
                <a:latin typeface="Sitka Banner"/>
                <a:ea typeface="Roboto"/>
                <a:cs typeface="Roboto"/>
              </a:rPr>
              <a:t> </a:t>
            </a:r>
            <a:r>
              <a:rPr lang="en-US" sz="3200" dirty="0" err="1">
                <a:latin typeface="Sitka Banner"/>
                <a:ea typeface="Roboto"/>
                <a:cs typeface="Roboto"/>
              </a:rPr>
              <a:t>silya</a:t>
            </a:r>
            <a:r>
              <a:rPr lang="en-US" sz="3200" dirty="0">
                <a:latin typeface="Sitka Banner"/>
                <a:ea typeface="Roboto"/>
                <a:cs typeface="Roboto"/>
              </a:rPr>
              <a:t>.</a:t>
            </a:r>
            <a:endParaRPr lang="en-US" dirty="0">
              <a:latin typeface="Sitka Banner"/>
              <a:ea typeface="Roboto"/>
              <a:cs typeface="Roboto"/>
            </a:endParaRPr>
          </a:p>
          <a:p>
            <a:endParaRPr lang="en-US" sz="3200" dirty="0">
              <a:ea typeface="Roboto"/>
              <a:cs typeface="Roboto"/>
            </a:endParaRPr>
          </a:p>
          <a:p>
            <a:r>
              <a:rPr lang="en-US" sz="3200" dirty="0">
                <a:ea typeface="Roboto"/>
                <a:cs typeface="Roboto"/>
              </a:rPr>
              <a:t>"Kung </a:t>
            </a:r>
            <a:r>
              <a:rPr lang="en-US" sz="3200" err="1">
                <a:ea typeface="Roboto"/>
                <a:cs typeface="Roboto"/>
              </a:rPr>
              <a:t>siya</a:t>
            </a:r>
            <a:r>
              <a:rPr lang="en-US" sz="3200" dirty="0">
                <a:ea typeface="Roboto"/>
                <a:cs typeface="Roboto"/>
              </a:rPr>
              <a:t> </a:t>
            </a:r>
            <a:r>
              <a:rPr lang="en-US" sz="3200" err="1">
                <a:ea typeface="Roboto"/>
                <a:cs typeface="Roboto"/>
              </a:rPr>
              <a:t>ninyong</a:t>
            </a:r>
            <a:r>
              <a:rPr lang="en-US" sz="3200" dirty="0">
                <a:ea typeface="Roboto"/>
                <a:cs typeface="Roboto"/>
              </a:rPr>
              <a:t> </a:t>
            </a:r>
            <a:r>
              <a:rPr lang="en-US" sz="3200" err="1">
                <a:ea typeface="Roboto"/>
                <a:cs typeface="Roboto"/>
              </a:rPr>
              <a:t>utos</a:t>
            </a:r>
            <a:r>
              <a:rPr lang="en-US" sz="3200" dirty="0">
                <a:ea typeface="Roboto"/>
                <a:cs typeface="Roboto"/>
              </a:rPr>
              <a:t> </a:t>
            </a:r>
            <a:r>
              <a:rPr lang="en-US" sz="3200" err="1">
                <a:ea typeface="Roboto"/>
                <a:cs typeface="Roboto"/>
              </a:rPr>
              <a:t>ako'y</a:t>
            </a:r>
            <a:r>
              <a:rPr lang="en-US" sz="3200" dirty="0">
                <a:ea typeface="Roboto"/>
                <a:cs typeface="Roboto"/>
              </a:rPr>
              <a:t> </a:t>
            </a:r>
            <a:r>
              <a:rPr lang="en-US" sz="3200" err="1">
                <a:ea typeface="Roboto"/>
                <a:cs typeface="Roboto"/>
              </a:rPr>
              <a:t>sumusunod</a:t>
            </a:r>
            <a:r>
              <a:rPr lang="en-US" sz="3200" dirty="0">
                <a:ea typeface="Roboto"/>
                <a:cs typeface="Roboto"/>
              </a:rPr>
              <a:t>," ani Padre Sibyla at </a:t>
            </a:r>
            <a:r>
              <a:rPr lang="en-US" sz="3200" err="1">
                <a:ea typeface="Roboto"/>
                <a:cs typeface="Roboto"/>
              </a:rPr>
              <a:t>umakmang</a:t>
            </a:r>
            <a:r>
              <a:rPr lang="en-US" sz="3200" dirty="0">
                <a:ea typeface="Roboto"/>
                <a:cs typeface="Roboto"/>
              </a:rPr>
              <a:t> </a:t>
            </a:r>
            <a:r>
              <a:rPr lang="en-US" sz="3200" err="1">
                <a:ea typeface="Roboto"/>
                <a:cs typeface="Roboto"/>
              </a:rPr>
              <a:t>uupo</a:t>
            </a:r>
            <a:r>
              <a:rPr lang="en-US" sz="3200" dirty="0">
                <a:ea typeface="Roboto"/>
                <a:cs typeface="Roboto"/>
              </a:rPr>
              <a:t>.</a:t>
            </a:r>
            <a:endParaRPr lang="en-US">
              <a:ea typeface="Roboto"/>
              <a:cs typeface="Roboto"/>
            </a:endParaRPr>
          </a:p>
          <a:p>
            <a:endParaRPr lang="en-US" sz="3200" dirty="0">
              <a:ea typeface="Roboto"/>
              <a:cs typeface="Roboto"/>
            </a:endParaRPr>
          </a:p>
          <a:p>
            <a:r>
              <a:rPr lang="en-US" sz="3200" dirty="0">
                <a:ea typeface="Roboto"/>
                <a:cs typeface="Roboto"/>
              </a:rPr>
              <a:t>"Hindi ko </a:t>
            </a:r>
            <a:r>
              <a:rPr lang="en-US" sz="3200" dirty="0" err="1">
                <a:ea typeface="Roboto"/>
                <a:cs typeface="Roboto"/>
              </a:rPr>
              <a:t>iniuutos</a:t>
            </a:r>
            <a:r>
              <a:rPr lang="en-US" sz="3200" dirty="0">
                <a:ea typeface="Roboto"/>
                <a:cs typeface="Roboto"/>
              </a:rPr>
              <a:t>..." </a:t>
            </a:r>
            <a:r>
              <a:rPr lang="en-US" sz="3200" dirty="0" err="1">
                <a:ea typeface="Roboto"/>
                <a:cs typeface="Roboto"/>
              </a:rPr>
              <a:t>hadlang</a:t>
            </a:r>
            <a:r>
              <a:rPr lang="en-US" sz="3200" dirty="0">
                <a:ea typeface="Roboto"/>
                <a:cs typeface="Roboto"/>
              </a:rPr>
              <a:t> ng </a:t>
            </a:r>
            <a:r>
              <a:rPr lang="en-US" sz="3200" dirty="0" err="1">
                <a:ea typeface="Roboto"/>
                <a:cs typeface="Roboto"/>
              </a:rPr>
              <a:t>Pransiskano</a:t>
            </a:r>
            <a:r>
              <a:rPr lang="en-US" sz="3200" dirty="0">
                <a:ea typeface="Roboto"/>
                <a:cs typeface="Roboto"/>
              </a:rPr>
              <a:t>.</a:t>
            </a:r>
            <a:endParaRPr lang="en-US" dirty="0">
              <a:ea typeface="Roboto"/>
              <a:cs typeface="Roboto"/>
            </a:endParaRPr>
          </a:p>
          <a:p>
            <a:endParaRPr lang="en-US" sz="3200" dirty="0">
              <a:ea typeface="Roboto"/>
              <a:cs typeface="Roboto"/>
            </a:endParaRPr>
          </a:p>
          <a:p>
            <a:r>
              <a:rPr lang="en-US" sz="3200" dirty="0" err="1">
                <a:ea typeface="Roboto"/>
                <a:cs typeface="Roboto"/>
              </a:rPr>
              <a:t>Uupo</a:t>
            </a:r>
            <a:r>
              <a:rPr lang="en-US" sz="3200" dirty="0">
                <a:ea typeface="Roboto"/>
                <a:cs typeface="Roboto"/>
              </a:rPr>
              <a:t> </a:t>
            </a:r>
            <a:r>
              <a:rPr lang="en-US" sz="3200" dirty="0" err="1">
                <a:ea typeface="Roboto"/>
                <a:cs typeface="Roboto"/>
              </a:rPr>
              <a:t>na</a:t>
            </a:r>
            <a:r>
              <a:rPr lang="en-US" sz="3200" dirty="0">
                <a:ea typeface="Roboto"/>
                <a:cs typeface="Roboto"/>
              </a:rPr>
              <a:t> sana ang </a:t>
            </a:r>
            <a:r>
              <a:rPr lang="en-US" sz="3200" dirty="0" err="1">
                <a:ea typeface="Roboto"/>
                <a:cs typeface="Roboto"/>
              </a:rPr>
              <a:t>Dominikano</a:t>
            </a:r>
            <a:r>
              <a:rPr lang="en-US" sz="3200" dirty="0">
                <a:ea typeface="Roboto"/>
                <a:cs typeface="Roboto"/>
              </a:rPr>
              <a:t> </a:t>
            </a:r>
            <a:r>
              <a:rPr lang="en-US" sz="3200" dirty="0" err="1">
                <a:ea typeface="Roboto"/>
                <a:cs typeface="Roboto"/>
              </a:rPr>
              <a:t>ngunit</a:t>
            </a:r>
            <a:r>
              <a:rPr lang="en-US" sz="3200" dirty="0">
                <a:ea typeface="Roboto"/>
                <a:cs typeface="Roboto"/>
              </a:rPr>
              <a:t> </a:t>
            </a:r>
            <a:r>
              <a:rPr lang="en-US" sz="3200" dirty="0" err="1">
                <a:ea typeface="Roboto"/>
                <a:cs typeface="Roboto"/>
              </a:rPr>
              <a:t>nagkatama</a:t>
            </a:r>
            <a:r>
              <a:rPr lang="en-US" sz="3200" dirty="0">
                <a:ea typeface="Roboto"/>
                <a:cs typeface="Roboto"/>
              </a:rPr>
              <a:t> ang </a:t>
            </a:r>
            <a:r>
              <a:rPr lang="en-US" sz="3200" dirty="0" err="1">
                <a:ea typeface="Roboto"/>
                <a:cs typeface="Roboto"/>
              </a:rPr>
              <a:t>tingin</a:t>
            </a:r>
            <a:r>
              <a:rPr lang="en-US" sz="3200" dirty="0">
                <a:ea typeface="Roboto"/>
                <a:cs typeface="Roboto"/>
              </a:rPr>
              <a:t> </a:t>
            </a:r>
            <a:r>
              <a:rPr lang="en-US" sz="3200" dirty="0" err="1">
                <a:ea typeface="Roboto"/>
                <a:cs typeface="Roboto"/>
              </a:rPr>
              <a:t>nila</a:t>
            </a:r>
            <a:r>
              <a:rPr lang="en-US" sz="3200" dirty="0">
                <a:ea typeface="Roboto"/>
                <a:cs typeface="Roboto"/>
              </a:rPr>
              <a:t> ng </a:t>
            </a:r>
            <a:r>
              <a:rPr lang="en-US" sz="3200" dirty="0" err="1">
                <a:ea typeface="Roboto"/>
                <a:cs typeface="Roboto"/>
              </a:rPr>
              <a:t>opisyal</a:t>
            </a:r>
            <a:r>
              <a:rPr lang="en-US" sz="3200" dirty="0">
                <a:ea typeface="Roboto"/>
                <a:cs typeface="Roboto"/>
              </a:rPr>
              <a:t>. </a:t>
            </a:r>
            <a:r>
              <a:rPr lang="en-US" sz="3200" dirty="0" err="1">
                <a:ea typeface="Roboto"/>
                <a:cs typeface="Roboto"/>
              </a:rPr>
              <a:t>Inalok</a:t>
            </a:r>
            <a:r>
              <a:rPr lang="en-US" sz="3200" dirty="0">
                <a:ea typeface="Roboto"/>
                <a:cs typeface="Roboto"/>
              </a:rPr>
              <a:t> </a:t>
            </a:r>
            <a:r>
              <a:rPr lang="en-US" sz="3200" dirty="0" err="1">
                <a:ea typeface="Roboto"/>
                <a:cs typeface="Roboto"/>
              </a:rPr>
              <a:t>niya</a:t>
            </a:r>
            <a:r>
              <a:rPr lang="en-US" sz="3200" dirty="0">
                <a:ea typeface="Roboto"/>
                <a:cs typeface="Roboto"/>
              </a:rPr>
              <a:t> ang </a:t>
            </a:r>
            <a:r>
              <a:rPr lang="en-US" sz="3200" dirty="0" err="1">
                <a:ea typeface="Roboto"/>
                <a:cs typeface="Roboto"/>
              </a:rPr>
              <a:t>opisyal</a:t>
            </a:r>
            <a:r>
              <a:rPr lang="en-US" sz="3200" dirty="0">
                <a:ea typeface="Roboto"/>
                <a:cs typeface="Roboto"/>
              </a:rPr>
              <a:t>, </a:t>
            </a:r>
            <a:r>
              <a:rPr lang="en-US" sz="3200" dirty="0" err="1">
                <a:ea typeface="Roboto"/>
                <a:cs typeface="Roboto"/>
              </a:rPr>
              <a:t>gayong</a:t>
            </a:r>
            <a:r>
              <a:rPr lang="en-US" sz="3200" dirty="0">
                <a:ea typeface="Roboto"/>
                <a:cs typeface="Roboto"/>
              </a:rPr>
              <a:t> ang </a:t>
            </a:r>
            <a:r>
              <a:rPr lang="en-US" sz="3200" dirty="0" err="1">
                <a:ea typeface="Roboto"/>
                <a:cs typeface="Roboto"/>
              </a:rPr>
              <a:t>paniwala</a:t>
            </a:r>
            <a:r>
              <a:rPr lang="en-US" sz="3200" dirty="0">
                <a:ea typeface="Roboto"/>
                <a:cs typeface="Roboto"/>
              </a:rPr>
              <a:t> </a:t>
            </a:r>
            <a:r>
              <a:rPr lang="en-US" sz="3200" dirty="0" err="1">
                <a:ea typeface="Roboto"/>
                <a:cs typeface="Roboto"/>
              </a:rPr>
              <a:t>nila</a:t>
            </a:r>
            <a:r>
              <a:rPr lang="en-US" sz="3200" dirty="0">
                <a:ea typeface="Roboto"/>
                <a:cs typeface="Roboto"/>
              </a:rPr>
              <a:t>, ay </a:t>
            </a:r>
            <a:r>
              <a:rPr lang="en-US" sz="3200" dirty="0" err="1">
                <a:ea typeface="Roboto"/>
                <a:cs typeface="Roboto"/>
              </a:rPr>
              <a:t>higit</a:t>
            </a:r>
            <a:r>
              <a:rPr lang="en-US" sz="3200" dirty="0">
                <a:ea typeface="Roboto"/>
                <a:cs typeface="Roboto"/>
              </a:rPr>
              <a:t> </a:t>
            </a:r>
            <a:r>
              <a:rPr lang="en-US" sz="3200" dirty="0" err="1">
                <a:ea typeface="Roboto"/>
                <a:cs typeface="Roboto"/>
              </a:rPr>
              <a:t>na</a:t>
            </a:r>
            <a:r>
              <a:rPr lang="en-US" sz="3200" dirty="0">
                <a:ea typeface="Roboto"/>
                <a:cs typeface="Roboto"/>
              </a:rPr>
              <a:t> </a:t>
            </a:r>
            <a:r>
              <a:rPr lang="en-US" sz="3200" dirty="0" err="1">
                <a:ea typeface="Roboto"/>
                <a:cs typeface="Roboto"/>
              </a:rPr>
              <a:t>mataas</a:t>
            </a:r>
            <a:r>
              <a:rPr lang="en-US" sz="3200" dirty="0">
                <a:ea typeface="Roboto"/>
                <a:cs typeface="Roboto"/>
              </a:rPr>
              <a:t> ang </a:t>
            </a:r>
            <a:r>
              <a:rPr lang="en-US" sz="3200" dirty="0" err="1">
                <a:ea typeface="Roboto"/>
                <a:cs typeface="Roboto"/>
              </a:rPr>
              <a:t>isang</a:t>
            </a:r>
            <a:r>
              <a:rPr lang="en-US" sz="3200" dirty="0">
                <a:ea typeface="Roboto"/>
                <a:cs typeface="Roboto"/>
              </a:rPr>
              <a:t> </a:t>
            </a:r>
            <a:r>
              <a:rPr lang="en-US" sz="3200" dirty="0" err="1">
                <a:ea typeface="Roboto"/>
                <a:cs typeface="Roboto"/>
              </a:rPr>
              <a:t>kusinerong</a:t>
            </a:r>
            <a:r>
              <a:rPr lang="en-US" sz="3200" dirty="0">
                <a:ea typeface="Roboto"/>
                <a:cs typeface="Roboto"/>
              </a:rPr>
              <a:t> </a:t>
            </a:r>
            <a:r>
              <a:rPr lang="en-US" sz="3200" dirty="0" err="1">
                <a:ea typeface="Roboto"/>
                <a:cs typeface="Roboto"/>
              </a:rPr>
              <a:t>uldog</a:t>
            </a:r>
            <a:r>
              <a:rPr lang="en-US" sz="3200" dirty="0">
                <a:ea typeface="Roboto"/>
                <a:cs typeface="Roboto"/>
              </a:rPr>
              <a:t> </a:t>
            </a:r>
            <a:r>
              <a:rPr lang="en-US" sz="3200" dirty="0" err="1">
                <a:ea typeface="Roboto"/>
                <a:cs typeface="Roboto"/>
              </a:rPr>
              <a:t>kaysa</a:t>
            </a:r>
            <a:r>
              <a:rPr lang="en-US" sz="3200" dirty="0">
                <a:ea typeface="Roboto"/>
                <a:cs typeface="Roboto"/>
              </a:rPr>
              <a:t> </a:t>
            </a:r>
            <a:r>
              <a:rPr lang="en-US" sz="3200" dirty="0" err="1">
                <a:ea typeface="Roboto"/>
                <a:cs typeface="Roboto"/>
              </a:rPr>
              <a:t>lalong</a:t>
            </a:r>
            <a:r>
              <a:rPr lang="en-US" sz="3200" dirty="0">
                <a:ea typeface="Roboto"/>
                <a:cs typeface="Roboto"/>
              </a:rPr>
              <a:t> </a:t>
            </a:r>
            <a:r>
              <a:rPr lang="en-US" sz="3200" dirty="0" err="1">
                <a:ea typeface="Roboto"/>
                <a:cs typeface="Roboto"/>
              </a:rPr>
              <a:t>mataas</a:t>
            </a:r>
            <a:r>
              <a:rPr lang="en-US" sz="3200" dirty="0">
                <a:ea typeface="Roboto"/>
                <a:cs typeface="Roboto"/>
              </a:rPr>
              <a:t> </a:t>
            </a:r>
            <a:r>
              <a:rPr lang="en-US" sz="3200" dirty="0" err="1">
                <a:ea typeface="Roboto"/>
                <a:cs typeface="Roboto"/>
              </a:rPr>
              <a:t>na</a:t>
            </a:r>
            <a:r>
              <a:rPr lang="en-US" sz="3200" dirty="0">
                <a:ea typeface="Roboto"/>
                <a:cs typeface="Roboto"/>
              </a:rPr>
              <a:t> </a:t>
            </a:r>
            <a:r>
              <a:rPr lang="en-US" sz="3200" dirty="0" err="1">
                <a:ea typeface="Roboto"/>
                <a:cs typeface="Roboto"/>
              </a:rPr>
              <a:t>puno</a:t>
            </a:r>
            <a:r>
              <a:rPr lang="en-US" sz="3200" dirty="0">
                <a:ea typeface="Roboto"/>
                <a:cs typeface="Roboto"/>
              </a:rPr>
              <a:t> ng </a:t>
            </a:r>
            <a:r>
              <a:rPr lang="en-US" sz="3200" dirty="0" err="1">
                <a:ea typeface="Roboto"/>
                <a:cs typeface="Roboto"/>
              </a:rPr>
              <a:t>pamahalaan</a:t>
            </a:r>
            <a:r>
              <a:rPr lang="en-US" sz="3200" dirty="0">
                <a:ea typeface="Roboto"/>
                <a:cs typeface="Roboto"/>
              </a:rPr>
              <a:t>.</a:t>
            </a:r>
            <a:endParaRPr lang="en-US" dirty="0"/>
          </a:p>
        </p:txBody>
      </p:sp>
      <p:sp>
        <p:nvSpPr>
          <p:cNvPr id="8" name="Title 1">
            <a:extLst>
              <a:ext uri="{FF2B5EF4-FFF2-40B4-BE49-F238E27FC236}">
                <a16:creationId xmlns:a16="http://schemas.microsoft.com/office/drawing/2014/main" id="{E11941C2-4FDE-3759-7648-763E4CA1ED82}"/>
              </a:ext>
            </a:extLst>
          </p:cNvPr>
          <p:cNvSpPr txBox="1">
            <a:spLocks/>
          </p:cNvSpPr>
          <p:nvPr/>
        </p:nvSpPr>
        <p:spPr>
          <a:xfrm>
            <a:off x="13121829" y="783623"/>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err="1"/>
              <a:t>Tumanggi</a:t>
            </a:r>
            <a:r>
              <a:rPr lang="en-US" sz="3200" dirty="0"/>
              <a:t> ang </a:t>
            </a:r>
            <a:r>
              <a:rPr lang="en-US" sz="3200" dirty="0" err="1"/>
              <a:t>tinyente</a:t>
            </a:r>
            <a:r>
              <a:rPr lang="en-US" sz="3200" dirty="0"/>
              <a:t> </a:t>
            </a:r>
            <a:r>
              <a:rPr lang="en-US" sz="3200" dirty="0" err="1"/>
              <a:t>dahilan</a:t>
            </a:r>
            <a:r>
              <a:rPr lang="en-US" sz="3200" dirty="0"/>
              <a:t> </a:t>
            </a:r>
            <a:r>
              <a:rPr lang="en-US" sz="3200" dirty="0" err="1"/>
              <a:t>sa</a:t>
            </a:r>
            <a:r>
              <a:rPr lang="en-US" sz="3200" dirty="0"/>
              <a:t> </a:t>
            </a:r>
            <a:r>
              <a:rPr lang="en-US" sz="3200" dirty="0" err="1"/>
              <a:t>mapapagitna</a:t>
            </a:r>
            <a:r>
              <a:rPr lang="en-US" sz="3200" dirty="0"/>
              <a:t> </a:t>
            </a:r>
            <a:r>
              <a:rPr lang="en-US" sz="3200" dirty="0" err="1"/>
              <a:t>siya</a:t>
            </a:r>
            <a:r>
              <a:rPr lang="en-US" sz="3200" dirty="0"/>
              <a:t> </a:t>
            </a:r>
            <a:r>
              <a:rPr lang="en-US" sz="3200" dirty="0" err="1"/>
              <a:t>sa</a:t>
            </a:r>
            <a:r>
              <a:rPr lang="en-US" sz="3200" dirty="0"/>
              <a:t> </a:t>
            </a:r>
            <a:r>
              <a:rPr lang="en-US" sz="3200" dirty="0" err="1"/>
              <a:t>dalawang</a:t>
            </a:r>
            <a:r>
              <a:rPr lang="en-US" sz="3200" dirty="0"/>
              <a:t> </a:t>
            </a:r>
            <a:r>
              <a:rPr lang="en-US" sz="3200" dirty="0" err="1"/>
              <a:t>pari</a:t>
            </a:r>
            <a:r>
              <a:rPr lang="en-US" sz="3200" dirty="0"/>
              <a:t>. Hindi </a:t>
            </a:r>
            <a:r>
              <a:rPr lang="en-US" sz="3200" dirty="0" err="1"/>
              <a:t>naalaala</a:t>
            </a:r>
            <a:r>
              <a:rPr lang="en-US" sz="3200" dirty="0"/>
              <a:t> ng </a:t>
            </a:r>
            <a:r>
              <a:rPr lang="en-US" sz="3200" dirty="0" err="1"/>
              <a:t>dalawa</a:t>
            </a:r>
            <a:r>
              <a:rPr lang="en-US" sz="3200" dirty="0"/>
              <a:t> ang </a:t>
            </a:r>
            <a:r>
              <a:rPr lang="en-US" sz="3200" dirty="0" err="1"/>
              <a:t>naghandog</a:t>
            </a:r>
            <a:r>
              <a:rPr lang="en-US" sz="3200" dirty="0"/>
              <a:t> ng </a:t>
            </a:r>
            <a:r>
              <a:rPr lang="en-US" sz="3200" dirty="0" err="1"/>
              <a:t>piging</a:t>
            </a:r>
            <a:r>
              <a:rPr lang="en-US" sz="3200" dirty="0"/>
              <a:t>.</a:t>
            </a:r>
          </a:p>
          <a:p>
            <a:endParaRPr lang="en-US" sz="3200" dirty="0"/>
          </a:p>
          <a:p>
            <a:r>
              <a:rPr lang="en-US" sz="3200" dirty="0"/>
              <a:t>"Don Santiago, </a:t>
            </a:r>
            <a:r>
              <a:rPr lang="en-US" sz="3200" dirty="0" err="1"/>
              <a:t>hindi</a:t>
            </a:r>
            <a:r>
              <a:rPr lang="en-US" sz="3200" dirty="0"/>
              <a:t> po </a:t>
            </a:r>
            <a:r>
              <a:rPr lang="en-US" sz="3200" dirty="0" err="1"/>
              <a:t>ba</a:t>
            </a:r>
            <a:r>
              <a:rPr lang="en-US" sz="3200" dirty="0"/>
              <a:t> </a:t>
            </a:r>
            <a:r>
              <a:rPr lang="en-US" sz="3200" dirty="0" err="1"/>
              <a:t>ninyo</a:t>
            </a:r>
            <a:r>
              <a:rPr lang="en-US" sz="3200" dirty="0"/>
              <a:t> kami </a:t>
            </a:r>
            <a:r>
              <a:rPr lang="en-US" sz="3200" dirty="0" err="1"/>
              <a:t>sasaluhan</a:t>
            </a:r>
            <a:r>
              <a:rPr lang="en-US" sz="3200" dirty="0"/>
              <a:t>?" </a:t>
            </a:r>
            <a:r>
              <a:rPr lang="en-US" sz="3200" dirty="0" err="1"/>
              <a:t>anyaya</a:t>
            </a:r>
            <a:r>
              <a:rPr lang="en-US" sz="3200" dirty="0"/>
              <a:t> </a:t>
            </a:r>
            <a:r>
              <a:rPr lang="en-US" sz="3200" dirty="0" err="1"/>
              <a:t>ni</a:t>
            </a:r>
            <a:r>
              <a:rPr lang="en-US" sz="3200" dirty="0"/>
              <a:t> Ibarra. Puno </a:t>
            </a:r>
            <a:r>
              <a:rPr lang="en-US" sz="3200" dirty="0" err="1"/>
              <a:t>na</a:t>
            </a:r>
            <a:r>
              <a:rPr lang="en-US" sz="3200" dirty="0"/>
              <a:t> ang mesa kaya </a:t>
            </a:r>
            <a:r>
              <a:rPr lang="en-US" sz="3200" dirty="0" err="1"/>
              <a:t>anyong</a:t>
            </a:r>
            <a:r>
              <a:rPr lang="en-US" sz="3200" dirty="0"/>
              <a:t> </a:t>
            </a:r>
            <a:r>
              <a:rPr lang="en-US" sz="3200" dirty="0" err="1"/>
              <a:t>titindig</a:t>
            </a:r>
            <a:r>
              <a:rPr lang="en-US" sz="3200" dirty="0"/>
              <a:t> </a:t>
            </a:r>
            <a:r>
              <a:rPr lang="en-US" sz="3200" dirty="0" err="1"/>
              <a:t>ito</a:t>
            </a:r>
            <a:r>
              <a:rPr lang="en-US" sz="3200" dirty="0"/>
              <a:t>. "Si </a:t>
            </a:r>
            <a:r>
              <a:rPr lang="en-US" sz="3200" dirty="0" err="1"/>
              <a:t>Luculo</a:t>
            </a:r>
            <a:r>
              <a:rPr lang="en-US" sz="3200" dirty="0"/>
              <a:t> ay </a:t>
            </a:r>
            <a:r>
              <a:rPr lang="en-US" sz="3200" dirty="0" err="1"/>
              <a:t>hindi</a:t>
            </a:r>
            <a:r>
              <a:rPr lang="en-US" sz="3200" dirty="0"/>
              <a:t> </a:t>
            </a:r>
            <a:r>
              <a:rPr lang="en-US" sz="3200" dirty="0" err="1"/>
              <a:t>kumakain</a:t>
            </a:r>
            <a:r>
              <a:rPr lang="en-US" sz="3200" dirty="0"/>
              <a:t> </a:t>
            </a:r>
            <a:r>
              <a:rPr lang="en-US" sz="3200" dirty="0" err="1"/>
              <a:t>sa</a:t>
            </a:r>
            <a:r>
              <a:rPr lang="en-US" sz="3200" dirty="0"/>
              <a:t> </a:t>
            </a:r>
            <a:r>
              <a:rPr lang="en-US" sz="3200" dirty="0" err="1"/>
              <a:t>bahay</a:t>
            </a:r>
            <a:r>
              <a:rPr lang="en-US" sz="3200" dirty="0"/>
              <a:t> </a:t>
            </a:r>
            <a:r>
              <a:rPr lang="en-US" sz="3200" dirty="0" err="1"/>
              <a:t>ni</a:t>
            </a:r>
            <a:r>
              <a:rPr lang="en-US" sz="3200" dirty="0"/>
              <a:t> </a:t>
            </a:r>
            <a:r>
              <a:rPr lang="en-US" sz="3200" dirty="0" err="1"/>
              <a:t>Luculo</a:t>
            </a:r>
            <a:r>
              <a:rPr lang="en-US" sz="3200" dirty="0"/>
              <a:t>," ani Kapitan </a:t>
            </a:r>
            <a:r>
              <a:rPr lang="en-US" sz="3200" dirty="0" err="1"/>
              <a:t>Tiyago</a:t>
            </a:r>
            <a:r>
              <a:rPr lang="en-US" sz="3200" dirty="0"/>
              <a:t>.</a:t>
            </a:r>
            <a:endParaRPr lang="en-US" dirty="0"/>
          </a:p>
          <a:p>
            <a:endParaRPr lang="en-US" sz="3200" dirty="0"/>
          </a:p>
          <a:p>
            <a:r>
              <a:rPr lang="en-US" sz="3200" dirty="0"/>
              <a:t>"Diyan kayo! </a:t>
            </a:r>
            <a:r>
              <a:rPr lang="en-US" sz="3200" dirty="0" err="1"/>
              <a:t>Huwag</a:t>
            </a:r>
            <a:r>
              <a:rPr lang="en-US" sz="3200" dirty="0"/>
              <a:t> </a:t>
            </a:r>
            <a:r>
              <a:rPr lang="en-US" sz="3200" dirty="0" err="1"/>
              <a:t>kayong</a:t>
            </a:r>
            <a:r>
              <a:rPr lang="en-US" sz="3200" dirty="0"/>
              <a:t> </a:t>
            </a:r>
            <a:r>
              <a:rPr lang="en-US" sz="3200" dirty="0" err="1"/>
              <a:t>tumindig</a:t>
            </a:r>
            <a:r>
              <a:rPr lang="en-US" sz="3200" dirty="0"/>
              <a:t>" ani Kapitan </a:t>
            </a:r>
            <a:r>
              <a:rPr lang="en-US" sz="3200" dirty="0" err="1"/>
              <a:t>Tiyago</a:t>
            </a:r>
            <a:r>
              <a:rPr lang="en-US" sz="3200" dirty="0"/>
              <a:t>. "Ang </a:t>
            </a:r>
            <a:r>
              <a:rPr lang="en-US" sz="3200" dirty="0" err="1"/>
              <a:t>handang</a:t>
            </a:r>
            <a:r>
              <a:rPr lang="en-US" sz="3200" dirty="0"/>
              <a:t> </a:t>
            </a:r>
            <a:r>
              <a:rPr lang="en-US" sz="3200" dirty="0" err="1"/>
              <a:t>ito'y</a:t>
            </a:r>
            <a:r>
              <a:rPr lang="en-US" sz="3200" dirty="0"/>
              <a:t> </a:t>
            </a:r>
            <a:r>
              <a:rPr lang="en-US" sz="3200" dirty="0" err="1"/>
              <a:t>pasalamat</a:t>
            </a:r>
            <a:r>
              <a:rPr lang="en-US" sz="3200" dirty="0"/>
              <a:t> </a:t>
            </a:r>
            <a:r>
              <a:rPr lang="en-US" sz="3200" dirty="0" err="1"/>
              <a:t>sa</a:t>
            </a:r>
            <a:r>
              <a:rPr lang="en-US" sz="3200" dirty="0"/>
              <a:t> </a:t>
            </a:r>
            <a:r>
              <a:rPr lang="en-US" sz="3200" dirty="0" err="1"/>
              <a:t>Birhen</a:t>
            </a:r>
            <a:r>
              <a:rPr lang="en-US" sz="3200" dirty="0"/>
              <a:t> </a:t>
            </a:r>
            <a:r>
              <a:rPr lang="en-US" sz="3200" dirty="0" err="1"/>
              <a:t>dahilan</a:t>
            </a:r>
            <a:r>
              <a:rPr lang="en-US" sz="3200" dirty="0"/>
              <a:t> </a:t>
            </a:r>
            <a:r>
              <a:rPr lang="en-US" sz="3200" dirty="0" err="1"/>
              <a:t>sa</a:t>
            </a:r>
            <a:r>
              <a:rPr lang="en-US" sz="3200" dirty="0"/>
              <a:t> </a:t>
            </a:r>
            <a:r>
              <a:rPr lang="en-US" sz="3200" dirty="0" err="1"/>
              <a:t>inyong</a:t>
            </a:r>
            <a:r>
              <a:rPr lang="en-US" sz="3200" dirty="0"/>
              <a:t> </a:t>
            </a:r>
            <a:r>
              <a:rPr lang="en-US" sz="3200" dirty="0" err="1"/>
              <a:t>pagdating</a:t>
            </a:r>
            <a:r>
              <a:rPr lang="en-US" sz="3200" dirty="0"/>
              <a:t>."</a:t>
            </a:r>
            <a:endParaRPr lang="en-US" dirty="0"/>
          </a:p>
        </p:txBody>
      </p:sp>
    </p:spTree>
    <p:extLst>
      <p:ext uri="{BB962C8B-B14F-4D97-AF65-F5344CB8AC3E}">
        <p14:creationId xmlns:p14="http://schemas.microsoft.com/office/powerpoint/2010/main" val="2766100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FD2970A-E5E6-754F-146E-3936ACE46137}"/>
              </a:ext>
            </a:extLst>
          </p:cNvPr>
          <p:cNvSpPr txBox="1">
            <a:spLocks/>
          </p:cNvSpPr>
          <p:nvPr/>
        </p:nvSpPr>
        <p:spPr>
          <a:xfrm>
            <a:off x="757299" y="7124038"/>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t>"</a:t>
            </a:r>
            <a:r>
              <a:rPr lang="en-US" sz="3200" err="1"/>
              <a:t>Mayroon</a:t>
            </a:r>
            <a:r>
              <a:rPr lang="en-US" sz="3200" dirty="0"/>
              <a:t>, </a:t>
            </a:r>
            <a:r>
              <a:rPr lang="en-US" sz="3200" err="1"/>
              <a:t>Ginang</a:t>
            </a:r>
            <a:r>
              <a:rPr lang="en-US" sz="3200" dirty="0"/>
              <a:t>, at </a:t>
            </a:r>
            <a:r>
              <a:rPr lang="en-US" sz="3200" err="1"/>
              <a:t>higit</a:t>
            </a:r>
            <a:r>
              <a:rPr lang="en-US" sz="3200" dirty="0"/>
              <a:t> </a:t>
            </a:r>
            <a:r>
              <a:rPr lang="en-US" sz="3200" err="1"/>
              <a:t>na</a:t>
            </a:r>
            <a:r>
              <a:rPr lang="en-US" sz="3200" dirty="0"/>
              <a:t> </a:t>
            </a:r>
            <a:r>
              <a:rPr lang="en-US" sz="3200" err="1"/>
              <a:t>malinaw</a:t>
            </a:r>
            <a:r>
              <a:rPr lang="en-US" sz="3200" dirty="0"/>
              <a:t> </a:t>
            </a:r>
            <a:r>
              <a:rPr lang="en-US" sz="3200" err="1"/>
              <a:t>kaysa</a:t>
            </a:r>
            <a:r>
              <a:rPr lang="en-US" sz="3200" dirty="0"/>
              <a:t> </a:t>
            </a:r>
            <a:r>
              <a:rPr lang="en-US" sz="3200" err="1"/>
              <a:t>inyong</a:t>
            </a:r>
            <a:r>
              <a:rPr lang="en-US" sz="3200" dirty="0"/>
              <a:t> </a:t>
            </a:r>
            <a:r>
              <a:rPr lang="en-US" sz="3200" err="1"/>
              <a:t>mga</a:t>
            </a:r>
            <a:r>
              <a:rPr lang="en-US" sz="3200" dirty="0"/>
              <a:t> </a:t>
            </a:r>
            <a:r>
              <a:rPr lang="en-US" sz="3200" err="1"/>
              <a:t>mata</a:t>
            </a:r>
            <a:r>
              <a:rPr lang="en-US" sz="3200" dirty="0"/>
              <a:t>. </a:t>
            </a:r>
            <a:r>
              <a:rPr lang="en-US" sz="3200" err="1"/>
              <a:t>Ako'y</a:t>
            </a:r>
            <a:r>
              <a:rPr lang="en-US" sz="3200" dirty="0"/>
              <a:t> </a:t>
            </a:r>
            <a:r>
              <a:rPr lang="en-US" sz="3200" err="1"/>
              <a:t>nawiwili</a:t>
            </a:r>
            <a:r>
              <a:rPr lang="en-US" sz="3200" dirty="0"/>
              <a:t> </a:t>
            </a:r>
            <a:r>
              <a:rPr lang="en-US" sz="3200" err="1"/>
              <a:t>lamang</a:t>
            </a:r>
            <a:r>
              <a:rPr lang="en-US" sz="3200" dirty="0"/>
              <a:t> </a:t>
            </a:r>
            <a:r>
              <a:rPr lang="en-US" sz="3200" err="1"/>
              <a:t>sa</a:t>
            </a:r>
            <a:r>
              <a:rPr lang="en-US" sz="3200" dirty="0"/>
              <a:t> </a:t>
            </a:r>
            <a:r>
              <a:rPr lang="en-US" sz="3200" err="1"/>
              <a:t>pagtingin</a:t>
            </a:r>
            <a:r>
              <a:rPr lang="en-US" sz="3200" dirty="0"/>
              <a:t> </a:t>
            </a:r>
            <a:r>
              <a:rPr lang="en-US" sz="3200" err="1"/>
              <a:t>sa</a:t>
            </a:r>
            <a:r>
              <a:rPr lang="en-US" sz="3200" dirty="0"/>
              <a:t> </a:t>
            </a:r>
            <a:r>
              <a:rPr lang="en-US" sz="3200" err="1"/>
              <a:t>pagkakulot</a:t>
            </a:r>
            <a:r>
              <a:rPr lang="en-US" sz="3200" dirty="0"/>
              <a:t> ng </a:t>
            </a:r>
            <a:r>
              <a:rPr lang="en-US" sz="3200" err="1"/>
              <a:t>inyong</a:t>
            </a:r>
            <a:r>
              <a:rPr lang="en-US" sz="3200" dirty="0"/>
              <a:t> </a:t>
            </a:r>
            <a:r>
              <a:rPr lang="en-US" sz="3200" err="1"/>
              <a:t>buhok</a:t>
            </a:r>
            <a:r>
              <a:rPr lang="en-US" sz="3200" dirty="0"/>
              <a:t>," </a:t>
            </a:r>
            <a:r>
              <a:rPr lang="en-US" sz="3200" err="1"/>
              <a:t>tugon</a:t>
            </a:r>
            <a:r>
              <a:rPr lang="en-US" sz="3200" dirty="0"/>
              <a:t> ng </a:t>
            </a:r>
            <a:r>
              <a:rPr lang="en-US" sz="3200" err="1"/>
              <a:t>tinyente</a:t>
            </a:r>
            <a:r>
              <a:rPr lang="en-US" sz="3200" dirty="0"/>
              <a:t> at </a:t>
            </a:r>
            <a:r>
              <a:rPr lang="en-US" sz="3200" err="1"/>
              <a:t>saka</a:t>
            </a:r>
            <a:r>
              <a:rPr lang="en-US" sz="3200" dirty="0"/>
              <a:t> </a:t>
            </a:r>
            <a:r>
              <a:rPr lang="en-US" sz="3200" err="1"/>
              <a:t>lumayo</a:t>
            </a:r>
            <a:r>
              <a:rPr lang="en-US" sz="3200" dirty="0"/>
              <a:t>.</a:t>
            </a:r>
          </a:p>
          <a:p>
            <a:endParaRPr lang="en-US" sz="3200" dirty="0"/>
          </a:p>
          <a:p>
            <a:r>
              <a:rPr lang="en-US" sz="3200" dirty="0"/>
              <a:t>Sabay </a:t>
            </a:r>
            <a:r>
              <a:rPr lang="en-US" sz="3200" dirty="0" err="1"/>
              <a:t>na</a:t>
            </a:r>
            <a:r>
              <a:rPr lang="en-US" sz="3200" dirty="0"/>
              <a:t> </a:t>
            </a:r>
            <a:r>
              <a:rPr lang="en-US" sz="3200" dirty="0" err="1"/>
              <a:t>tumungo</a:t>
            </a:r>
            <a:r>
              <a:rPr lang="en-US" sz="3200" dirty="0"/>
              <a:t> </a:t>
            </a:r>
            <a:r>
              <a:rPr lang="en-US" sz="3200" dirty="0" err="1"/>
              <a:t>sa</a:t>
            </a:r>
            <a:r>
              <a:rPr lang="en-US" sz="3200" dirty="0"/>
              <a:t> </a:t>
            </a:r>
            <a:r>
              <a:rPr lang="en-US" sz="3200" dirty="0" err="1"/>
              <a:t>kabesera</a:t>
            </a:r>
            <a:r>
              <a:rPr lang="en-US" sz="3200" dirty="0"/>
              <a:t> ang </a:t>
            </a:r>
            <a:r>
              <a:rPr lang="en-US" sz="3200" dirty="0" err="1"/>
              <a:t>dalawang</a:t>
            </a:r>
            <a:r>
              <a:rPr lang="en-US" sz="3200" dirty="0"/>
              <a:t> </a:t>
            </a:r>
            <a:r>
              <a:rPr lang="en-US" sz="3200" dirty="0" err="1"/>
              <a:t>pari</a:t>
            </a:r>
            <a:r>
              <a:rPr lang="en-US" sz="3200" dirty="0"/>
              <a:t> </a:t>
            </a:r>
            <a:r>
              <a:rPr lang="en-US" sz="3200" dirty="0" err="1"/>
              <a:t>na</a:t>
            </a:r>
            <a:r>
              <a:rPr lang="en-US" sz="3200" dirty="0"/>
              <a:t> </a:t>
            </a:r>
            <a:r>
              <a:rPr lang="en-US" sz="3200" dirty="0" err="1"/>
              <a:t>tila</a:t>
            </a:r>
            <a:r>
              <a:rPr lang="en-US" sz="3200" dirty="0"/>
              <a:t> </a:t>
            </a:r>
            <a:r>
              <a:rPr lang="en-US" sz="3200" dirty="0" err="1"/>
              <a:t>nagkahiyaan</a:t>
            </a:r>
            <a:r>
              <a:rPr lang="en-US" sz="3200" dirty="0"/>
              <a:t> pa.</a:t>
            </a:r>
          </a:p>
          <a:p>
            <a:endParaRPr lang="en-US" sz="3200" dirty="0"/>
          </a:p>
          <a:p>
            <a:r>
              <a:rPr lang="en-US" sz="3200" dirty="0"/>
              <a:t>"</a:t>
            </a:r>
            <a:r>
              <a:rPr lang="en-US" sz="3200" dirty="0" err="1"/>
              <a:t>Iya'y</a:t>
            </a:r>
            <a:r>
              <a:rPr lang="en-US" sz="3200" dirty="0"/>
              <a:t> para </a:t>
            </a:r>
            <a:r>
              <a:rPr lang="en-US" sz="3200" dirty="0" err="1"/>
              <a:t>sa</a:t>
            </a:r>
            <a:r>
              <a:rPr lang="en-US" sz="3200" dirty="0"/>
              <a:t> </a:t>
            </a:r>
            <a:r>
              <a:rPr lang="en-US" sz="3200" dirty="0" err="1"/>
              <a:t>inyo</a:t>
            </a:r>
            <a:r>
              <a:rPr lang="en-US" sz="3200" dirty="0"/>
              <a:t>, Padre Damaso," ani Padre Sibyla.</a:t>
            </a:r>
            <a:endParaRPr lang="en-US"/>
          </a:p>
          <a:p>
            <a:endParaRPr lang="en-US" sz="3200" dirty="0"/>
          </a:p>
          <a:p>
            <a:r>
              <a:rPr lang="en-US" sz="3200" dirty="0"/>
              <a:t>"Sa </a:t>
            </a:r>
            <a:r>
              <a:rPr lang="en-US" sz="3200" dirty="0" err="1"/>
              <a:t>inyo</a:t>
            </a:r>
            <a:r>
              <a:rPr lang="en-US" sz="3200" dirty="0"/>
              <a:t> po, Padre Sibyla. Kayo ang </a:t>
            </a:r>
            <a:r>
              <a:rPr lang="en-US" sz="3200" dirty="0" err="1"/>
              <a:t>unang</a:t>
            </a:r>
            <a:r>
              <a:rPr lang="en-US" sz="3200" dirty="0"/>
              <a:t> </a:t>
            </a:r>
            <a:r>
              <a:rPr lang="en-US" sz="3200" dirty="0" err="1"/>
              <a:t>kakilala</a:t>
            </a:r>
            <a:r>
              <a:rPr lang="en-US" sz="3200" dirty="0"/>
              <a:t> at </a:t>
            </a:r>
            <a:r>
              <a:rPr lang="en-US" sz="3200" dirty="0" err="1"/>
              <a:t>kumpesor</a:t>
            </a:r>
            <a:r>
              <a:rPr lang="en-US" sz="3200" dirty="0"/>
              <a:t> ng </a:t>
            </a:r>
            <a:r>
              <a:rPr lang="en-US" sz="3200" dirty="0" err="1"/>
              <a:t>nasirang</a:t>
            </a:r>
            <a:r>
              <a:rPr lang="en-US" sz="3200" dirty="0"/>
              <a:t> </a:t>
            </a:r>
            <a:r>
              <a:rPr lang="en-US" sz="3200" dirty="0" err="1"/>
              <a:t>maybahay</a:t>
            </a:r>
            <a:r>
              <a:rPr lang="en-US" sz="3200" dirty="0"/>
              <a:t>... At </a:t>
            </a:r>
            <a:r>
              <a:rPr lang="en-US" sz="3200" dirty="0" err="1"/>
              <a:t>alang-alang</a:t>
            </a:r>
            <a:r>
              <a:rPr lang="en-US" sz="3200" dirty="0"/>
              <a:t> din </a:t>
            </a:r>
            <a:r>
              <a:rPr lang="en-US" sz="3200" dirty="0" err="1"/>
              <a:t>sa</a:t>
            </a:r>
            <a:r>
              <a:rPr lang="en-US" sz="3200" dirty="0"/>
              <a:t> </a:t>
            </a:r>
            <a:r>
              <a:rPr lang="en-US" sz="3200" dirty="0" err="1"/>
              <a:t>inyong</a:t>
            </a:r>
            <a:r>
              <a:rPr lang="en-US" sz="3200" dirty="0"/>
              <a:t> </a:t>
            </a:r>
            <a:r>
              <a:rPr lang="en-US" sz="3200" dirty="0" err="1"/>
              <a:t>gulang</a:t>
            </a:r>
            <a:r>
              <a:rPr lang="en-US" sz="3200" dirty="0"/>
              <a:t>, </a:t>
            </a:r>
            <a:r>
              <a:rPr lang="en-US" sz="3200" dirty="0" err="1"/>
              <a:t>katungkulan</a:t>
            </a:r>
            <a:r>
              <a:rPr lang="en-US" sz="3200" dirty="0"/>
              <a:t>, at </a:t>
            </a:r>
            <a:r>
              <a:rPr lang="en-US" sz="3200" dirty="0" err="1"/>
              <a:t>kapangyarihan</a:t>
            </a:r>
            <a:r>
              <a:rPr lang="en-US" sz="3200" dirty="0"/>
              <a:t>."</a:t>
            </a:r>
            <a:endParaRPr lang="en-US" dirty="0"/>
          </a:p>
        </p:txBody>
      </p:sp>
      <p:sp>
        <p:nvSpPr>
          <p:cNvPr id="5" name="Title 1">
            <a:extLst>
              <a:ext uri="{FF2B5EF4-FFF2-40B4-BE49-F238E27FC236}">
                <a16:creationId xmlns:a16="http://schemas.microsoft.com/office/drawing/2014/main" id="{5147E37B-920E-E71C-089B-0A1AD9ADD11D}"/>
              </a:ext>
            </a:extLst>
          </p:cNvPr>
          <p:cNvSpPr txBox="1">
            <a:spLocks/>
          </p:cNvSpPr>
          <p:nvPr/>
        </p:nvSpPr>
        <p:spPr>
          <a:xfrm>
            <a:off x="-11549719" y="783624"/>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latin typeface="Sitka Banner"/>
                <a:ea typeface="Roboto"/>
                <a:cs typeface="Roboto"/>
              </a:rPr>
              <a:t>"Hindi po naman </a:t>
            </a:r>
            <a:r>
              <a:rPr lang="en-US" sz="3200" dirty="0" err="1">
                <a:latin typeface="Sitka Banner"/>
                <a:ea typeface="Roboto"/>
                <a:cs typeface="Roboto"/>
              </a:rPr>
              <a:t>katandaan</a:t>
            </a:r>
            <a:r>
              <a:rPr lang="en-US" sz="3200" dirty="0">
                <a:latin typeface="Sitka Banner"/>
                <a:ea typeface="Roboto"/>
                <a:cs typeface="Roboto"/>
              </a:rPr>
              <a:t>; </a:t>
            </a:r>
            <a:r>
              <a:rPr lang="en-US" sz="3200" dirty="0" err="1">
                <a:latin typeface="Sitka Banner"/>
                <a:ea typeface="Roboto"/>
                <a:cs typeface="Roboto"/>
              </a:rPr>
              <a:t>ngunit</a:t>
            </a:r>
            <a:r>
              <a:rPr lang="en-US" sz="3200" dirty="0">
                <a:latin typeface="Sitka Banner"/>
                <a:ea typeface="Roboto"/>
                <a:cs typeface="Roboto"/>
              </a:rPr>
              <a:t> kayo ang </a:t>
            </a:r>
            <a:r>
              <a:rPr lang="en-US" sz="3200" dirty="0" err="1">
                <a:latin typeface="Sitka Banner"/>
                <a:ea typeface="Roboto"/>
                <a:cs typeface="Roboto"/>
              </a:rPr>
              <a:t>kura</a:t>
            </a:r>
            <a:r>
              <a:rPr lang="en-US" sz="3200" dirty="0">
                <a:latin typeface="Sitka Banner"/>
                <a:ea typeface="Roboto"/>
                <a:cs typeface="Roboto"/>
              </a:rPr>
              <a:t> ng bayan!" ang </a:t>
            </a:r>
            <a:r>
              <a:rPr lang="en-US" sz="3200" dirty="0" err="1">
                <a:latin typeface="Sitka Banner"/>
                <a:ea typeface="Roboto"/>
                <a:cs typeface="Roboto"/>
              </a:rPr>
              <a:t>wika</a:t>
            </a:r>
            <a:r>
              <a:rPr lang="en-US" sz="3200" dirty="0">
                <a:latin typeface="Sitka Banner"/>
                <a:ea typeface="Roboto"/>
                <a:cs typeface="Roboto"/>
              </a:rPr>
              <a:t> ng </a:t>
            </a:r>
            <a:r>
              <a:rPr lang="en-US" sz="3200" dirty="0" err="1">
                <a:latin typeface="Sitka Banner"/>
                <a:ea typeface="Roboto"/>
                <a:cs typeface="Roboto"/>
              </a:rPr>
              <a:t>Pransiskano</a:t>
            </a:r>
            <a:r>
              <a:rPr lang="en-US" sz="3200" dirty="0">
                <a:latin typeface="Sitka Banner"/>
                <a:ea typeface="Roboto"/>
                <a:cs typeface="Roboto"/>
              </a:rPr>
              <a:t> </a:t>
            </a:r>
            <a:r>
              <a:rPr lang="en-US" sz="3200" dirty="0" err="1">
                <a:latin typeface="Sitka Banner"/>
                <a:ea typeface="Roboto"/>
                <a:cs typeface="Roboto"/>
              </a:rPr>
              <a:t>na</a:t>
            </a:r>
            <a:r>
              <a:rPr lang="en-US" sz="3200" dirty="0">
                <a:latin typeface="Sitka Banner"/>
                <a:ea typeface="Roboto"/>
                <a:cs typeface="Roboto"/>
              </a:rPr>
              <a:t> </a:t>
            </a:r>
            <a:r>
              <a:rPr lang="en-US" sz="3200" dirty="0" err="1">
                <a:latin typeface="Sitka Banner"/>
                <a:ea typeface="Roboto"/>
                <a:cs typeface="Roboto"/>
              </a:rPr>
              <a:t>hindi</a:t>
            </a:r>
            <a:r>
              <a:rPr lang="en-US" sz="3200" dirty="0">
                <a:latin typeface="Sitka Banner"/>
                <a:ea typeface="Roboto"/>
                <a:cs typeface="Roboto"/>
              </a:rPr>
              <a:t> </a:t>
            </a:r>
            <a:r>
              <a:rPr lang="en-US" sz="3200" dirty="0" err="1">
                <a:latin typeface="Sitka Banner"/>
                <a:ea typeface="Roboto"/>
                <a:cs typeface="Roboto"/>
              </a:rPr>
              <a:t>bumibitiw</a:t>
            </a:r>
            <a:r>
              <a:rPr lang="en-US" sz="3200" dirty="0">
                <a:latin typeface="Sitka Banner"/>
                <a:ea typeface="Roboto"/>
                <a:cs typeface="Roboto"/>
              </a:rPr>
              <a:t> </a:t>
            </a:r>
            <a:r>
              <a:rPr lang="en-US" sz="3200" dirty="0" err="1">
                <a:latin typeface="Sitka Banner"/>
                <a:ea typeface="Roboto"/>
                <a:cs typeface="Roboto"/>
              </a:rPr>
              <a:t>sa</a:t>
            </a:r>
            <a:r>
              <a:rPr lang="en-US" sz="3200" dirty="0">
                <a:latin typeface="Sitka Banner"/>
                <a:ea typeface="Roboto"/>
                <a:cs typeface="Roboto"/>
              </a:rPr>
              <a:t> </a:t>
            </a:r>
            <a:r>
              <a:rPr lang="en-US" sz="3200" dirty="0" err="1">
                <a:latin typeface="Sitka Banner"/>
                <a:ea typeface="Roboto"/>
                <a:cs typeface="Roboto"/>
              </a:rPr>
              <a:t>silya</a:t>
            </a:r>
            <a:r>
              <a:rPr lang="en-US" sz="3200" dirty="0">
                <a:latin typeface="Sitka Banner"/>
                <a:ea typeface="Roboto"/>
                <a:cs typeface="Roboto"/>
              </a:rPr>
              <a:t>.</a:t>
            </a:r>
            <a:endParaRPr lang="en-US" dirty="0">
              <a:latin typeface="Sitka Banner"/>
              <a:ea typeface="Roboto"/>
              <a:cs typeface="Roboto"/>
            </a:endParaRPr>
          </a:p>
          <a:p>
            <a:endParaRPr lang="en-US" sz="3200" dirty="0">
              <a:ea typeface="Roboto"/>
              <a:cs typeface="Roboto"/>
            </a:endParaRPr>
          </a:p>
          <a:p>
            <a:r>
              <a:rPr lang="en-US" sz="3200" dirty="0">
                <a:ea typeface="Roboto"/>
                <a:cs typeface="Roboto"/>
              </a:rPr>
              <a:t>"Kung </a:t>
            </a:r>
            <a:r>
              <a:rPr lang="en-US" sz="3200" err="1">
                <a:ea typeface="Roboto"/>
                <a:cs typeface="Roboto"/>
              </a:rPr>
              <a:t>siya</a:t>
            </a:r>
            <a:r>
              <a:rPr lang="en-US" sz="3200" dirty="0">
                <a:ea typeface="Roboto"/>
                <a:cs typeface="Roboto"/>
              </a:rPr>
              <a:t> </a:t>
            </a:r>
            <a:r>
              <a:rPr lang="en-US" sz="3200" err="1">
                <a:ea typeface="Roboto"/>
                <a:cs typeface="Roboto"/>
              </a:rPr>
              <a:t>ninyong</a:t>
            </a:r>
            <a:r>
              <a:rPr lang="en-US" sz="3200" dirty="0">
                <a:ea typeface="Roboto"/>
                <a:cs typeface="Roboto"/>
              </a:rPr>
              <a:t> </a:t>
            </a:r>
            <a:r>
              <a:rPr lang="en-US" sz="3200" err="1">
                <a:ea typeface="Roboto"/>
                <a:cs typeface="Roboto"/>
              </a:rPr>
              <a:t>utos</a:t>
            </a:r>
            <a:r>
              <a:rPr lang="en-US" sz="3200" dirty="0">
                <a:ea typeface="Roboto"/>
                <a:cs typeface="Roboto"/>
              </a:rPr>
              <a:t> </a:t>
            </a:r>
            <a:r>
              <a:rPr lang="en-US" sz="3200" err="1">
                <a:ea typeface="Roboto"/>
                <a:cs typeface="Roboto"/>
              </a:rPr>
              <a:t>ako'y</a:t>
            </a:r>
            <a:r>
              <a:rPr lang="en-US" sz="3200" dirty="0">
                <a:ea typeface="Roboto"/>
                <a:cs typeface="Roboto"/>
              </a:rPr>
              <a:t> </a:t>
            </a:r>
            <a:r>
              <a:rPr lang="en-US" sz="3200" err="1">
                <a:ea typeface="Roboto"/>
                <a:cs typeface="Roboto"/>
              </a:rPr>
              <a:t>sumusunod</a:t>
            </a:r>
            <a:r>
              <a:rPr lang="en-US" sz="3200" dirty="0">
                <a:ea typeface="Roboto"/>
                <a:cs typeface="Roboto"/>
              </a:rPr>
              <a:t>," ani Padre Sibyla at </a:t>
            </a:r>
            <a:r>
              <a:rPr lang="en-US" sz="3200" err="1">
                <a:ea typeface="Roboto"/>
                <a:cs typeface="Roboto"/>
              </a:rPr>
              <a:t>umakmang</a:t>
            </a:r>
            <a:r>
              <a:rPr lang="en-US" sz="3200" dirty="0">
                <a:ea typeface="Roboto"/>
                <a:cs typeface="Roboto"/>
              </a:rPr>
              <a:t> </a:t>
            </a:r>
            <a:r>
              <a:rPr lang="en-US" sz="3200" err="1">
                <a:ea typeface="Roboto"/>
                <a:cs typeface="Roboto"/>
              </a:rPr>
              <a:t>uupo</a:t>
            </a:r>
            <a:r>
              <a:rPr lang="en-US" sz="3200" dirty="0">
                <a:ea typeface="Roboto"/>
                <a:cs typeface="Roboto"/>
              </a:rPr>
              <a:t>.</a:t>
            </a:r>
            <a:endParaRPr lang="en-US">
              <a:ea typeface="Roboto"/>
              <a:cs typeface="Roboto"/>
            </a:endParaRPr>
          </a:p>
          <a:p>
            <a:endParaRPr lang="en-US" sz="3200" dirty="0">
              <a:ea typeface="Roboto"/>
              <a:cs typeface="Roboto"/>
            </a:endParaRPr>
          </a:p>
          <a:p>
            <a:r>
              <a:rPr lang="en-US" sz="3200" dirty="0">
                <a:ea typeface="Roboto"/>
                <a:cs typeface="Roboto"/>
              </a:rPr>
              <a:t>"Hindi ko </a:t>
            </a:r>
            <a:r>
              <a:rPr lang="en-US" sz="3200" dirty="0" err="1">
                <a:ea typeface="Roboto"/>
                <a:cs typeface="Roboto"/>
              </a:rPr>
              <a:t>iniuutos</a:t>
            </a:r>
            <a:r>
              <a:rPr lang="en-US" sz="3200" dirty="0">
                <a:ea typeface="Roboto"/>
                <a:cs typeface="Roboto"/>
              </a:rPr>
              <a:t>..." </a:t>
            </a:r>
            <a:r>
              <a:rPr lang="en-US" sz="3200" dirty="0" err="1">
                <a:ea typeface="Roboto"/>
                <a:cs typeface="Roboto"/>
              </a:rPr>
              <a:t>hadlang</a:t>
            </a:r>
            <a:r>
              <a:rPr lang="en-US" sz="3200" dirty="0">
                <a:ea typeface="Roboto"/>
                <a:cs typeface="Roboto"/>
              </a:rPr>
              <a:t> ng </a:t>
            </a:r>
            <a:r>
              <a:rPr lang="en-US" sz="3200" dirty="0" err="1">
                <a:ea typeface="Roboto"/>
                <a:cs typeface="Roboto"/>
              </a:rPr>
              <a:t>Pransiskano</a:t>
            </a:r>
            <a:r>
              <a:rPr lang="en-US" sz="3200" dirty="0">
                <a:ea typeface="Roboto"/>
                <a:cs typeface="Roboto"/>
              </a:rPr>
              <a:t>.</a:t>
            </a:r>
            <a:endParaRPr lang="en-US" dirty="0">
              <a:ea typeface="Roboto"/>
              <a:cs typeface="Roboto"/>
            </a:endParaRPr>
          </a:p>
          <a:p>
            <a:endParaRPr lang="en-US" sz="3200" dirty="0">
              <a:ea typeface="Roboto"/>
              <a:cs typeface="Roboto"/>
            </a:endParaRPr>
          </a:p>
          <a:p>
            <a:r>
              <a:rPr lang="en-US" sz="3200" dirty="0" err="1">
                <a:ea typeface="Roboto"/>
                <a:cs typeface="Roboto"/>
              </a:rPr>
              <a:t>Uupo</a:t>
            </a:r>
            <a:r>
              <a:rPr lang="en-US" sz="3200" dirty="0">
                <a:ea typeface="Roboto"/>
                <a:cs typeface="Roboto"/>
              </a:rPr>
              <a:t> </a:t>
            </a:r>
            <a:r>
              <a:rPr lang="en-US" sz="3200" dirty="0" err="1">
                <a:ea typeface="Roboto"/>
                <a:cs typeface="Roboto"/>
              </a:rPr>
              <a:t>na</a:t>
            </a:r>
            <a:r>
              <a:rPr lang="en-US" sz="3200" dirty="0">
                <a:ea typeface="Roboto"/>
                <a:cs typeface="Roboto"/>
              </a:rPr>
              <a:t> sana ang </a:t>
            </a:r>
            <a:r>
              <a:rPr lang="en-US" sz="3200" dirty="0" err="1">
                <a:ea typeface="Roboto"/>
                <a:cs typeface="Roboto"/>
              </a:rPr>
              <a:t>Dominikano</a:t>
            </a:r>
            <a:r>
              <a:rPr lang="en-US" sz="3200" dirty="0">
                <a:ea typeface="Roboto"/>
                <a:cs typeface="Roboto"/>
              </a:rPr>
              <a:t> </a:t>
            </a:r>
            <a:r>
              <a:rPr lang="en-US" sz="3200" dirty="0" err="1">
                <a:ea typeface="Roboto"/>
                <a:cs typeface="Roboto"/>
              </a:rPr>
              <a:t>ngunit</a:t>
            </a:r>
            <a:r>
              <a:rPr lang="en-US" sz="3200" dirty="0">
                <a:ea typeface="Roboto"/>
                <a:cs typeface="Roboto"/>
              </a:rPr>
              <a:t> </a:t>
            </a:r>
            <a:r>
              <a:rPr lang="en-US" sz="3200" dirty="0" err="1">
                <a:ea typeface="Roboto"/>
                <a:cs typeface="Roboto"/>
              </a:rPr>
              <a:t>nagkatama</a:t>
            </a:r>
            <a:r>
              <a:rPr lang="en-US" sz="3200" dirty="0">
                <a:ea typeface="Roboto"/>
                <a:cs typeface="Roboto"/>
              </a:rPr>
              <a:t> ang </a:t>
            </a:r>
            <a:r>
              <a:rPr lang="en-US" sz="3200" dirty="0" err="1">
                <a:ea typeface="Roboto"/>
                <a:cs typeface="Roboto"/>
              </a:rPr>
              <a:t>tingin</a:t>
            </a:r>
            <a:r>
              <a:rPr lang="en-US" sz="3200" dirty="0">
                <a:ea typeface="Roboto"/>
                <a:cs typeface="Roboto"/>
              </a:rPr>
              <a:t> </a:t>
            </a:r>
            <a:r>
              <a:rPr lang="en-US" sz="3200" dirty="0" err="1">
                <a:ea typeface="Roboto"/>
                <a:cs typeface="Roboto"/>
              </a:rPr>
              <a:t>nila</a:t>
            </a:r>
            <a:r>
              <a:rPr lang="en-US" sz="3200" dirty="0">
                <a:ea typeface="Roboto"/>
                <a:cs typeface="Roboto"/>
              </a:rPr>
              <a:t> ng </a:t>
            </a:r>
            <a:r>
              <a:rPr lang="en-US" sz="3200" dirty="0" err="1">
                <a:ea typeface="Roboto"/>
                <a:cs typeface="Roboto"/>
              </a:rPr>
              <a:t>opisyal</a:t>
            </a:r>
            <a:r>
              <a:rPr lang="en-US" sz="3200" dirty="0">
                <a:ea typeface="Roboto"/>
                <a:cs typeface="Roboto"/>
              </a:rPr>
              <a:t>. </a:t>
            </a:r>
            <a:r>
              <a:rPr lang="en-US" sz="3200" dirty="0" err="1">
                <a:ea typeface="Roboto"/>
                <a:cs typeface="Roboto"/>
              </a:rPr>
              <a:t>Inalok</a:t>
            </a:r>
            <a:r>
              <a:rPr lang="en-US" sz="3200" dirty="0">
                <a:ea typeface="Roboto"/>
                <a:cs typeface="Roboto"/>
              </a:rPr>
              <a:t> </a:t>
            </a:r>
            <a:r>
              <a:rPr lang="en-US" sz="3200" dirty="0" err="1">
                <a:ea typeface="Roboto"/>
                <a:cs typeface="Roboto"/>
              </a:rPr>
              <a:t>niya</a:t>
            </a:r>
            <a:r>
              <a:rPr lang="en-US" sz="3200" dirty="0">
                <a:ea typeface="Roboto"/>
                <a:cs typeface="Roboto"/>
              </a:rPr>
              <a:t> ang </a:t>
            </a:r>
            <a:r>
              <a:rPr lang="en-US" sz="3200" dirty="0" err="1">
                <a:ea typeface="Roboto"/>
                <a:cs typeface="Roboto"/>
              </a:rPr>
              <a:t>opisyal</a:t>
            </a:r>
            <a:r>
              <a:rPr lang="en-US" sz="3200" dirty="0">
                <a:ea typeface="Roboto"/>
                <a:cs typeface="Roboto"/>
              </a:rPr>
              <a:t>, </a:t>
            </a:r>
            <a:r>
              <a:rPr lang="en-US" sz="3200" dirty="0" err="1">
                <a:ea typeface="Roboto"/>
                <a:cs typeface="Roboto"/>
              </a:rPr>
              <a:t>gayong</a:t>
            </a:r>
            <a:r>
              <a:rPr lang="en-US" sz="3200" dirty="0">
                <a:ea typeface="Roboto"/>
                <a:cs typeface="Roboto"/>
              </a:rPr>
              <a:t> ang </a:t>
            </a:r>
            <a:r>
              <a:rPr lang="en-US" sz="3200" dirty="0" err="1">
                <a:ea typeface="Roboto"/>
                <a:cs typeface="Roboto"/>
              </a:rPr>
              <a:t>paniwala</a:t>
            </a:r>
            <a:r>
              <a:rPr lang="en-US" sz="3200" dirty="0">
                <a:ea typeface="Roboto"/>
                <a:cs typeface="Roboto"/>
              </a:rPr>
              <a:t> </a:t>
            </a:r>
            <a:r>
              <a:rPr lang="en-US" sz="3200" dirty="0" err="1">
                <a:ea typeface="Roboto"/>
                <a:cs typeface="Roboto"/>
              </a:rPr>
              <a:t>nila</a:t>
            </a:r>
            <a:r>
              <a:rPr lang="en-US" sz="3200" dirty="0">
                <a:ea typeface="Roboto"/>
                <a:cs typeface="Roboto"/>
              </a:rPr>
              <a:t>, ay </a:t>
            </a:r>
            <a:r>
              <a:rPr lang="en-US" sz="3200" dirty="0" err="1">
                <a:ea typeface="Roboto"/>
                <a:cs typeface="Roboto"/>
              </a:rPr>
              <a:t>higit</a:t>
            </a:r>
            <a:r>
              <a:rPr lang="en-US" sz="3200" dirty="0">
                <a:ea typeface="Roboto"/>
                <a:cs typeface="Roboto"/>
              </a:rPr>
              <a:t> </a:t>
            </a:r>
            <a:r>
              <a:rPr lang="en-US" sz="3200" dirty="0" err="1">
                <a:ea typeface="Roboto"/>
                <a:cs typeface="Roboto"/>
              </a:rPr>
              <a:t>na</a:t>
            </a:r>
            <a:r>
              <a:rPr lang="en-US" sz="3200" dirty="0">
                <a:ea typeface="Roboto"/>
                <a:cs typeface="Roboto"/>
              </a:rPr>
              <a:t> </a:t>
            </a:r>
            <a:r>
              <a:rPr lang="en-US" sz="3200" dirty="0" err="1">
                <a:ea typeface="Roboto"/>
                <a:cs typeface="Roboto"/>
              </a:rPr>
              <a:t>mataas</a:t>
            </a:r>
            <a:r>
              <a:rPr lang="en-US" sz="3200" dirty="0">
                <a:ea typeface="Roboto"/>
                <a:cs typeface="Roboto"/>
              </a:rPr>
              <a:t> ang </a:t>
            </a:r>
            <a:r>
              <a:rPr lang="en-US" sz="3200" dirty="0" err="1">
                <a:ea typeface="Roboto"/>
                <a:cs typeface="Roboto"/>
              </a:rPr>
              <a:t>isang</a:t>
            </a:r>
            <a:r>
              <a:rPr lang="en-US" sz="3200" dirty="0">
                <a:ea typeface="Roboto"/>
                <a:cs typeface="Roboto"/>
              </a:rPr>
              <a:t> </a:t>
            </a:r>
            <a:r>
              <a:rPr lang="en-US" sz="3200" dirty="0" err="1">
                <a:ea typeface="Roboto"/>
                <a:cs typeface="Roboto"/>
              </a:rPr>
              <a:t>kusinerong</a:t>
            </a:r>
            <a:r>
              <a:rPr lang="en-US" sz="3200" dirty="0">
                <a:ea typeface="Roboto"/>
                <a:cs typeface="Roboto"/>
              </a:rPr>
              <a:t> </a:t>
            </a:r>
            <a:r>
              <a:rPr lang="en-US" sz="3200" dirty="0" err="1">
                <a:ea typeface="Roboto"/>
                <a:cs typeface="Roboto"/>
              </a:rPr>
              <a:t>uldog</a:t>
            </a:r>
            <a:r>
              <a:rPr lang="en-US" sz="3200" dirty="0">
                <a:ea typeface="Roboto"/>
                <a:cs typeface="Roboto"/>
              </a:rPr>
              <a:t> </a:t>
            </a:r>
            <a:r>
              <a:rPr lang="en-US" sz="3200" dirty="0" err="1">
                <a:ea typeface="Roboto"/>
                <a:cs typeface="Roboto"/>
              </a:rPr>
              <a:t>kaysa</a:t>
            </a:r>
            <a:r>
              <a:rPr lang="en-US" sz="3200" dirty="0">
                <a:ea typeface="Roboto"/>
                <a:cs typeface="Roboto"/>
              </a:rPr>
              <a:t> </a:t>
            </a:r>
            <a:r>
              <a:rPr lang="en-US" sz="3200" dirty="0" err="1">
                <a:ea typeface="Roboto"/>
                <a:cs typeface="Roboto"/>
              </a:rPr>
              <a:t>lalong</a:t>
            </a:r>
            <a:r>
              <a:rPr lang="en-US" sz="3200" dirty="0">
                <a:ea typeface="Roboto"/>
                <a:cs typeface="Roboto"/>
              </a:rPr>
              <a:t> </a:t>
            </a:r>
            <a:r>
              <a:rPr lang="en-US" sz="3200" dirty="0" err="1">
                <a:ea typeface="Roboto"/>
                <a:cs typeface="Roboto"/>
              </a:rPr>
              <a:t>mataas</a:t>
            </a:r>
            <a:r>
              <a:rPr lang="en-US" sz="3200" dirty="0">
                <a:ea typeface="Roboto"/>
                <a:cs typeface="Roboto"/>
              </a:rPr>
              <a:t> </a:t>
            </a:r>
            <a:r>
              <a:rPr lang="en-US" sz="3200" dirty="0" err="1">
                <a:ea typeface="Roboto"/>
                <a:cs typeface="Roboto"/>
              </a:rPr>
              <a:t>na</a:t>
            </a:r>
            <a:r>
              <a:rPr lang="en-US" sz="3200" dirty="0">
                <a:ea typeface="Roboto"/>
                <a:cs typeface="Roboto"/>
              </a:rPr>
              <a:t> </a:t>
            </a:r>
            <a:r>
              <a:rPr lang="en-US" sz="3200" dirty="0" err="1">
                <a:ea typeface="Roboto"/>
                <a:cs typeface="Roboto"/>
              </a:rPr>
              <a:t>puno</a:t>
            </a:r>
            <a:r>
              <a:rPr lang="en-US" sz="3200" dirty="0">
                <a:ea typeface="Roboto"/>
                <a:cs typeface="Roboto"/>
              </a:rPr>
              <a:t> ng </a:t>
            </a:r>
            <a:r>
              <a:rPr lang="en-US" sz="3200" dirty="0" err="1">
                <a:ea typeface="Roboto"/>
                <a:cs typeface="Roboto"/>
              </a:rPr>
              <a:t>pamahalaan</a:t>
            </a:r>
            <a:r>
              <a:rPr lang="en-US" sz="3200" dirty="0">
                <a:ea typeface="Roboto"/>
                <a:cs typeface="Roboto"/>
              </a:rPr>
              <a:t>.</a:t>
            </a:r>
            <a:endParaRPr lang="en-US" dirty="0"/>
          </a:p>
        </p:txBody>
      </p:sp>
      <p:sp>
        <p:nvSpPr>
          <p:cNvPr id="8" name="Title 1">
            <a:extLst>
              <a:ext uri="{FF2B5EF4-FFF2-40B4-BE49-F238E27FC236}">
                <a16:creationId xmlns:a16="http://schemas.microsoft.com/office/drawing/2014/main" id="{E11941C2-4FDE-3759-7648-763E4CA1ED82}"/>
              </a:ext>
            </a:extLst>
          </p:cNvPr>
          <p:cNvSpPr txBox="1">
            <a:spLocks/>
          </p:cNvSpPr>
          <p:nvPr/>
        </p:nvSpPr>
        <p:spPr>
          <a:xfrm>
            <a:off x="757301" y="783623"/>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err="1"/>
              <a:t>Tumanggi</a:t>
            </a:r>
            <a:r>
              <a:rPr lang="en-US" sz="3200" dirty="0"/>
              <a:t> ang </a:t>
            </a:r>
            <a:r>
              <a:rPr lang="en-US" sz="3200" dirty="0" err="1"/>
              <a:t>tinyente</a:t>
            </a:r>
            <a:r>
              <a:rPr lang="en-US" sz="3200" dirty="0"/>
              <a:t> </a:t>
            </a:r>
            <a:r>
              <a:rPr lang="en-US" sz="3200" dirty="0" err="1"/>
              <a:t>dahilan</a:t>
            </a:r>
            <a:r>
              <a:rPr lang="en-US" sz="3200" dirty="0"/>
              <a:t> </a:t>
            </a:r>
            <a:r>
              <a:rPr lang="en-US" sz="3200" dirty="0" err="1"/>
              <a:t>sa</a:t>
            </a:r>
            <a:r>
              <a:rPr lang="en-US" sz="3200" dirty="0"/>
              <a:t> </a:t>
            </a:r>
            <a:r>
              <a:rPr lang="en-US" sz="3200" dirty="0" err="1"/>
              <a:t>mapapagitna</a:t>
            </a:r>
            <a:r>
              <a:rPr lang="en-US" sz="3200" dirty="0"/>
              <a:t> </a:t>
            </a:r>
            <a:r>
              <a:rPr lang="en-US" sz="3200" dirty="0" err="1"/>
              <a:t>siya</a:t>
            </a:r>
            <a:r>
              <a:rPr lang="en-US" sz="3200" dirty="0"/>
              <a:t> </a:t>
            </a:r>
            <a:r>
              <a:rPr lang="en-US" sz="3200" dirty="0" err="1"/>
              <a:t>sa</a:t>
            </a:r>
            <a:r>
              <a:rPr lang="en-US" sz="3200" dirty="0"/>
              <a:t> </a:t>
            </a:r>
            <a:r>
              <a:rPr lang="en-US" sz="3200" dirty="0" err="1"/>
              <a:t>dalawang</a:t>
            </a:r>
            <a:r>
              <a:rPr lang="en-US" sz="3200" dirty="0"/>
              <a:t> </a:t>
            </a:r>
            <a:r>
              <a:rPr lang="en-US" sz="3200" dirty="0" err="1"/>
              <a:t>pari</a:t>
            </a:r>
            <a:r>
              <a:rPr lang="en-US" sz="3200" dirty="0"/>
              <a:t>. Hindi </a:t>
            </a:r>
            <a:r>
              <a:rPr lang="en-US" sz="3200" dirty="0" err="1"/>
              <a:t>naalaala</a:t>
            </a:r>
            <a:r>
              <a:rPr lang="en-US" sz="3200" dirty="0"/>
              <a:t> ng </a:t>
            </a:r>
            <a:r>
              <a:rPr lang="en-US" sz="3200" dirty="0" err="1"/>
              <a:t>dalawa</a:t>
            </a:r>
            <a:r>
              <a:rPr lang="en-US" sz="3200" dirty="0"/>
              <a:t> ang </a:t>
            </a:r>
            <a:r>
              <a:rPr lang="en-US" sz="3200" dirty="0" err="1"/>
              <a:t>naghandog</a:t>
            </a:r>
            <a:r>
              <a:rPr lang="en-US" sz="3200" dirty="0"/>
              <a:t> ng </a:t>
            </a:r>
            <a:r>
              <a:rPr lang="en-US" sz="3200" dirty="0" err="1"/>
              <a:t>piging</a:t>
            </a:r>
            <a:r>
              <a:rPr lang="en-US" sz="3200" dirty="0"/>
              <a:t>.</a:t>
            </a:r>
          </a:p>
          <a:p>
            <a:endParaRPr lang="en-US" sz="3200" dirty="0"/>
          </a:p>
          <a:p>
            <a:r>
              <a:rPr lang="en-US" sz="3200"/>
              <a:t>"Don Santiago, </a:t>
            </a:r>
            <a:r>
              <a:rPr lang="en-US" sz="3200" err="1"/>
              <a:t>hindi</a:t>
            </a:r>
            <a:r>
              <a:rPr lang="en-US" sz="3200"/>
              <a:t> po </a:t>
            </a:r>
            <a:r>
              <a:rPr lang="en-US" sz="3200" err="1"/>
              <a:t>ba</a:t>
            </a:r>
            <a:r>
              <a:rPr lang="en-US" sz="3200"/>
              <a:t> </a:t>
            </a:r>
            <a:r>
              <a:rPr lang="en-US" sz="3200" err="1"/>
              <a:t>ninyo</a:t>
            </a:r>
            <a:r>
              <a:rPr lang="en-US" sz="3200"/>
              <a:t> kami </a:t>
            </a:r>
            <a:r>
              <a:rPr lang="en-US" sz="3200" err="1"/>
              <a:t>sasaluhan</a:t>
            </a:r>
            <a:r>
              <a:rPr lang="en-US" sz="3200"/>
              <a:t>?" </a:t>
            </a:r>
            <a:r>
              <a:rPr lang="en-US" sz="3200" err="1"/>
              <a:t>anyaya</a:t>
            </a:r>
            <a:r>
              <a:rPr lang="en-US" sz="3200"/>
              <a:t> </a:t>
            </a:r>
            <a:r>
              <a:rPr lang="en-US" sz="3200" err="1"/>
              <a:t>ni</a:t>
            </a:r>
            <a:r>
              <a:rPr lang="en-US" sz="3200"/>
              <a:t> Ibarra. Puno </a:t>
            </a:r>
            <a:r>
              <a:rPr lang="en-US" sz="3200" err="1"/>
              <a:t>na</a:t>
            </a:r>
            <a:r>
              <a:rPr lang="en-US" sz="3200"/>
              <a:t> ang mesa kaya </a:t>
            </a:r>
            <a:r>
              <a:rPr lang="en-US" sz="3200" err="1"/>
              <a:t>anyong</a:t>
            </a:r>
            <a:r>
              <a:rPr lang="en-US" sz="3200"/>
              <a:t> </a:t>
            </a:r>
            <a:r>
              <a:rPr lang="en-US" sz="3200" err="1"/>
              <a:t>titindig</a:t>
            </a:r>
            <a:r>
              <a:rPr lang="en-US" sz="3200"/>
              <a:t> </a:t>
            </a:r>
            <a:r>
              <a:rPr lang="en-US" sz="3200" err="1"/>
              <a:t>ito</a:t>
            </a:r>
            <a:r>
              <a:rPr lang="en-US" sz="3200"/>
              <a:t>. "Si </a:t>
            </a:r>
            <a:r>
              <a:rPr lang="en-US" sz="3200" err="1"/>
              <a:t>Luculo</a:t>
            </a:r>
            <a:r>
              <a:rPr lang="en-US" sz="3200"/>
              <a:t> ay </a:t>
            </a:r>
            <a:r>
              <a:rPr lang="en-US" sz="3200" err="1"/>
              <a:t>hindi</a:t>
            </a:r>
            <a:r>
              <a:rPr lang="en-US" sz="3200"/>
              <a:t> </a:t>
            </a:r>
            <a:r>
              <a:rPr lang="en-US" sz="3200" err="1"/>
              <a:t>kumakain</a:t>
            </a:r>
            <a:r>
              <a:rPr lang="en-US" sz="3200"/>
              <a:t> </a:t>
            </a:r>
            <a:r>
              <a:rPr lang="en-US" sz="3200" err="1"/>
              <a:t>sa</a:t>
            </a:r>
            <a:r>
              <a:rPr lang="en-US" sz="3200"/>
              <a:t> </a:t>
            </a:r>
            <a:r>
              <a:rPr lang="en-US" sz="3200" err="1"/>
              <a:t>bahay</a:t>
            </a:r>
            <a:r>
              <a:rPr lang="en-US" sz="3200"/>
              <a:t> </a:t>
            </a:r>
            <a:r>
              <a:rPr lang="en-US" sz="3200" err="1"/>
              <a:t>ni</a:t>
            </a:r>
            <a:r>
              <a:rPr lang="en-US" sz="3200"/>
              <a:t> </a:t>
            </a:r>
            <a:r>
              <a:rPr lang="en-US" sz="3200" err="1"/>
              <a:t>Luculo</a:t>
            </a:r>
            <a:r>
              <a:rPr lang="en-US" sz="3200"/>
              <a:t>," ani Kapitan </a:t>
            </a:r>
            <a:r>
              <a:rPr lang="en-US" sz="3200" err="1"/>
              <a:t>Tiyago</a:t>
            </a:r>
            <a:r>
              <a:rPr lang="en-US" sz="3200"/>
              <a:t>.</a:t>
            </a:r>
            <a:endParaRPr lang="en-US"/>
          </a:p>
          <a:p>
            <a:endParaRPr lang="en-US" sz="3200" dirty="0"/>
          </a:p>
          <a:p>
            <a:r>
              <a:rPr lang="en-US" sz="3200" dirty="0"/>
              <a:t>"Diyan kayo! </a:t>
            </a:r>
            <a:r>
              <a:rPr lang="en-US" sz="3200" dirty="0" err="1"/>
              <a:t>Huwag</a:t>
            </a:r>
            <a:r>
              <a:rPr lang="en-US" sz="3200" dirty="0"/>
              <a:t> </a:t>
            </a:r>
            <a:r>
              <a:rPr lang="en-US" sz="3200" dirty="0" err="1"/>
              <a:t>kayong</a:t>
            </a:r>
            <a:r>
              <a:rPr lang="en-US" sz="3200" dirty="0"/>
              <a:t> </a:t>
            </a:r>
            <a:r>
              <a:rPr lang="en-US" sz="3200" dirty="0" err="1"/>
              <a:t>tumindig</a:t>
            </a:r>
            <a:r>
              <a:rPr lang="en-US" sz="3200" dirty="0"/>
              <a:t>" ani Kapitan </a:t>
            </a:r>
            <a:r>
              <a:rPr lang="en-US" sz="3200" dirty="0" err="1"/>
              <a:t>Tiyago</a:t>
            </a:r>
            <a:r>
              <a:rPr lang="en-US" sz="3200" dirty="0"/>
              <a:t>. "Ang </a:t>
            </a:r>
            <a:r>
              <a:rPr lang="en-US" sz="3200" dirty="0" err="1"/>
              <a:t>handang</a:t>
            </a:r>
            <a:r>
              <a:rPr lang="en-US" sz="3200" dirty="0"/>
              <a:t> </a:t>
            </a:r>
            <a:r>
              <a:rPr lang="en-US" sz="3200" dirty="0" err="1"/>
              <a:t>ito'y</a:t>
            </a:r>
            <a:r>
              <a:rPr lang="en-US" sz="3200" dirty="0"/>
              <a:t> </a:t>
            </a:r>
            <a:r>
              <a:rPr lang="en-US" sz="3200" dirty="0" err="1"/>
              <a:t>pasalamat</a:t>
            </a:r>
            <a:r>
              <a:rPr lang="en-US" sz="3200" dirty="0"/>
              <a:t> </a:t>
            </a:r>
            <a:r>
              <a:rPr lang="en-US" sz="3200" dirty="0" err="1"/>
              <a:t>sa</a:t>
            </a:r>
            <a:r>
              <a:rPr lang="en-US" sz="3200" dirty="0"/>
              <a:t> </a:t>
            </a:r>
            <a:r>
              <a:rPr lang="en-US" sz="3200" dirty="0" err="1"/>
              <a:t>Birhen</a:t>
            </a:r>
            <a:r>
              <a:rPr lang="en-US" sz="3200" dirty="0"/>
              <a:t> </a:t>
            </a:r>
            <a:r>
              <a:rPr lang="en-US" sz="3200" dirty="0" err="1"/>
              <a:t>dahilan</a:t>
            </a:r>
            <a:r>
              <a:rPr lang="en-US" sz="3200" dirty="0"/>
              <a:t> </a:t>
            </a:r>
            <a:r>
              <a:rPr lang="en-US" sz="3200" dirty="0" err="1"/>
              <a:t>sa</a:t>
            </a:r>
            <a:r>
              <a:rPr lang="en-US" sz="3200" dirty="0"/>
              <a:t> </a:t>
            </a:r>
            <a:r>
              <a:rPr lang="en-US" sz="3200" dirty="0" err="1"/>
              <a:t>inyong</a:t>
            </a:r>
            <a:r>
              <a:rPr lang="en-US" sz="3200" dirty="0"/>
              <a:t> </a:t>
            </a:r>
            <a:r>
              <a:rPr lang="en-US" sz="3200" dirty="0" err="1"/>
              <a:t>pagdating</a:t>
            </a:r>
            <a:r>
              <a:rPr lang="en-US" sz="3200" dirty="0"/>
              <a:t>."</a:t>
            </a:r>
            <a:endParaRPr lang="en-US" dirty="0"/>
          </a:p>
        </p:txBody>
      </p:sp>
      <p:sp>
        <p:nvSpPr>
          <p:cNvPr id="2" name="Title 1">
            <a:extLst>
              <a:ext uri="{FF2B5EF4-FFF2-40B4-BE49-F238E27FC236}">
                <a16:creationId xmlns:a16="http://schemas.microsoft.com/office/drawing/2014/main" id="{C63D06FB-285F-1CEE-F061-A0B9072987FE}"/>
              </a:ext>
            </a:extLst>
          </p:cNvPr>
          <p:cNvSpPr txBox="1">
            <a:spLocks/>
          </p:cNvSpPr>
          <p:nvPr/>
        </p:nvSpPr>
        <p:spPr>
          <a:xfrm>
            <a:off x="13121829" y="783622"/>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err="1"/>
              <a:t>Ipinakuha</a:t>
            </a:r>
            <a:r>
              <a:rPr lang="en-US" sz="3200" dirty="0"/>
              <a:t> ng Kapitan ang </a:t>
            </a:r>
            <a:r>
              <a:rPr lang="en-US" sz="3200" err="1"/>
              <a:t>tinola</a:t>
            </a:r>
            <a:r>
              <a:rPr lang="en-US" sz="3200" dirty="0"/>
              <a:t> </a:t>
            </a:r>
            <a:r>
              <a:rPr lang="en-US" sz="3200" err="1"/>
              <a:t>na</a:t>
            </a:r>
            <a:r>
              <a:rPr lang="en-US" sz="3200" dirty="0"/>
              <a:t> </a:t>
            </a:r>
            <a:r>
              <a:rPr lang="en-US" sz="3200" err="1"/>
              <a:t>malaon</a:t>
            </a:r>
            <a:r>
              <a:rPr lang="en-US" sz="3200" dirty="0"/>
              <a:t> </a:t>
            </a:r>
            <a:r>
              <a:rPr lang="en-US" sz="3200" err="1"/>
              <a:t>nang</a:t>
            </a:r>
            <a:r>
              <a:rPr lang="en-US" sz="3200" dirty="0"/>
              <a:t> </a:t>
            </a:r>
            <a:r>
              <a:rPr lang="en-US" sz="3200" err="1"/>
              <a:t>hindi</a:t>
            </a:r>
            <a:r>
              <a:rPr lang="en-US" sz="3200" dirty="0"/>
              <a:t> </a:t>
            </a:r>
            <a:r>
              <a:rPr lang="en-US" sz="3200" err="1"/>
              <a:t>natitikman</a:t>
            </a:r>
            <a:r>
              <a:rPr lang="en-US" sz="3200" dirty="0"/>
              <a:t> </a:t>
            </a:r>
            <a:r>
              <a:rPr lang="en-US" sz="3200" err="1"/>
              <a:t>ni</a:t>
            </a:r>
            <a:r>
              <a:rPr lang="en-US" sz="3200" dirty="0"/>
              <a:t> Ibarra. Sa </a:t>
            </a:r>
            <a:r>
              <a:rPr lang="en-US" sz="3200" err="1"/>
              <a:t>kasamaang-palad</a:t>
            </a:r>
            <a:r>
              <a:rPr lang="en-US" sz="3200" dirty="0"/>
              <a:t> ang </a:t>
            </a:r>
            <a:r>
              <a:rPr lang="en-US" sz="3200" err="1"/>
              <a:t>napatapat</a:t>
            </a:r>
            <a:r>
              <a:rPr lang="en-US" sz="3200" dirty="0"/>
              <a:t> </a:t>
            </a:r>
            <a:r>
              <a:rPr lang="en-US" sz="3200" err="1"/>
              <a:t>na</a:t>
            </a:r>
            <a:r>
              <a:rPr lang="en-US" sz="3200" dirty="0"/>
              <a:t> </a:t>
            </a:r>
            <a:r>
              <a:rPr lang="en-US" sz="3200" err="1"/>
              <a:t>pinggan</a:t>
            </a:r>
            <a:r>
              <a:rPr lang="en-US" sz="3200" dirty="0"/>
              <a:t> kay Padre Damaso ay may </a:t>
            </a:r>
            <a:r>
              <a:rPr lang="en-US" sz="3200" err="1"/>
              <a:t>lamang</a:t>
            </a:r>
            <a:r>
              <a:rPr lang="en-US" sz="3200" dirty="0"/>
              <a:t> </a:t>
            </a:r>
            <a:r>
              <a:rPr lang="en-US" sz="3200" err="1"/>
              <a:t>isang</a:t>
            </a:r>
            <a:r>
              <a:rPr lang="en-US" sz="3200" dirty="0"/>
              <a:t> ulo at </a:t>
            </a:r>
            <a:r>
              <a:rPr lang="en-US" sz="3200" err="1"/>
              <a:t>isang</a:t>
            </a:r>
            <a:r>
              <a:rPr lang="en-US" sz="3200" dirty="0"/>
              <a:t> </a:t>
            </a:r>
            <a:r>
              <a:rPr lang="en-US" sz="3200" err="1"/>
              <a:t>pakpak</a:t>
            </a:r>
            <a:r>
              <a:rPr lang="en-US" sz="3200" dirty="0"/>
              <a:t> </a:t>
            </a:r>
            <a:r>
              <a:rPr lang="en-US" sz="3200" err="1"/>
              <a:t>na</a:t>
            </a:r>
            <a:r>
              <a:rPr lang="en-US" sz="3200" dirty="0"/>
              <a:t> </a:t>
            </a:r>
            <a:r>
              <a:rPr lang="en-US" sz="3200" err="1"/>
              <a:t>lumulutang</a:t>
            </a:r>
            <a:r>
              <a:rPr lang="en-US" sz="3200" dirty="0"/>
              <a:t> </a:t>
            </a:r>
            <a:r>
              <a:rPr lang="en-US" sz="3200" err="1"/>
              <a:t>sa</a:t>
            </a:r>
            <a:r>
              <a:rPr lang="en-US" sz="3200" dirty="0"/>
              <a:t> maraming </a:t>
            </a:r>
            <a:r>
              <a:rPr lang="en-US" sz="3200" err="1"/>
              <a:t>sabaw</a:t>
            </a:r>
            <a:r>
              <a:rPr lang="en-US" sz="3200" dirty="0"/>
              <a:t> at </a:t>
            </a:r>
            <a:r>
              <a:rPr lang="en-US" sz="3200" err="1"/>
              <a:t>upo</a:t>
            </a:r>
            <a:r>
              <a:rPr lang="en-US" sz="3200" dirty="0"/>
              <a:t>, </a:t>
            </a:r>
            <a:r>
              <a:rPr lang="en-US" sz="3200" err="1"/>
              <a:t>samantalang</a:t>
            </a:r>
            <a:r>
              <a:rPr lang="en-US" sz="3200" dirty="0"/>
              <a:t> ang </a:t>
            </a:r>
            <a:r>
              <a:rPr lang="en-US" sz="3200" err="1"/>
              <a:t>iba'y</a:t>
            </a:r>
            <a:r>
              <a:rPr lang="en-US" sz="3200" dirty="0"/>
              <a:t> </a:t>
            </a:r>
            <a:r>
              <a:rPr lang="en-US" sz="3200" err="1"/>
              <a:t>hita</a:t>
            </a:r>
            <a:r>
              <a:rPr lang="en-US" sz="3200" dirty="0"/>
              <a:t> at </a:t>
            </a:r>
            <a:r>
              <a:rPr lang="en-US" sz="3200" err="1"/>
              <a:t>pitso</a:t>
            </a:r>
            <a:r>
              <a:rPr lang="en-US" sz="3200" dirty="0"/>
              <a:t>, </a:t>
            </a:r>
            <a:r>
              <a:rPr lang="en-US" sz="3200" err="1"/>
              <a:t>lalung-lalo</a:t>
            </a:r>
            <a:r>
              <a:rPr lang="en-US" sz="3200" dirty="0"/>
              <a:t> </a:t>
            </a:r>
            <a:r>
              <a:rPr lang="en-US" sz="3200" err="1"/>
              <a:t>na</a:t>
            </a:r>
            <a:r>
              <a:rPr lang="en-US" sz="3200" dirty="0"/>
              <a:t> </a:t>
            </a:r>
            <a:r>
              <a:rPr lang="en-US" sz="3200" err="1"/>
              <a:t>si</a:t>
            </a:r>
            <a:r>
              <a:rPr lang="en-US" sz="3200" dirty="0"/>
              <a:t> </a:t>
            </a:r>
            <a:r>
              <a:rPr lang="en-US" sz="3200" err="1"/>
              <a:t>Ibarrang</a:t>
            </a:r>
            <a:r>
              <a:rPr lang="en-US" sz="3200" dirty="0"/>
              <a:t> </a:t>
            </a:r>
            <a:r>
              <a:rPr lang="en-US" sz="3200" err="1"/>
              <a:t>nagkapalad</a:t>
            </a:r>
            <a:r>
              <a:rPr lang="en-US" sz="3200" dirty="0"/>
              <a:t> </a:t>
            </a:r>
            <a:r>
              <a:rPr lang="en-US" sz="3200" err="1"/>
              <a:t>na</a:t>
            </a:r>
            <a:r>
              <a:rPr lang="en-US" sz="3200" dirty="0"/>
              <a:t> </a:t>
            </a:r>
            <a:r>
              <a:rPr lang="en-US" sz="3200" err="1"/>
              <a:t>mapatama</a:t>
            </a:r>
            <a:r>
              <a:rPr lang="en-US" sz="3200" dirty="0"/>
              <a:t> </a:t>
            </a:r>
            <a:r>
              <a:rPr lang="en-US" sz="3200" err="1"/>
              <a:t>sa</a:t>
            </a:r>
            <a:r>
              <a:rPr lang="en-US" sz="3200" dirty="0"/>
              <a:t> </a:t>
            </a:r>
            <a:r>
              <a:rPr lang="en-US" sz="3200" err="1"/>
              <a:t>lamang-loob</a:t>
            </a:r>
            <a:r>
              <a:rPr lang="en-US" sz="3200" dirty="0"/>
              <a:t>. Sa </a:t>
            </a:r>
            <a:r>
              <a:rPr lang="en-US" sz="3200" err="1"/>
              <a:t>sama</a:t>
            </a:r>
            <a:r>
              <a:rPr lang="en-US" sz="3200" dirty="0"/>
              <a:t> ng </a:t>
            </a:r>
            <a:r>
              <a:rPr lang="en-US" sz="3200" err="1"/>
              <a:t>loob</a:t>
            </a:r>
            <a:r>
              <a:rPr lang="en-US" sz="3200" dirty="0"/>
              <a:t> ng </a:t>
            </a:r>
            <a:r>
              <a:rPr lang="en-US" sz="3200" err="1"/>
              <a:t>Pransiskano</a:t>
            </a:r>
            <a:r>
              <a:rPr lang="en-US" sz="3200" dirty="0"/>
              <a:t> ay </a:t>
            </a:r>
            <a:r>
              <a:rPr lang="en-US" sz="3200" err="1"/>
              <a:t>dinurog</a:t>
            </a:r>
            <a:r>
              <a:rPr lang="en-US" sz="3200" dirty="0"/>
              <a:t> ang </a:t>
            </a:r>
            <a:r>
              <a:rPr lang="en-US" sz="3200" err="1"/>
              <a:t>upo</a:t>
            </a:r>
            <a:r>
              <a:rPr lang="en-US" sz="3200" dirty="0"/>
              <a:t>. </a:t>
            </a:r>
            <a:r>
              <a:rPr lang="en-US" sz="3200" err="1"/>
              <a:t>Humigop</a:t>
            </a:r>
            <a:r>
              <a:rPr lang="en-US" sz="3200" dirty="0"/>
              <a:t> ng </a:t>
            </a:r>
            <a:r>
              <a:rPr lang="en-US" sz="3200" err="1"/>
              <a:t>kaunting</a:t>
            </a:r>
            <a:r>
              <a:rPr lang="en-US" sz="3200" dirty="0"/>
              <a:t> </a:t>
            </a:r>
            <a:r>
              <a:rPr lang="en-US" sz="3200" err="1"/>
              <a:t>sabaw</a:t>
            </a:r>
            <a:r>
              <a:rPr lang="en-US" sz="3200" dirty="0"/>
              <a:t> at </a:t>
            </a:r>
            <a:r>
              <a:rPr lang="en-US" sz="3200" err="1"/>
              <a:t>ibinagsak</a:t>
            </a:r>
            <a:r>
              <a:rPr lang="en-US" sz="3200" dirty="0"/>
              <a:t> </a:t>
            </a:r>
            <a:r>
              <a:rPr lang="en-US" sz="3200" err="1"/>
              <a:t>nang</a:t>
            </a:r>
            <a:r>
              <a:rPr lang="en-US" sz="3200" dirty="0"/>
              <a:t> </a:t>
            </a:r>
            <a:r>
              <a:rPr lang="en-US" sz="3200" err="1"/>
              <a:t>malakas</a:t>
            </a:r>
            <a:r>
              <a:rPr lang="en-US" sz="3200" dirty="0"/>
              <a:t> ang </a:t>
            </a:r>
            <a:r>
              <a:rPr lang="en-US" sz="3200" err="1"/>
              <a:t>kutsara</a:t>
            </a:r>
            <a:r>
              <a:rPr lang="en-US" sz="3200" dirty="0"/>
              <a:t> at </a:t>
            </a:r>
            <a:r>
              <a:rPr lang="en-US" sz="3200" err="1"/>
              <a:t>isinulong</a:t>
            </a:r>
            <a:r>
              <a:rPr lang="en-US" sz="3200" dirty="0"/>
              <a:t> ang </a:t>
            </a:r>
            <a:r>
              <a:rPr lang="en-US" sz="3200" err="1"/>
              <a:t>pinggan</a:t>
            </a:r>
            <a:r>
              <a:rPr lang="en-US" sz="3200" dirty="0"/>
              <a:t>.</a:t>
            </a:r>
          </a:p>
          <a:p>
            <a:endParaRPr lang="en-US" sz="3200" dirty="0"/>
          </a:p>
          <a:p>
            <a:r>
              <a:rPr lang="en-US" sz="3200" dirty="0" err="1"/>
              <a:t>Itinanong</a:t>
            </a:r>
            <a:r>
              <a:rPr lang="en-US" sz="3200" dirty="0"/>
              <a:t> </a:t>
            </a:r>
            <a:r>
              <a:rPr lang="en-US" sz="3200" dirty="0" err="1"/>
              <a:t>ni</a:t>
            </a:r>
            <a:r>
              <a:rPr lang="en-US" sz="3200" dirty="0"/>
              <a:t> Laruja kay Ibarra kung </a:t>
            </a:r>
            <a:r>
              <a:rPr lang="en-US" sz="3200" dirty="0" err="1"/>
              <a:t>ilang</a:t>
            </a:r>
            <a:r>
              <a:rPr lang="en-US" sz="3200" dirty="0"/>
              <a:t> </a:t>
            </a:r>
            <a:r>
              <a:rPr lang="en-US" sz="3200" dirty="0" err="1"/>
              <a:t>taon</a:t>
            </a:r>
            <a:r>
              <a:rPr lang="en-US" sz="3200" dirty="0"/>
              <a:t> </a:t>
            </a:r>
            <a:r>
              <a:rPr lang="en-US" sz="3200" dirty="0" err="1"/>
              <a:t>na</a:t>
            </a:r>
            <a:r>
              <a:rPr lang="en-US" sz="3200" dirty="0"/>
              <a:t> </a:t>
            </a:r>
            <a:r>
              <a:rPr lang="en-US" sz="3200" dirty="0" err="1"/>
              <a:t>siyang</a:t>
            </a:r>
            <a:r>
              <a:rPr lang="en-US" sz="3200" dirty="0"/>
              <a:t> </a:t>
            </a:r>
            <a:r>
              <a:rPr lang="en-US" sz="3200" dirty="0" err="1"/>
              <a:t>wala</a:t>
            </a:r>
            <a:r>
              <a:rPr lang="en-US" sz="3200" dirty="0"/>
              <a:t> </a:t>
            </a:r>
            <a:r>
              <a:rPr lang="en-US" sz="3200" dirty="0" err="1"/>
              <a:t>sa</a:t>
            </a:r>
            <a:r>
              <a:rPr lang="en-US" sz="3200" dirty="0"/>
              <a:t> Pilipinas. </a:t>
            </a:r>
            <a:r>
              <a:rPr lang="en-US" sz="3200" dirty="0" err="1"/>
              <a:t>Sinabi</a:t>
            </a:r>
            <a:r>
              <a:rPr lang="en-US" sz="3200" dirty="0"/>
              <a:t> </a:t>
            </a:r>
            <a:r>
              <a:rPr lang="en-US" sz="3200" dirty="0" err="1"/>
              <a:t>ni</a:t>
            </a:r>
            <a:r>
              <a:rPr lang="en-US" sz="3200" dirty="0"/>
              <a:t> </a:t>
            </a:r>
            <a:r>
              <a:rPr lang="en-US" sz="3200" dirty="0" err="1"/>
              <a:t>Ibarrang</a:t>
            </a:r>
            <a:r>
              <a:rPr lang="en-US" sz="3200" dirty="0"/>
              <a:t> </a:t>
            </a:r>
            <a:r>
              <a:rPr lang="en-US" sz="3200" dirty="0" err="1"/>
              <a:t>humigit</a:t>
            </a:r>
            <a:r>
              <a:rPr lang="en-US" sz="3200" dirty="0"/>
              <a:t> </a:t>
            </a:r>
            <a:r>
              <a:rPr lang="en-US" sz="3200" dirty="0" err="1"/>
              <a:t>kumulang</a:t>
            </a:r>
            <a:r>
              <a:rPr lang="en-US" sz="3200" dirty="0"/>
              <a:t> </a:t>
            </a:r>
            <a:r>
              <a:rPr lang="en-US" sz="3200" dirty="0" err="1"/>
              <a:t>sa</a:t>
            </a:r>
            <a:r>
              <a:rPr lang="en-US" sz="3200" dirty="0"/>
              <a:t> </a:t>
            </a:r>
            <a:r>
              <a:rPr lang="en-US" sz="3200" dirty="0" err="1"/>
              <a:t>pitong</a:t>
            </a:r>
            <a:endParaRPr lang="en-US" dirty="0" err="1"/>
          </a:p>
        </p:txBody>
      </p:sp>
    </p:spTree>
    <p:extLst>
      <p:ext uri="{BB962C8B-B14F-4D97-AF65-F5344CB8AC3E}">
        <p14:creationId xmlns:p14="http://schemas.microsoft.com/office/powerpoint/2010/main" val="30705209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FD2970A-E5E6-754F-146E-3936ACE46137}"/>
              </a:ext>
            </a:extLst>
          </p:cNvPr>
          <p:cNvSpPr txBox="1">
            <a:spLocks/>
          </p:cNvSpPr>
          <p:nvPr/>
        </p:nvSpPr>
        <p:spPr>
          <a:xfrm>
            <a:off x="757299" y="7124038"/>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t>"</a:t>
            </a:r>
            <a:r>
              <a:rPr lang="en-US" sz="3200" err="1"/>
              <a:t>Mayroon</a:t>
            </a:r>
            <a:r>
              <a:rPr lang="en-US" sz="3200" dirty="0"/>
              <a:t>, </a:t>
            </a:r>
            <a:r>
              <a:rPr lang="en-US" sz="3200" err="1"/>
              <a:t>Ginang</a:t>
            </a:r>
            <a:r>
              <a:rPr lang="en-US" sz="3200" dirty="0"/>
              <a:t>, at </a:t>
            </a:r>
            <a:r>
              <a:rPr lang="en-US" sz="3200" err="1"/>
              <a:t>higit</a:t>
            </a:r>
            <a:r>
              <a:rPr lang="en-US" sz="3200" dirty="0"/>
              <a:t> </a:t>
            </a:r>
            <a:r>
              <a:rPr lang="en-US" sz="3200" err="1"/>
              <a:t>na</a:t>
            </a:r>
            <a:r>
              <a:rPr lang="en-US" sz="3200" dirty="0"/>
              <a:t> </a:t>
            </a:r>
            <a:r>
              <a:rPr lang="en-US" sz="3200" err="1"/>
              <a:t>malinaw</a:t>
            </a:r>
            <a:r>
              <a:rPr lang="en-US" sz="3200" dirty="0"/>
              <a:t> </a:t>
            </a:r>
            <a:r>
              <a:rPr lang="en-US" sz="3200" err="1"/>
              <a:t>kaysa</a:t>
            </a:r>
            <a:r>
              <a:rPr lang="en-US" sz="3200" dirty="0"/>
              <a:t> </a:t>
            </a:r>
            <a:r>
              <a:rPr lang="en-US" sz="3200" err="1"/>
              <a:t>inyong</a:t>
            </a:r>
            <a:r>
              <a:rPr lang="en-US" sz="3200" dirty="0"/>
              <a:t> </a:t>
            </a:r>
            <a:r>
              <a:rPr lang="en-US" sz="3200" err="1"/>
              <a:t>mga</a:t>
            </a:r>
            <a:r>
              <a:rPr lang="en-US" sz="3200" dirty="0"/>
              <a:t> </a:t>
            </a:r>
            <a:r>
              <a:rPr lang="en-US" sz="3200" err="1"/>
              <a:t>mata</a:t>
            </a:r>
            <a:r>
              <a:rPr lang="en-US" sz="3200" dirty="0"/>
              <a:t>. </a:t>
            </a:r>
            <a:r>
              <a:rPr lang="en-US" sz="3200" err="1"/>
              <a:t>Ako'y</a:t>
            </a:r>
            <a:r>
              <a:rPr lang="en-US" sz="3200" dirty="0"/>
              <a:t> </a:t>
            </a:r>
            <a:r>
              <a:rPr lang="en-US" sz="3200" err="1"/>
              <a:t>nawiwili</a:t>
            </a:r>
            <a:r>
              <a:rPr lang="en-US" sz="3200" dirty="0"/>
              <a:t> </a:t>
            </a:r>
            <a:r>
              <a:rPr lang="en-US" sz="3200" err="1"/>
              <a:t>lamang</a:t>
            </a:r>
            <a:r>
              <a:rPr lang="en-US" sz="3200" dirty="0"/>
              <a:t> </a:t>
            </a:r>
            <a:r>
              <a:rPr lang="en-US" sz="3200" err="1"/>
              <a:t>sa</a:t>
            </a:r>
            <a:r>
              <a:rPr lang="en-US" sz="3200" dirty="0"/>
              <a:t> </a:t>
            </a:r>
            <a:r>
              <a:rPr lang="en-US" sz="3200" err="1"/>
              <a:t>pagtingin</a:t>
            </a:r>
            <a:r>
              <a:rPr lang="en-US" sz="3200" dirty="0"/>
              <a:t> </a:t>
            </a:r>
            <a:r>
              <a:rPr lang="en-US" sz="3200" err="1"/>
              <a:t>sa</a:t>
            </a:r>
            <a:r>
              <a:rPr lang="en-US" sz="3200" dirty="0"/>
              <a:t> </a:t>
            </a:r>
            <a:r>
              <a:rPr lang="en-US" sz="3200" err="1"/>
              <a:t>pagkakulot</a:t>
            </a:r>
            <a:r>
              <a:rPr lang="en-US" sz="3200" dirty="0"/>
              <a:t> ng </a:t>
            </a:r>
            <a:r>
              <a:rPr lang="en-US" sz="3200" err="1"/>
              <a:t>inyong</a:t>
            </a:r>
            <a:r>
              <a:rPr lang="en-US" sz="3200" dirty="0"/>
              <a:t> </a:t>
            </a:r>
            <a:r>
              <a:rPr lang="en-US" sz="3200" err="1"/>
              <a:t>buhok</a:t>
            </a:r>
            <a:r>
              <a:rPr lang="en-US" sz="3200" dirty="0"/>
              <a:t>," </a:t>
            </a:r>
            <a:r>
              <a:rPr lang="en-US" sz="3200" err="1"/>
              <a:t>tugon</a:t>
            </a:r>
            <a:r>
              <a:rPr lang="en-US" sz="3200" dirty="0"/>
              <a:t> ng </a:t>
            </a:r>
            <a:r>
              <a:rPr lang="en-US" sz="3200" err="1"/>
              <a:t>tinyente</a:t>
            </a:r>
            <a:r>
              <a:rPr lang="en-US" sz="3200" dirty="0"/>
              <a:t> at </a:t>
            </a:r>
            <a:r>
              <a:rPr lang="en-US" sz="3200" err="1"/>
              <a:t>saka</a:t>
            </a:r>
            <a:r>
              <a:rPr lang="en-US" sz="3200" dirty="0"/>
              <a:t> </a:t>
            </a:r>
            <a:r>
              <a:rPr lang="en-US" sz="3200" err="1"/>
              <a:t>lumayo</a:t>
            </a:r>
            <a:r>
              <a:rPr lang="en-US" sz="3200" dirty="0"/>
              <a:t>.</a:t>
            </a:r>
          </a:p>
          <a:p>
            <a:endParaRPr lang="en-US" sz="3200" dirty="0"/>
          </a:p>
          <a:p>
            <a:r>
              <a:rPr lang="en-US" sz="3200" dirty="0"/>
              <a:t>Sabay </a:t>
            </a:r>
            <a:r>
              <a:rPr lang="en-US" sz="3200" dirty="0" err="1"/>
              <a:t>na</a:t>
            </a:r>
            <a:r>
              <a:rPr lang="en-US" sz="3200" dirty="0"/>
              <a:t> </a:t>
            </a:r>
            <a:r>
              <a:rPr lang="en-US" sz="3200" dirty="0" err="1"/>
              <a:t>tumungo</a:t>
            </a:r>
            <a:r>
              <a:rPr lang="en-US" sz="3200" dirty="0"/>
              <a:t> </a:t>
            </a:r>
            <a:r>
              <a:rPr lang="en-US" sz="3200" dirty="0" err="1"/>
              <a:t>sa</a:t>
            </a:r>
            <a:r>
              <a:rPr lang="en-US" sz="3200" dirty="0"/>
              <a:t> </a:t>
            </a:r>
            <a:r>
              <a:rPr lang="en-US" sz="3200" dirty="0" err="1"/>
              <a:t>kabesera</a:t>
            </a:r>
            <a:r>
              <a:rPr lang="en-US" sz="3200" dirty="0"/>
              <a:t> ang </a:t>
            </a:r>
            <a:r>
              <a:rPr lang="en-US" sz="3200" dirty="0" err="1"/>
              <a:t>dalawang</a:t>
            </a:r>
            <a:r>
              <a:rPr lang="en-US" sz="3200" dirty="0"/>
              <a:t> </a:t>
            </a:r>
            <a:r>
              <a:rPr lang="en-US" sz="3200" dirty="0" err="1"/>
              <a:t>pari</a:t>
            </a:r>
            <a:r>
              <a:rPr lang="en-US" sz="3200" dirty="0"/>
              <a:t> </a:t>
            </a:r>
            <a:r>
              <a:rPr lang="en-US" sz="3200" dirty="0" err="1"/>
              <a:t>na</a:t>
            </a:r>
            <a:r>
              <a:rPr lang="en-US" sz="3200" dirty="0"/>
              <a:t> </a:t>
            </a:r>
            <a:r>
              <a:rPr lang="en-US" sz="3200" dirty="0" err="1"/>
              <a:t>tila</a:t>
            </a:r>
            <a:r>
              <a:rPr lang="en-US" sz="3200" dirty="0"/>
              <a:t> </a:t>
            </a:r>
            <a:r>
              <a:rPr lang="en-US" sz="3200" dirty="0" err="1"/>
              <a:t>nagkahiyaan</a:t>
            </a:r>
            <a:r>
              <a:rPr lang="en-US" sz="3200" dirty="0"/>
              <a:t> pa.</a:t>
            </a:r>
          </a:p>
          <a:p>
            <a:endParaRPr lang="en-US" sz="3200" dirty="0"/>
          </a:p>
          <a:p>
            <a:r>
              <a:rPr lang="en-US" sz="3200" dirty="0"/>
              <a:t>"</a:t>
            </a:r>
            <a:r>
              <a:rPr lang="en-US" sz="3200" dirty="0" err="1"/>
              <a:t>Iya'y</a:t>
            </a:r>
            <a:r>
              <a:rPr lang="en-US" sz="3200" dirty="0"/>
              <a:t> para </a:t>
            </a:r>
            <a:r>
              <a:rPr lang="en-US" sz="3200" dirty="0" err="1"/>
              <a:t>sa</a:t>
            </a:r>
            <a:r>
              <a:rPr lang="en-US" sz="3200" dirty="0"/>
              <a:t> </a:t>
            </a:r>
            <a:r>
              <a:rPr lang="en-US" sz="3200" dirty="0" err="1"/>
              <a:t>inyo</a:t>
            </a:r>
            <a:r>
              <a:rPr lang="en-US" sz="3200" dirty="0"/>
              <a:t>, Padre Damaso," ani Padre Sibyla.</a:t>
            </a:r>
            <a:endParaRPr lang="en-US"/>
          </a:p>
          <a:p>
            <a:endParaRPr lang="en-US" sz="3200" dirty="0"/>
          </a:p>
          <a:p>
            <a:r>
              <a:rPr lang="en-US" sz="3200" dirty="0"/>
              <a:t>"Sa </a:t>
            </a:r>
            <a:r>
              <a:rPr lang="en-US" sz="3200" dirty="0" err="1"/>
              <a:t>inyo</a:t>
            </a:r>
            <a:r>
              <a:rPr lang="en-US" sz="3200" dirty="0"/>
              <a:t> po, Padre Sibyla. Kayo ang </a:t>
            </a:r>
            <a:r>
              <a:rPr lang="en-US" sz="3200" dirty="0" err="1"/>
              <a:t>unang</a:t>
            </a:r>
            <a:r>
              <a:rPr lang="en-US" sz="3200" dirty="0"/>
              <a:t> </a:t>
            </a:r>
            <a:r>
              <a:rPr lang="en-US" sz="3200" dirty="0" err="1"/>
              <a:t>kakilala</a:t>
            </a:r>
            <a:r>
              <a:rPr lang="en-US" sz="3200" dirty="0"/>
              <a:t> at </a:t>
            </a:r>
            <a:r>
              <a:rPr lang="en-US" sz="3200" dirty="0" err="1"/>
              <a:t>kumpesor</a:t>
            </a:r>
            <a:r>
              <a:rPr lang="en-US" sz="3200" dirty="0"/>
              <a:t> ng </a:t>
            </a:r>
            <a:r>
              <a:rPr lang="en-US" sz="3200" dirty="0" err="1"/>
              <a:t>nasirang</a:t>
            </a:r>
            <a:r>
              <a:rPr lang="en-US" sz="3200" dirty="0"/>
              <a:t> </a:t>
            </a:r>
            <a:r>
              <a:rPr lang="en-US" sz="3200" dirty="0" err="1"/>
              <a:t>maybahay</a:t>
            </a:r>
            <a:r>
              <a:rPr lang="en-US" sz="3200" dirty="0"/>
              <a:t>... At </a:t>
            </a:r>
            <a:r>
              <a:rPr lang="en-US" sz="3200" dirty="0" err="1"/>
              <a:t>alang-alang</a:t>
            </a:r>
            <a:r>
              <a:rPr lang="en-US" sz="3200" dirty="0"/>
              <a:t> din </a:t>
            </a:r>
            <a:r>
              <a:rPr lang="en-US" sz="3200" dirty="0" err="1"/>
              <a:t>sa</a:t>
            </a:r>
            <a:r>
              <a:rPr lang="en-US" sz="3200" dirty="0"/>
              <a:t> </a:t>
            </a:r>
            <a:r>
              <a:rPr lang="en-US" sz="3200" dirty="0" err="1"/>
              <a:t>inyong</a:t>
            </a:r>
            <a:r>
              <a:rPr lang="en-US" sz="3200" dirty="0"/>
              <a:t> </a:t>
            </a:r>
            <a:r>
              <a:rPr lang="en-US" sz="3200" dirty="0" err="1"/>
              <a:t>gulang</a:t>
            </a:r>
            <a:r>
              <a:rPr lang="en-US" sz="3200" dirty="0"/>
              <a:t>, </a:t>
            </a:r>
            <a:r>
              <a:rPr lang="en-US" sz="3200" dirty="0" err="1"/>
              <a:t>katungkulan</a:t>
            </a:r>
            <a:r>
              <a:rPr lang="en-US" sz="3200" dirty="0"/>
              <a:t>, at </a:t>
            </a:r>
            <a:r>
              <a:rPr lang="en-US" sz="3200" dirty="0" err="1"/>
              <a:t>kapangyarihan</a:t>
            </a:r>
            <a:r>
              <a:rPr lang="en-US" sz="3200" dirty="0"/>
              <a:t>."</a:t>
            </a:r>
            <a:endParaRPr lang="en-US" dirty="0"/>
          </a:p>
        </p:txBody>
      </p:sp>
      <p:sp>
        <p:nvSpPr>
          <p:cNvPr id="8" name="Title 1">
            <a:extLst>
              <a:ext uri="{FF2B5EF4-FFF2-40B4-BE49-F238E27FC236}">
                <a16:creationId xmlns:a16="http://schemas.microsoft.com/office/drawing/2014/main" id="{E11941C2-4FDE-3759-7648-763E4CA1ED82}"/>
              </a:ext>
            </a:extLst>
          </p:cNvPr>
          <p:cNvSpPr txBox="1">
            <a:spLocks/>
          </p:cNvSpPr>
          <p:nvPr/>
        </p:nvSpPr>
        <p:spPr>
          <a:xfrm>
            <a:off x="-11722246" y="783623"/>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err="1"/>
              <a:t>Tumanggi</a:t>
            </a:r>
            <a:r>
              <a:rPr lang="en-US" sz="3200" dirty="0"/>
              <a:t> ang </a:t>
            </a:r>
            <a:r>
              <a:rPr lang="en-US" sz="3200" dirty="0" err="1"/>
              <a:t>tinyente</a:t>
            </a:r>
            <a:r>
              <a:rPr lang="en-US" sz="3200" dirty="0"/>
              <a:t> </a:t>
            </a:r>
            <a:r>
              <a:rPr lang="en-US" sz="3200" dirty="0" err="1"/>
              <a:t>dahilan</a:t>
            </a:r>
            <a:r>
              <a:rPr lang="en-US" sz="3200" dirty="0"/>
              <a:t> </a:t>
            </a:r>
            <a:r>
              <a:rPr lang="en-US" sz="3200" dirty="0" err="1"/>
              <a:t>sa</a:t>
            </a:r>
            <a:r>
              <a:rPr lang="en-US" sz="3200" dirty="0"/>
              <a:t> </a:t>
            </a:r>
            <a:r>
              <a:rPr lang="en-US" sz="3200" dirty="0" err="1"/>
              <a:t>mapapagitna</a:t>
            </a:r>
            <a:r>
              <a:rPr lang="en-US" sz="3200" dirty="0"/>
              <a:t> </a:t>
            </a:r>
            <a:r>
              <a:rPr lang="en-US" sz="3200" dirty="0" err="1"/>
              <a:t>siya</a:t>
            </a:r>
            <a:r>
              <a:rPr lang="en-US" sz="3200" dirty="0"/>
              <a:t> </a:t>
            </a:r>
            <a:r>
              <a:rPr lang="en-US" sz="3200" dirty="0" err="1"/>
              <a:t>sa</a:t>
            </a:r>
            <a:r>
              <a:rPr lang="en-US" sz="3200" dirty="0"/>
              <a:t> </a:t>
            </a:r>
            <a:r>
              <a:rPr lang="en-US" sz="3200" dirty="0" err="1"/>
              <a:t>dalawang</a:t>
            </a:r>
            <a:r>
              <a:rPr lang="en-US" sz="3200" dirty="0"/>
              <a:t> </a:t>
            </a:r>
            <a:r>
              <a:rPr lang="en-US" sz="3200" dirty="0" err="1"/>
              <a:t>pari</a:t>
            </a:r>
            <a:r>
              <a:rPr lang="en-US" sz="3200" dirty="0"/>
              <a:t>. Hindi </a:t>
            </a:r>
            <a:r>
              <a:rPr lang="en-US" sz="3200" dirty="0" err="1"/>
              <a:t>naalaala</a:t>
            </a:r>
            <a:r>
              <a:rPr lang="en-US" sz="3200" dirty="0"/>
              <a:t> ng </a:t>
            </a:r>
            <a:r>
              <a:rPr lang="en-US" sz="3200" dirty="0" err="1"/>
              <a:t>dalawa</a:t>
            </a:r>
            <a:r>
              <a:rPr lang="en-US" sz="3200" dirty="0"/>
              <a:t> ang </a:t>
            </a:r>
            <a:r>
              <a:rPr lang="en-US" sz="3200" dirty="0" err="1"/>
              <a:t>naghandog</a:t>
            </a:r>
            <a:r>
              <a:rPr lang="en-US" sz="3200" dirty="0"/>
              <a:t> ng </a:t>
            </a:r>
            <a:r>
              <a:rPr lang="en-US" sz="3200" dirty="0" err="1"/>
              <a:t>piging</a:t>
            </a:r>
            <a:r>
              <a:rPr lang="en-US" sz="3200" dirty="0"/>
              <a:t>.</a:t>
            </a:r>
          </a:p>
          <a:p>
            <a:endParaRPr lang="en-US" sz="3200" dirty="0"/>
          </a:p>
          <a:p>
            <a:r>
              <a:rPr lang="en-US" sz="3200"/>
              <a:t>"Don Santiago, </a:t>
            </a:r>
            <a:r>
              <a:rPr lang="en-US" sz="3200" err="1"/>
              <a:t>hindi</a:t>
            </a:r>
            <a:r>
              <a:rPr lang="en-US" sz="3200"/>
              <a:t> po </a:t>
            </a:r>
            <a:r>
              <a:rPr lang="en-US" sz="3200" err="1"/>
              <a:t>ba</a:t>
            </a:r>
            <a:r>
              <a:rPr lang="en-US" sz="3200"/>
              <a:t> </a:t>
            </a:r>
            <a:r>
              <a:rPr lang="en-US" sz="3200" err="1"/>
              <a:t>ninyo</a:t>
            </a:r>
            <a:r>
              <a:rPr lang="en-US" sz="3200"/>
              <a:t> kami </a:t>
            </a:r>
            <a:r>
              <a:rPr lang="en-US" sz="3200" err="1"/>
              <a:t>sasaluhan</a:t>
            </a:r>
            <a:r>
              <a:rPr lang="en-US" sz="3200"/>
              <a:t>?" </a:t>
            </a:r>
            <a:r>
              <a:rPr lang="en-US" sz="3200" err="1"/>
              <a:t>anyaya</a:t>
            </a:r>
            <a:r>
              <a:rPr lang="en-US" sz="3200"/>
              <a:t> </a:t>
            </a:r>
            <a:r>
              <a:rPr lang="en-US" sz="3200" err="1"/>
              <a:t>ni</a:t>
            </a:r>
            <a:r>
              <a:rPr lang="en-US" sz="3200"/>
              <a:t> Ibarra. Puno </a:t>
            </a:r>
            <a:r>
              <a:rPr lang="en-US" sz="3200" err="1"/>
              <a:t>na</a:t>
            </a:r>
            <a:r>
              <a:rPr lang="en-US" sz="3200"/>
              <a:t> ang mesa kaya </a:t>
            </a:r>
            <a:r>
              <a:rPr lang="en-US" sz="3200" err="1"/>
              <a:t>anyong</a:t>
            </a:r>
            <a:r>
              <a:rPr lang="en-US" sz="3200"/>
              <a:t> </a:t>
            </a:r>
            <a:r>
              <a:rPr lang="en-US" sz="3200" err="1"/>
              <a:t>titindig</a:t>
            </a:r>
            <a:r>
              <a:rPr lang="en-US" sz="3200"/>
              <a:t> </a:t>
            </a:r>
            <a:r>
              <a:rPr lang="en-US" sz="3200" err="1"/>
              <a:t>ito</a:t>
            </a:r>
            <a:r>
              <a:rPr lang="en-US" sz="3200"/>
              <a:t>. "Si </a:t>
            </a:r>
            <a:r>
              <a:rPr lang="en-US" sz="3200" err="1"/>
              <a:t>Luculo</a:t>
            </a:r>
            <a:r>
              <a:rPr lang="en-US" sz="3200"/>
              <a:t> ay </a:t>
            </a:r>
            <a:r>
              <a:rPr lang="en-US" sz="3200" err="1"/>
              <a:t>hindi</a:t>
            </a:r>
            <a:r>
              <a:rPr lang="en-US" sz="3200"/>
              <a:t> </a:t>
            </a:r>
            <a:r>
              <a:rPr lang="en-US" sz="3200" err="1"/>
              <a:t>kumakain</a:t>
            </a:r>
            <a:r>
              <a:rPr lang="en-US" sz="3200"/>
              <a:t> </a:t>
            </a:r>
            <a:r>
              <a:rPr lang="en-US" sz="3200" err="1"/>
              <a:t>sa</a:t>
            </a:r>
            <a:r>
              <a:rPr lang="en-US" sz="3200"/>
              <a:t> </a:t>
            </a:r>
            <a:r>
              <a:rPr lang="en-US" sz="3200" err="1"/>
              <a:t>bahay</a:t>
            </a:r>
            <a:r>
              <a:rPr lang="en-US" sz="3200"/>
              <a:t> </a:t>
            </a:r>
            <a:r>
              <a:rPr lang="en-US" sz="3200" err="1"/>
              <a:t>ni</a:t>
            </a:r>
            <a:r>
              <a:rPr lang="en-US" sz="3200"/>
              <a:t> </a:t>
            </a:r>
            <a:r>
              <a:rPr lang="en-US" sz="3200" err="1"/>
              <a:t>Luculo</a:t>
            </a:r>
            <a:r>
              <a:rPr lang="en-US" sz="3200"/>
              <a:t>," ani Kapitan </a:t>
            </a:r>
            <a:r>
              <a:rPr lang="en-US" sz="3200" err="1"/>
              <a:t>Tiyago</a:t>
            </a:r>
            <a:r>
              <a:rPr lang="en-US" sz="3200"/>
              <a:t>.</a:t>
            </a:r>
            <a:endParaRPr lang="en-US"/>
          </a:p>
          <a:p>
            <a:endParaRPr lang="en-US" sz="3200" dirty="0"/>
          </a:p>
          <a:p>
            <a:r>
              <a:rPr lang="en-US" sz="3200" dirty="0"/>
              <a:t>"Diyan kayo! </a:t>
            </a:r>
            <a:r>
              <a:rPr lang="en-US" sz="3200" dirty="0" err="1"/>
              <a:t>Huwag</a:t>
            </a:r>
            <a:r>
              <a:rPr lang="en-US" sz="3200" dirty="0"/>
              <a:t> </a:t>
            </a:r>
            <a:r>
              <a:rPr lang="en-US" sz="3200" dirty="0" err="1"/>
              <a:t>kayong</a:t>
            </a:r>
            <a:r>
              <a:rPr lang="en-US" sz="3200" dirty="0"/>
              <a:t> </a:t>
            </a:r>
            <a:r>
              <a:rPr lang="en-US" sz="3200" dirty="0" err="1"/>
              <a:t>tumindig</a:t>
            </a:r>
            <a:r>
              <a:rPr lang="en-US" sz="3200" dirty="0"/>
              <a:t>" ani Kapitan </a:t>
            </a:r>
            <a:r>
              <a:rPr lang="en-US" sz="3200" dirty="0" err="1"/>
              <a:t>Tiyago</a:t>
            </a:r>
            <a:r>
              <a:rPr lang="en-US" sz="3200" dirty="0"/>
              <a:t>. "Ang </a:t>
            </a:r>
            <a:r>
              <a:rPr lang="en-US" sz="3200" dirty="0" err="1"/>
              <a:t>handang</a:t>
            </a:r>
            <a:r>
              <a:rPr lang="en-US" sz="3200" dirty="0"/>
              <a:t> </a:t>
            </a:r>
            <a:r>
              <a:rPr lang="en-US" sz="3200" dirty="0" err="1"/>
              <a:t>ito'y</a:t>
            </a:r>
            <a:r>
              <a:rPr lang="en-US" sz="3200" dirty="0"/>
              <a:t> </a:t>
            </a:r>
            <a:r>
              <a:rPr lang="en-US" sz="3200" dirty="0" err="1"/>
              <a:t>pasalamat</a:t>
            </a:r>
            <a:r>
              <a:rPr lang="en-US" sz="3200" dirty="0"/>
              <a:t> </a:t>
            </a:r>
            <a:r>
              <a:rPr lang="en-US" sz="3200" dirty="0" err="1"/>
              <a:t>sa</a:t>
            </a:r>
            <a:r>
              <a:rPr lang="en-US" sz="3200" dirty="0"/>
              <a:t> </a:t>
            </a:r>
            <a:r>
              <a:rPr lang="en-US" sz="3200" dirty="0" err="1"/>
              <a:t>Birhen</a:t>
            </a:r>
            <a:r>
              <a:rPr lang="en-US" sz="3200" dirty="0"/>
              <a:t> </a:t>
            </a:r>
            <a:r>
              <a:rPr lang="en-US" sz="3200" dirty="0" err="1"/>
              <a:t>dahilan</a:t>
            </a:r>
            <a:r>
              <a:rPr lang="en-US" sz="3200" dirty="0"/>
              <a:t> </a:t>
            </a:r>
            <a:r>
              <a:rPr lang="en-US" sz="3200" dirty="0" err="1"/>
              <a:t>sa</a:t>
            </a:r>
            <a:r>
              <a:rPr lang="en-US" sz="3200" dirty="0"/>
              <a:t> </a:t>
            </a:r>
            <a:r>
              <a:rPr lang="en-US" sz="3200" dirty="0" err="1"/>
              <a:t>inyong</a:t>
            </a:r>
            <a:r>
              <a:rPr lang="en-US" sz="3200" dirty="0"/>
              <a:t> </a:t>
            </a:r>
            <a:r>
              <a:rPr lang="en-US" sz="3200" dirty="0" err="1"/>
              <a:t>pagdating</a:t>
            </a:r>
            <a:r>
              <a:rPr lang="en-US" sz="3200" dirty="0"/>
              <a:t>."</a:t>
            </a:r>
            <a:endParaRPr lang="en-US" dirty="0"/>
          </a:p>
        </p:txBody>
      </p:sp>
      <p:sp>
        <p:nvSpPr>
          <p:cNvPr id="2" name="Title 1">
            <a:extLst>
              <a:ext uri="{FF2B5EF4-FFF2-40B4-BE49-F238E27FC236}">
                <a16:creationId xmlns:a16="http://schemas.microsoft.com/office/drawing/2014/main" id="{C63D06FB-285F-1CEE-F061-A0B9072987FE}"/>
              </a:ext>
            </a:extLst>
          </p:cNvPr>
          <p:cNvSpPr txBox="1">
            <a:spLocks/>
          </p:cNvSpPr>
          <p:nvPr/>
        </p:nvSpPr>
        <p:spPr>
          <a:xfrm>
            <a:off x="13107451" y="927396"/>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err="1">
                <a:latin typeface="Sitka Banner"/>
                <a:ea typeface="Roboto"/>
                <a:cs typeface="Roboto"/>
              </a:rPr>
              <a:t>taon</a:t>
            </a:r>
            <a:r>
              <a:rPr lang="en-US" sz="3200" dirty="0">
                <a:latin typeface="Sitka Banner"/>
                <a:ea typeface="Roboto"/>
                <a:cs typeface="Roboto"/>
              </a:rPr>
              <a:t> </a:t>
            </a:r>
            <a:r>
              <a:rPr lang="en-US" sz="3200" dirty="0" err="1">
                <a:latin typeface="Sitka Banner"/>
                <a:ea typeface="Roboto"/>
                <a:cs typeface="Roboto"/>
              </a:rPr>
              <a:t>na</a:t>
            </a:r>
            <a:r>
              <a:rPr lang="en-US" sz="3200" dirty="0">
                <a:latin typeface="Sitka Banner"/>
                <a:ea typeface="Roboto"/>
                <a:cs typeface="Roboto"/>
              </a:rPr>
              <a:t> </a:t>
            </a:r>
            <a:r>
              <a:rPr lang="en-US" sz="3200" dirty="0" err="1">
                <a:latin typeface="Sitka Banner"/>
                <a:ea typeface="Roboto"/>
                <a:cs typeface="Roboto"/>
              </a:rPr>
              <a:t>siyang</a:t>
            </a:r>
            <a:r>
              <a:rPr lang="en-US" sz="3200" dirty="0">
                <a:latin typeface="Sitka Banner"/>
                <a:ea typeface="Roboto"/>
                <a:cs typeface="Roboto"/>
              </a:rPr>
              <a:t> </a:t>
            </a:r>
            <a:r>
              <a:rPr lang="en-US" sz="3200" dirty="0" err="1">
                <a:latin typeface="Sitka Banner"/>
                <a:ea typeface="Roboto"/>
                <a:cs typeface="Roboto"/>
              </a:rPr>
              <a:t>wala</a:t>
            </a:r>
            <a:r>
              <a:rPr lang="en-US" sz="3200" dirty="0">
                <a:latin typeface="Sitka Banner"/>
                <a:ea typeface="Roboto"/>
                <a:cs typeface="Roboto"/>
              </a:rPr>
              <a:t> </a:t>
            </a:r>
            <a:r>
              <a:rPr lang="en-US" sz="3200" dirty="0" err="1">
                <a:latin typeface="Sitka Banner"/>
                <a:ea typeface="Roboto"/>
                <a:cs typeface="Roboto"/>
              </a:rPr>
              <a:t>sa</a:t>
            </a:r>
            <a:r>
              <a:rPr lang="en-US" sz="3200" dirty="0">
                <a:latin typeface="Sitka Banner"/>
                <a:ea typeface="Roboto"/>
                <a:cs typeface="Roboto"/>
              </a:rPr>
              <a:t> Pilipinas, </a:t>
            </a:r>
            <a:r>
              <a:rPr lang="en-US" sz="3200" dirty="0" err="1">
                <a:latin typeface="Sitka Banner"/>
                <a:ea typeface="Roboto"/>
                <a:cs typeface="Roboto"/>
              </a:rPr>
              <a:t>sinagot</a:t>
            </a:r>
            <a:r>
              <a:rPr lang="en-US" sz="3200" dirty="0">
                <a:latin typeface="Sitka Banner"/>
                <a:ea typeface="Roboto"/>
                <a:cs typeface="Roboto"/>
              </a:rPr>
              <a:t> </a:t>
            </a:r>
            <a:r>
              <a:rPr lang="en-US" sz="3200" dirty="0" err="1">
                <a:latin typeface="Sitka Banner"/>
                <a:ea typeface="Roboto"/>
                <a:cs typeface="Roboto"/>
              </a:rPr>
              <a:t>ni</a:t>
            </a:r>
            <a:r>
              <a:rPr lang="en-US" sz="3200" dirty="0">
                <a:latin typeface="Sitka Banner"/>
                <a:ea typeface="Roboto"/>
                <a:cs typeface="Roboto"/>
              </a:rPr>
              <a:t> </a:t>
            </a:r>
            <a:r>
              <a:rPr lang="en-US" sz="3200" dirty="0" err="1">
                <a:latin typeface="Sitka Banner"/>
                <a:ea typeface="Roboto"/>
                <a:cs typeface="Roboto"/>
              </a:rPr>
              <a:t>Larujang</a:t>
            </a:r>
            <a:r>
              <a:rPr lang="en-US" sz="3200" dirty="0">
                <a:latin typeface="Sitka Banner"/>
                <a:ea typeface="Roboto"/>
                <a:cs typeface="Roboto"/>
              </a:rPr>
              <a:t> </a:t>
            </a:r>
            <a:r>
              <a:rPr lang="en-US" sz="3200" dirty="0" err="1">
                <a:latin typeface="Sitka Banner"/>
                <a:ea typeface="Roboto"/>
                <a:cs typeface="Roboto"/>
              </a:rPr>
              <a:t>marahil</a:t>
            </a:r>
            <a:r>
              <a:rPr lang="en-US" sz="3200" dirty="0">
                <a:latin typeface="Sitka Banner"/>
                <a:ea typeface="Roboto"/>
                <a:cs typeface="Roboto"/>
              </a:rPr>
              <a:t> </a:t>
            </a:r>
            <a:r>
              <a:rPr lang="en-US" sz="3200" dirty="0" err="1">
                <a:latin typeface="Sitka Banner"/>
                <a:ea typeface="Roboto"/>
                <a:cs typeface="Roboto"/>
              </a:rPr>
              <a:t>nakalimutan</a:t>
            </a:r>
            <a:r>
              <a:rPr lang="en-US" sz="3200" dirty="0">
                <a:latin typeface="Sitka Banner"/>
                <a:ea typeface="Roboto"/>
                <a:cs typeface="Roboto"/>
              </a:rPr>
              <a:t> </a:t>
            </a:r>
            <a:r>
              <a:rPr lang="en-US" sz="3200" dirty="0" err="1">
                <a:latin typeface="Sitka Banner"/>
                <a:ea typeface="Roboto"/>
                <a:cs typeface="Roboto"/>
              </a:rPr>
              <a:t>na</a:t>
            </a:r>
            <a:r>
              <a:rPr lang="en-US" sz="3200" dirty="0">
                <a:latin typeface="Sitka Banner"/>
                <a:ea typeface="Roboto"/>
                <a:cs typeface="Roboto"/>
              </a:rPr>
              <a:t> </a:t>
            </a:r>
            <a:r>
              <a:rPr lang="en-US" sz="3200" dirty="0" err="1">
                <a:latin typeface="Sitka Banner"/>
                <a:ea typeface="Roboto"/>
                <a:cs typeface="Roboto"/>
              </a:rPr>
              <a:t>niya</a:t>
            </a:r>
            <a:r>
              <a:rPr lang="en-US" sz="3200" dirty="0">
                <a:latin typeface="Sitka Banner"/>
                <a:ea typeface="Roboto"/>
                <a:cs typeface="Roboto"/>
              </a:rPr>
              <a:t> ang </a:t>
            </a:r>
            <a:r>
              <a:rPr lang="en-US" sz="3200" dirty="0" err="1">
                <a:latin typeface="Sitka Banner"/>
                <a:ea typeface="Roboto"/>
                <a:cs typeface="Roboto"/>
              </a:rPr>
              <a:t>kanyang</a:t>
            </a:r>
            <a:r>
              <a:rPr lang="en-US" sz="3200" dirty="0">
                <a:latin typeface="Sitka Banner"/>
                <a:ea typeface="Roboto"/>
                <a:cs typeface="Roboto"/>
              </a:rPr>
              <a:t> bayan.</a:t>
            </a:r>
            <a:endParaRPr lang="en-US">
              <a:latin typeface="Sitka Banner"/>
              <a:ea typeface="Roboto"/>
              <a:cs typeface="Roboto"/>
            </a:endParaRPr>
          </a:p>
          <a:p>
            <a:endParaRPr lang="en-US" sz="3200" dirty="0">
              <a:ea typeface="Roboto"/>
              <a:cs typeface="Roboto"/>
            </a:endParaRPr>
          </a:p>
          <a:p>
            <a:r>
              <a:rPr lang="en-US" sz="3200" dirty="0">
                <a:ea typeface="Roboto"/>
                <a:cs typeface="Roboto"/>
              </a:rPr>
              <a:t>"Kahit </a:t>
            </a:r>
            <a:r>
              <a:rPr lang="en-US" sz="3200" dirty="0" err="1">
                <a:ea typeface="Roboto"/>
                <a:cs typeface="Roboto"/>
              </a:rPr>
              <a:t>ako'y</a:t>
            </a:r>
            <a:r>
              <a:rPr lang="en-US" sz="3200" dirty="0">
                <a:ea typeface="Roboto"/>
                <a:cs typeface="Roboto"/>
              </a:rPr>
              <a:t> </a:t>
            </a:r>
            <a:r>
              <a:rPr lang="en-US" sz="3200" dirty="0" err="1">
                <a:ea typeface="Roboto"/>
                <a:cs typeface="Roboto"/>
              </a:rPr>
              <a:t>nakalimutan</a:t>
            </a:r>
            <a:r>
              <a:rPr lang="en-US" sz="3200" dirty="0">
                <a:ea typeface="Roboto"/>
                <a:cs typeface="Roboto"/>
              </a:rPr>
              <a:t> ng </a:t>
            </a:r>
            <a:r>
              <a:rPr lang="en-US" sz="3200" dirty="0" err="1">
                <a:ea typeface="Roboto"/>
                <a:cs typeface="Roboto"/>
              </a:rPr>
              <a:t>aking</a:t>
            </a:r>
            <a:r>
              <a:rPr lang="en-US" sz="3200" dirty="0">
                <a:ea typeface="Roboto"/>
                <a:cs typeface="Roboto"/>
              </a:rPr>
              <a:t> bayan, </a:t>
            </a:r>
            <a:r>
              <a:rPr lang="en-US" sz="3200" dirty="0" err="1">
                <a:ea typeface="Roboto"/>
                <a:cs typeface="Roboto"/>
              </a:rPr>
              <a:t>sa</a:t>
            </a:r>
            <a:r>
              <a:rPr lang="en-US" sz="3200" dirty="0">
                <a:ea typeface="Roboto"/>
                <a:cs typeface="Roboto"/>
              </a:rPr>
              <a:t> lahat ng </a:t>
            </a:r>
            <a:r>
              <a:rPr lang="en-US" sz="3200" dirty="0" err="1">
                <a:ea typeface="Roboto"/>
                <a:cs typeface="Roboto"/>
              </a:rPr>
              <a:t>sandali</a:t>
            </a:r>
            <a:r>
              <a:rPr lang="en-US" sz="3200" dirty="0">
                <a:ea typeface="Roboto"/>
                <a:cs typeface="Roboto"/>
              </a:rPr>
              <a:t> </a:t>
            </a:r>
            <a:r>
              <a:rPr lang="en-US" sz="3200" dirty="0" err="1">
                <a:ea typeface="Roboto"/>
                <a:cs typeface="Roboto"/>
              </a:rPr>
              <a:t>siya'y</a:t>
            </a:r>
            <a:r>
              <a:rPr lang="en-US" sz="3200" dirty="0">
                <a:ea typeface="Roboto"/>
                <a:cs typeface="Roboto"/>
              </a:rPr>
              <a:t> </a:t>
            </a:r>
            <a:r>
              <a:rPr lang="en-US" sz="3200" dirty="0" err="1">
                <a:ea typeface="Roboto"/>
                <a:cs typeface="Roboto"/>
              </a:rPr>
              <a:t>naaalaala</a:t>
            </a:r>
            <a:r>
              <a:rPr lang="en-US" sz="3200" dirty="0">
                <a:ea typeface="Roboto"/>
                <a:cs typeface="Roboto"/>
              </a:rPr>
              <a:t> ko," </a:t>
            </a:r>
            <a:r>
              <a:rPr lang="en-US" sz="3200" dirty="0" err="1">
                <a:ea typeface="Roboto"/>
                <a:cs typeface="Roboto"/>
              </a:rPr>
              <a:t>tugon</a:t>
            </a:r>
            <a:r>
              <a:rPr lang="en-US" sz="3200" dirty="0">
                <a:ea typeface="Roboto"/>
                <a:cs typeface="Roboto"/>
              </a:rPr>
              <a:t> </a:t>
            </a:r>
            <a:r>
              <a:rPr lang="en-US" sz="3200" dirty="0" err="1">
                <a:ea typeface="Roboto"/>
                <a:cs typeface="Roboto"/>
              </a:rPr>
              <a:t>ni</a:t>
            </a:r>
            <a:r>
              <a:rPr lang="en-US" sz="3200" dirty="0">
                <a:ea typeface="Roboto"/>
                <a:cs typeface="Roboto"/>
              </a:rPr>
              <a:t> Ibarra.</a:t>
            </a:r>
            <a:endParaRPr lang="en-US" dirty="0">
              <a:ea typeface="Roboto"/>
              <a:cs typeface="Roboto"/>
            </a:endParaRPr>
          </a:p>
          <a:p>
            <a:endParaRPr lang="en-US" sz="3200" dirty="0"/>
          </a:p>
          <a:p>
            <a:r>
              <a:rPr lang="en-US" sz="3200" dirty="0"/>
              <a:t>"Ano ang </a:t>
            </a:r>
            <a:r>
              <a:rPr lang="en-US" sz="3200" dirty="0" err="1"/>
              <a:t>ibig</a:t>
            </a:r>
            <a:r>
              <a:rPr lang="en-US" sz="3200" dirty="0"/>
              <a:t> </a:t>
            </a:r>
            <a:r>
              <a:rPr lang="en-US" sz="3200" dirty="0" err="1"/>
              <a:t>ninyong</a:t>
            </a:r>
            <a:r>
              <a:rPr lang="en-US" sz="3200" dirty="0"/>
              <a:t> </a:t>
            </a:r>
            <a:r>
              <a:rPr lang="en-US" sz="3200" dirty="0" err="1"/>
              <a:t>sabihin</a:t>
            </a:r>
            <a:r>
              <a:rPr lang="en-US" sz="3200" dirty="0"/>
              <a:t>?" </a:t>
            </a:r>
            <a:r>
              <a:rPr lang="en-US" sz="3200" dirty="0" err="1"/>
              <a:t>tanong</a:t>
            </a:r>
            <a:r>
              <a:rPr lang="en-US" sz="3200" dirty="0"/>
              <a:t> ng </a:t>
            </a:r>
            <a:r>
              <a:rPr lang="en-US" sz="3200" dirty="0" err="1"/>
              <a:t>lalaking</a:t>
            </a:r>
            <a:r>
              <a:rPr lang="en-US" sz="3200" dirty="0"/>
              <a:t> </a:t>
            </a:r>
            <a:r>
              <a:rPr lang="en-US" sz="3200" dirty="0" err="1"/>
              <a:t>mapula</a:t>
            </a:r>
            <a:r>
              <a:rPr lang="en-US" sz="3200" dirty="0"/>
              <a:t> ang </a:t>
            </a:r>
            <a:r>
              <a:rPr lang="en-US" sz="3200" dirty="0" err="1"/>
              <a:t>buhok</a:t>
            </a:r>
            <a:r>
              <a:rPr lang="en-US" sz="3200" dirty="0"/>
              <a:t>.</a:t>
            </a:r>
            <a:endParaRPr lang="en-US"/>
          </a:p>
          <a:p>
            <a:endParaRPr lang="en-US" sz="3200" dirty="0"/>
          </a:p>
          <a:p>
            <a:r>
              <a:rPr lang="en-US" sz="3200" dirty="0"/>
              <a:t>"Ako </a:t>
            </a:r>
            <a:r>
              <a:rPr lang="en-US" sz="3200" dirty="0" err="1"/>
              <a:t>po'y</a:t>
            </a:r>
            <a:r>
              <a:rPr lang="en-US" sz="3200" dirty="0"/>
              <a:t> may </a:t>
            </a:r>
            <a:r>
              <a:rPr lang="en-US" sz="3200" dirty="0" err="1"/>
              <a:t>isang</a:t>
            </a:r>
            <a:r>
              <a:rPr lang="en-US" sz="3200" dirty="0"/>
              <a:t> </a:t>
            </a:r>
            <a:r>
              <a:rPr lang="en-US" sz="3200" dirty="0" err="1"/>
              <a:t>taon</a:t>
            </a:r>
            <a:r>
              <a:rPr lang="en-US" sz="3200" dirty="0"/>
              <a:t> </a:t>
            </a:r>
            <a:r>
              <a:rPr lang="en-US" sz="3200" dirty="0" err="1"/>
              <a:t>nang</a:t>
            </a:r>
            <a:r>
              <a:rPr lang="en-US" sz="3200" dirty="0"/>
              <a:t> </a:t>
            </a:r>
            <a:r>
              <a:rPr lang="en-US" sz="3200" dirty="0" err="1"/>
              <a:t>walang</a:t>
            </a:r>
            <a:r>
              <a:rPr lang="en-US" sz="3200" dirty="0"/>
              <a:t> </a:t>
            </a:r>
            <a:r>
              <a:rPr lang="en-US" sz="3200" dirty="0" err="1"/>
              <a:t>balitang</a:t>
            </a:r>
            <a:r>
              <a:rPr lang="en-US" sz="3200" dirty="0"/>
              <a:t> </a:t>
            </a:r>
            <a:r>
              <a:rPr lang="en-US" sz="3200" dirty="0" err="1"/>
              <a:t>natatanggap</a:t>
            </a:r>
            <a:r>
              <a:rPr lang="en-US" sz="3200" dirty="0"/>
              <a:t> </a:t>
            </a:r>
            <a:r>
              <a:rPr lang="en-US" sz="3200" dirty="0" err="1"/>
              <a:t>mula</a:t>
            </a:r>
            <a:r>
              <a:rPr lang="en-US" sz="3200" dirty="0"/>
              <a:t> </a:t>
            </a:r>
            <a:r>
              <a:rPr lang="en-US" sz="3200" dirty="0" err="1"/>
              <a:t>sa</a:t>
            </a:r>
            <a:r>
              <a:rPr lang="en-US" sz="3200" dirty="0"/>
              <a:t> Pilipinas. Ang </a:t>
            </a:r>
            <a:r>
              <a:rPr lang="en-US" sz="3200" dirty="0" err="1"/>
              <a:t>katulad</a:t>
            </a:r>
            <a:r>
              <a:rPr lang="en-US" sz="3200" dirty="0"/>
              <a:t> ko </a:t>
            </a:r>
            <a:r>
              <a:rPr lang="en-US" sz="3200" dirty="0" err="1"/>
              <a:t>po'y</a:t>
            </a:r>
            <a:r>
              <a:rPr lang="en-US" sz="3200" dirty="0"/>
              <a:t> </a:t>
            </a:r>
            <a:r>
              <a:rPr lang="en-US" sz="3200" dirty="0" err="1"/>
              <a:t>isang</a:t>
            </a:r>
            <a:r>
              <a:rPr lang="en-US" sz="3200" dirty="0"/>
              <a:t> </a:t>
            </a:r>
            <a:r>
              <a:rPr lang="en-US" sz="3200" dirty="0" err="1"/>
              <a:t>dayuhang</a:t>
            </a:r>
            <a:r>
              <a:rPr lang="en-US" sz="3200" dirty="0"/>
              <a:t> </a:t>
            </a:r>
            <a:r>
              <a:rPr lang="en-US" sz="3200" dirty="0" err="1"/>
              <a:t>hindi</a:t>
            </a:r>
            <a:r>
              <a:rPr lang="en-US" sz="3200" dirty="0"/>
              <a:t> </a:t>
            </a:r>
            <a:r>
              <a:rPr lang="en-US" sz="3200" dirty="0" err="1"/>
              <a:t>nakaalam</a:t>
            </a:r>
            <a:r>
              <a:rPr lang="en-US" sz="3200" dirty="0"/>
              <a:t> kung kailan at </a:t>
            </a:r>
            <a:r>
              <a:rPr lang="en-US" sz="3200" dirty="0" err="1"/>
              <a:t>paano</a:t>
            </a:r>
            <a:r>
              <a:rPr lang="en-US" sz="3200" dirty="0"/>
              <a:t> </a:t>
            </a:r>
            <a:r>
              <a:rPr lang="en-US" sz="3200" dirty="0" err="1"/>
              <a:t>namatay</a:t>
            </a:r>
            <a:r>
              <a:rPr lang="en-US" sz="3200" dirty="0"/>
              <a:t> ang </a:t>
            </a:r>
            <a:r>
              <a:rPr lang="en-US" sz="3200" dirty="0" err="1"/>
              <a:t>kanyang</a:t>
            </a:r>
            <a:r>
              <a:rPr lang="en-US" sz="3200" dirty="0"/>
              <a:t> ama."</a:t>
            </a:r>
            <a:endParaRPr lang="en-US" dirty="0"/>
          </a:p>
          <a:p>
            <a:endParaRPr lang="en-US" sz="3200" dirty="0"/>
          </a:p>
        </p:txBody>
      </p:sp>
      <p:sp>
        <p:nvSpPr>
          <p:cNvPr id="4" name="Title 1">
            <a:extLst>
              <a:ext uri="{FF2B5EF4-FFF2-40B4-BE49-F238E27FC236}">
                <a16:creationId xmlns:a16="http://schemas.microsoft.com/office/drawing/2014/main" id="{21E99BCC-5304-588A-8D07-410AC8D98CC9}"/>
              </a:ext>
            </a:extLst>
          </p:cNvPr>
          <p:cNvSpPr txBox="1">
            <a:spLocks/>
          </p:cNvSpPr>
          <p:nvPr/>
        </p:nvSpPr>
        <p:spPr>
          <a:xfrm>
            <a:off x="757299" y="783621"/>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err="1"/>
              <a:t>Ipinakuha</a:t>
            </a:r>
            <a:r>
              <a:rPr lang="en-US" sz="3200" dirty="0"/>
              <a:t> ng Kapitan ang </a:t>
            </a:r>
            <a:r>
              <a:rPr lang="en-US" sz="3200" err="1"/>
              <a:t>tinola</a:t>
            </a:r>
            <a:r>
              <a:rPr lang="en-US" sz="3200" dirty="0"/>
              <a:t> </a:t>
            </a:r>
            <a:r>
              <a:rPr lang="en-US" sz="3200" err="1"/>
              <a:t>na</a:t>
            </a:r>
            <a:r>
              <a:rPr lang="en-US" sz="3200" dirty="0"/>
              <a:t> </a:t>
            </a:r>
            <a:r>
              <a:rPr lang="en-US" sz="3200" err="1"/>
              <a:t>malaon</a:t>
            </a:r>
            <a:r>
              <a:rPr lang="en-US" sz="3200" dirty="0"/>
              <a:t> </a:t>
            </a:r>
            <a:r>
              <a:rPr lang="en-US" sz="3200" err="1"/>
              <a:t>nang</a:t>
            </a:r>
            <a:r>
              <a:rPr lang="en-US" sz="3200" dirty="0"/>
              <a:t> </a:t>
            </a:r>
            <a:r>
              <a:rPr lang="en-US" sz="3200" err="1"/>
              <a:t>hindi</a:t>
            </a:r>
            <a:r>
              <a:rPr lang="en-US" sz="3200" dirty="0"/>
              <a:t> </a:t>
            </a:r>
            <a:r>
              <a:rPr lang="en-US" sz="3200" err="1"/>
              <a:t>natitikman</a:t>
            </a:r>
            <a:r>
              <a:rPr lang="en-US" sz="3200" dirty="0"/>
              <a:t> </a:t>
            </a:r>
            <a:r>
              <a:rPr lang="en-US" sz="3200" err="1"/>
              <a:t>ni</a:t>
            </a:r>
            <a:r>
              <a:rPr lang="en-US" sz="3200" dirty="0"/>
              <a:t> Ibarra. Sa </a:t>
            </a:r>
            <a:r>
              <a:rPr lang="en-US" sz="3200" err="1"/>
              <a:t>kasamaang-palad</a:t>
            </a:r>
            <a:r>
              <a:rPr lang="en-US" sz="3200" dirty="0"/>
              <a:t> ang </a:t>
            </a:r>
            <a:r>
              <a:rPr lang="en-US" sz="3200" err="1"/>
              <a:t>napatapat</a:t>
            </a:r>
            <a:r>
              <a:rPr lang="en-US" sz="3200" dirty="0"/>
              <a:t> </a:t>
            </a:r>
            <a:r>
              <a:rPr lang="en-US" sz="3200" err="1"/>
              <a:t>na</a:t>
            </a:r>
            <a:r>
              <a:rPr lang="en-US" sz="3200" dirty="0"/>
              <a:t> </a:t>
            </a:r>
            <a:r>
              <a:rPr lang="en-US" sz="3200" err="1"/>
              <a:t>pinggan</a:t>
            </a:r>
            <a:r>
              <a:rPr lang="en-US" sz="3200" dirty="0"/>
              <a:t> kay Padre Damaso ay may </a:t>
            </a:r>
            <a:r>
              <a:rPr lang="en-US" sz="3200" err="1"/>
              <a:t>lamang</a:t>
            </a:r>
            <a:r>
              <a:rPr lang="en-US" sz="3200" dirty="0"/>
              <a:t> </a:t>
            </a:r>
            <a:r>
              <a:rPr lang="en-US" sz="3200" err="1"/>
              <a:t>isang</a:t>
            </a:r>
            <a:r>
              <a:rPr lang="en-US" sz="3200" dirty="0"/>
              <a:t> ulo at </a:t>
            </a:r>
            <a:r>
              <a:rPr lang="en-US" sz="3200" err="1"/>
              <a:t>isang</a:t>
            </a:r>
            <a:r>
              <a:rPr lang="en-US" sz="3200" dirty="0"/>
              <a:t> </a:t>
            </a:r>
            <a:r>
              <a:rPr lang="en-US" sz="3200" err="1"/>
              <a:t>pakpak</a:t>
            </a:r>
            <a:r>
              <a:rPr lang="en-US" sz="3200" dirty="0"/>
              <a:t> </a:t>
            </a:r>
            <a:r>
              <a:rPr lang="en-US" sz="3200" err="1"/>
              <a:t>na</a:t>
            </a:r>
            <a:r>
              <a:rPr lang="en-US" sz="3200" dirty="0"/>
              <a:t> </a:t>
            </a:r>
            <a:r>
              <a:rPr lang="en-US" sz="3200" err="1"/>
              <a:t>lumulutang</a:t>
            </a:r>
            <a:r>
              <a:rPr lang="en-US" sz="3200" dirty="0"/>
              <a:t> </a:t>
            </a:r>
            <a:r>
              <a:rPr lang="en-US" sz="3200" err="1"/>
              <a:t>sa</a:t>
            </a:r>
            <a:r>
              <a:rPr lang="en-US" sz="3200" dirty="0"/>
              <a:t> maraming </a:t>
            </a:r>
            <a:r>
              <a:rPr lang="en-US" sz="3200" err="1"/>
              <a:t>sabaw</a:t>
            </a:r>
            <a:r>
              <a:rPr lang="en-US" sz="3200" dirty="0"/>
              <a:t> at </a:t>
            </a:r>
            <a:r>
              <a:rPr lang="en-US" sz="3200" err="1"/>
              <a:t>upo</a:t>
            </a:r>
            <a:r>
              <a:rPr lang="en-US" sz="3200" dirty="0"/>
              <a:t>, </a:t>
            </a:r>
            <a:r>
              <a:rPr lang="en-US" sz="3200" err="1"/>
              <a:t>samantalang</a:t>
            </a:r>
            <a:r>
              <a:rPr lang="en-US" sz="3200" dirty="0"/>
              <a:t> ang </a:t>
            </a:r>
            <a:r>
              <a:rPr lang="en-US" sz="3200" err="1"/>
              <a:t>iba'y</a:t>
            </a:r>
            <a:r>
              <a:rPr lang="en-US" sz="3200" dirty="0"/>
              <a:t> </a:t>
            </a:r>
            <a:r>
              <a:rPr lang="en-US" sz="3200" err="1"/>
              <a:t>hita</a:t>
            </a:r>
            <a:r>
              <a:rPr lang="en-US" sz="3200" dirty="0"/>
              <a:t> at </a:t>
            </a:r>
            <a:r>
              <a:rPr lang="en-US" sz="3200" err="1"/>
              <a:t>pitso</a:t>
            </a:r>
            <a:r>
              <a:rPr lang="en-US" sz="3200" dirty="0"/>
              <a:t>, </a:t>
            </a:r>
            <a:r>
              <a:rPr lang="en-US" sz="3200" err="1"/>
              <a:t>lalung-lalo</a:t>
            </a:r>
            <a:r>
              <a:rPr lang="en-US" sz="3200" dirty="0"/>
              <a:t> </a:t>
            </a:r>
            <a:r>
              <a:rPr lang="en-US" sz="3200" err="1"/>
              <a:t>na</a:t>
            </a:r>
            <a:r>
              <a:rPr lang="en-US" sz="3200" dirty="0"/>
              <a:t> </a:t>
            </a:r>
            <a:r>
              <a:rPr lang="en-US" sz="3200" err="1"/>
              <a:t>si</a:t>
            </a:r>
            <a:r>
              <a:rPr lang="en-US" sz="3200" dirty="0"/>
              <a:t> </a:t>
            </a:r>
            <a:r>
              <a:rPr lang="en-US" sz="3200" err="1"/>
              <a:t>Ibarrang</a:t>
            </a:r>
            <a:r>
              <a:rPr lang="en-US" sz="3200" dirty="0"/>
              <a:t> </a:t>
            </a:r>
            <a:r>
              <a:rPr lang="en-US" sz="3200" err="1"/>
              <a:t>nagkapalad</a:t>
            </a:r>
            <a:r>
              <a:rPr lang="en-US" sz="3200" dirty="0"/>
              <a:t> </a:t>
            </a:r>
            <a:r>
              <a:rPr lang="en-US" sz="3200" err="1"/>
              <a:t>na</a:t>
            </a:r>
            <a:r>
              <a:rPr lang="en-US" sz="3200" dirty="0"/>
              <a:t> </a:t>
            </a:r>
            <a:r>
              <a:rPr lang="en-US" sz="3200" err="1"/>
              <a:t>mapatama</a:t>
            </a:r>
            <a:r>
              <a:rPr lang="en-US" sz="3200" dirty="0"/>
              <a:t> </a:t>
            </a:r>
            <a:r>
              <a:rPr lang="en-US" sz="3200" err="1"/>
              <a:t>sa</a:t>
            </a:r>
            <a:r>
              <a:rPr lang="en-US" sz="3200" dirty="0"/>
              <a:t> </a:t>
            </a:r>
            <a:r>
              <a:rPr lang="en-US" sz="3200" err="1"/>
              <a:t>lamang-loob</a:t>
            </a:r>
            <a:r>
              <a:rPr lang="en-US" sz="3200" dirty="0"/>
              <a:t>. Sa </a:t>
            </a:r>
            <a:r>
              <a:rPr lang="en-US" sz="3200" err="1"/>
              <a:t>sama</a:t>
            </a:r>
            <a:r>
              <a:rPr lang="en-US" sz="3200" dirty="0"/>
              <a:t> ng </a:t>
            </a:r>
            <a:r>
              <a:rPr lang="en-US" sz="3200" err="1"/>
              <a:t>loob</a:t>
            </a:r>
            <a:r>
              <a:rPr lang="en-US" sz="3200" dirty="0"/>
              <a:t> ng </a:t>
            </a:r>
            <a:r>
              <a:rPr lang="en-US" sz="3200" err="1"/>
              <a:t>Pransiskano</a:t>
            </a:r>
            <a:r>
              <a:rPr lang="en-US" sz="3200" dirty="0"/>
              <a:t> ay </a:t>
            </a:r>
            <a:r>
              <a:rPr lang="en-US" sz="3200" err="1"/>
              <a:t>dinurog</a:t>
            </a:r>
            <a:r>
              <a:rPr lang="en-US" sz="3200" dirty="0"/>
              <a:t> ang </a:t>
            </a:r>
            <a:r>
              <a:rPr lang="en-US" sz="3200" err="1"/>
              <a:t>upo</a:t>
            </a:r>
            <a:r>
              <a:rPr lang="en-US" sz="3200" dirty="0"/>
              <a:t>. </a:t>
            </a:r>
            <a:r>
              <a:rPr lang="en-US" sz="3200" err="1"/>
              <a:t>Humigop</a:t>
            </a:r>
            <a:r>
              <a:rPr lang="en-US" sz="3200" dirty="0"/>
              <a:t> ng </a:t>
            </a:r>
            <a:r>
              <a:rPr lang="en-US" sz="3200" err="1"/>
              <a:t>kaunting</a:t>
            </a:r>
            <a:r>
              <a:rPr lang="en-US" sz="3200" dirty="0"/>
              <a:t> </a:t>
            </a:r>
            <a:r>
              <a:rPr lang="en-US" sz="3200" err="1"/>
              <a:t>sabaw</a:t>
            </a:r>
            <a:r>
              <a:rPr lang="en-US" sz="3200" dirty="0"/>
              <a:t> at </a:t>
            </a:r>
            <a:r>
              <a:rPr lang="en-US" sz="3200" err="1"/>
              <a:t>ibinagsak</a:t>
            </a:r>
            <a:r>
              <a:rPr lang="en-US" sz="3200" dirty="0"/>
              <a:t> </a:t>
            </a:r>
            <a:r>
              <a:rPr lang="en-US" sz="3200" err="1"/>
              <a:t>nang</a:t>
            </a:r>
            <a:r>
              <a:rPr lang="en-US" sz="3200" dirty="0"/>
              <a:t> </a:t>
            </a:r>
            <a:r>
              <a:rPr lang="en-US" sz="3200" err="1"/>
              <a:t>malakas</a:t>
            </a:r>
            <a:r>
              <a:rPr lang="en-US" sz="3200" dirty="0"/>
              <a:t> ang </a:t>
            </a:r>
            <a:r>
              <a:rPr lang="en-US" sz="3200" err="1"/>
              <a:t>kutsara</a:t>
            </a:r>
            <a:r>
              <a:rPr lang="en-US" sz="3200" dirty="0"/>
              <a:t> at </a:t>
            </a:r>
            <a:r>
              <a:rPr lang="en-US" sz="3200" err="1"/>
              <a:t>isinulong</a:t>
            </a:r>
            <a:r>
              <a:rPr lang="en-US" sz="3200" dirty="0"/>
              <a:t> ang </a:t>
            </a:r>
            <a:r>
              <a:rPr lang="en-US" sz="3200" err="1"/>
              <a:t>pinggan</a:t>
            </a:r>
            <a:r>
              <a:rPr lang="en-US" sz="3200" dirty="0"/>
              <a:t>.</a:t>
            </a:r>
          </a:p>
          <a:p>
            <a:endParaRPr lang="en-US" sz="3200" dirty="0"/>
          </a:p>
          <a:p>
            <a:r>
              <a:rPr lang="en-US" sz="3200" dirty="0" err="1"/>
              <a:t>Itinanong</a:t>
            </a:r>
            <a:r>
              <a:rPr lang="en-US" sz="3200" dirty="0"/>
              <a:t> </a:t>
            </a:r>
            <a:r>
              <a:rPr lang="en-US" sz="3200" dirty="0" err="1"/>
              <a:t>ni</a:t>
            </a:r>
            <a:r>
              <a:rPr lang="en-US" sz="3200" dirty="0"/>
              <a:t> Laruja kay Ibarra kung </a:t>
            </a:r>
            <a:r>
              <a:rPr lang="en-US" sz="3200" dirty="0" err="1"/>
              <a:t>ilang</a:t>
            </a:r>
            <a:r>
              <a:rPr lang="en-US" sz="3200" dirty="0"/>
              <a:t> </a:t>
            </a:r>
            <a:r>
              <a:rPr lang="en-US" sz="3200" dirty="0" err="1"/>
              <a:t>taon</a:t>
            </a:r>
            <a:r>
              <a:rPr lang="en-US" sz="3200" dirty="0"/>
              <a:t> </a:t>
            </a:r>
            <a:r>
              <a:rPr lang="en-US" sz="3200" dirty="0" err="1"/>
              <a:t>na</a:t>
            </a:r>
            <a:r>
              <a:rPr lang="en-US" sz="3200" dirty="0"/>
              <a:t> </a:t>
            </a:r>
            <a:r>
              <a:rPr lang="en-US" sz="3200" dirty="0" err="1"/>
              <a:t>siyang</a:t>
            </a:r>
            <a:r>
              <a:rPr lang="en-US" sz="3200" dirty="0"/>
              <a:t> </a:t>
            </a:r>
            <a:r>
              <a:rPr lang="en-US" sz="3200" dirty="0" err="1"/>
              <a:t>wala</a:t>
            </a:r>
            <a:r>
              <a:rPr lang="en-US" sz="3200" dirty="0"/>
              <a:t> </a:t>
            </a:r>
            <a:r>
              <a:rPr lang="en-US" sz="3200" dirty="0" err="1"/>
              <a:t>sa</a:t>
            </a:r>
            <a:r>
              <a:rPr lang="en-US" sz="3200" dirty="0"/>
              <a:t> Pilipinas. </a:t>
            </a:r>
            <a:r>
              <a:rPr lang="en-US" sz="3200" dirty="0" err="1"/>
              <a:t>Sinabi</a:t>
            </a:r>
            <a:r>
              <a:rPr lang="en-US" sz="3200" dirty="0"/>
              <a:t> </a:t>
            </a:r>
            <a:r>
              <a:rPr lang="en-US" sz="3200" dirty="0" err="1"/>
              <a:t>ni</a:t>
            </a:r>
            <a:r>
              <a:rPr lang="en-US" sz="3200" dirty="0"/>
              <a:t> </a:t>
            </a:r>
            <a:r>
              <a:rPr lang="en-US" sz="3200" dirty="0" err="1"/>
              <a:t>Ibarrang</a:t>
            </a:r>
            <a:r>
              <a:rPr lang="en-US" sz="3200" dirty="0"/>
              <a:t> </a:t>
            </a:r>
            <a:r>
              <a:rPr lang="en-US" sz="3200" dirty="0" err="1"/>
              <a:t>humigit</a:t>
            </a:r>
            <a:r>
              <a:rPr lang="en-US" sz="3200" dirty="0"/>
              <a:t> </a:t>
            </a:r>
            <a:r>
              <a:rPr lang="en-US" sz="3200" dirty="0" err="1"/>
              <a:t>kumulang</a:t>
            </a:r>
            <a:r>
              <a:rPr lang="en-US" sz="3200" dirty="0"/>
              <a:t> </a:t>
            </a:r>
            <a:r>
              <a:rPr lang="en-US" sz="3200" dirty="0" err="1"/>
              <a:t>sa</a:t>
            </a:r>
            <a:r>
              <a:rPr lang="en-US" sz="3200" dirty="0"/>
              <a:t> </a:t>
            </a:r>
            <a:r>
              <a:rPr lang="en-US" sz="3200" dirty="0" err="1"/>
              <a:t>pitong</a:t>
            </a:r>
            <a:endParaRPr lang="en-US" dirty="0" err="1"/>
          </a:p>
        </p:txBody>
      </p:sp>
      <p:sp>
        <p:nvSpPr>
          <p:cNvPr id="6" name="Title 1">
            <a:extLst>
              <a:ext uri="{FF2B5EF4-FFF2-40B4-BE49-F238E27FC236}">
                <a16:creationId xmlns:a16="http://schemas.microsoft.com/office/drawing/2014/main" id="{0CE3DAF7-D2B2-16E3-7D2B-7202E863D78A}"/>
              </a:ext>
            </a:extLst>
          </p:cNvPr>
          <p:cNvSpPr txBox="1">
            <a:spLocks/>
          </p:cNvSpPr>
          <p:nvPr/>
        </p:nvSpPr>
        <p:spPr>
          <a:xfrm>
            <a:off x="13107451" y="7124037"/>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latin typeface="Sitka Banner"/>
                <a:ea typeface="Roboto"/>
                <a:cs typeface="Roboto"/>
              </a:rPr>
              <a:t>"Ah!" </a:t>
            </a:r>
            <a:r>
              <a:rPr lang="en-US" sz="3200" dirty="0" err="1">
                <a:latin typeface="Sitka Banner"/>
                <a:ea typeface="Roboto"/>
                <a:cs typeface="Roboto"/>
              </a:rPr>
              <a:t>bulalas</a:t>
            </a:r>
            <a:r>
              <a:rPr lang="en-US" sz="3200" dirty="0">
                <a:latin typeface="Sitka Banner"/>
                <a:ea typeface="Roboto"/>
                <a:cs typeface="Roboto"/>
              </a:rPr>
              <a:t> ng </a:t>
            </a:r>
            <a:r>
              <a:rPr lang="en-US" sz="3200" dirty="0" err="1">
                <a:latin typeface="Sitka Banner"/>
                <a:ea typeface="Roboto"/>
                <a:cs typeface="Roboto"/>
              </a:rPr>
              <a:t>tinyente</a:t>
            </a:r>
            <a:endParaRPr lang="en-US" dirty="0" err="1"/>
          </a:p>
          <a:p>
            <a:endParaRPr lang="en-US" sz="3200" dirty="0"/>
          </a:p>
          <a:p>
            <a:r>
              <a:rPr lang="en-US" sz="3200" dirty="0"/>
              <a:t>"Saan kayo </a:t>
            </a:r>
            <a:r>
              <a:rPr lang="en-US" sz="3200" dirty="0" err="1"/>
              <a:t>naroon</a:t>
            </a:r>
            <a:r>
              <a:rPr lang="en-US" sz="3200" dirty="0"/>
              <a:t> at </a:t>
            </a:r>
            <a:r>
              <a:rPr lang="en-US" sz="3200" dirty="0" err="1"/>
              <a:t>hindi</a:t>
            </a:r>
            <a:r>
              <a:rPr lang="en-US" sz="3200" dirty="0"/>
              <a:t> kayo </a:t>
            </a:r>
            <a:r>
              <a:rPr lang="en-US" sz="3200" dirty="0" err="1"/>
              <a:t>tumelegrama</a:t>
            </a:r>
            <a:r>
              <a:rPr lang="en-US" sz="3200" dirty="0"/>
              <a:t>?" </a:t>
            </a:r>
            <a:r>
              <a:rPr lang="en-US" sz="3200" dirty="0" err="1"/>
              <a:t>tanong</a:t>
            </a:r>
            <a:r>
              <a:rPr lang="en-US" sz="3200" dirty="0"/>
              <a:t> ng Donya. "Nang </a:t>
            </a:r>
            <a:r>
              <a:rPr lang="en-US" sz="3200" dirty="0" err="1"/>
              <a:t>kami'y</a:t>
            </a:r>
            <a:r>
              <a:rPr lang="en-US" sz="3200" dirty="0"/>
              <a:t> </a:t>
            </a:r>
            <a:r>
              <a:rPr lang="en-US" sz="3200" dirty="0" err="1"/>
              <a:t>ikasal</a:t>
            </a:r>
            <a:r>
              <a:rPr lang="en-US" sz="3200" dirty="0"/>
              <a:t>, </a:t>
            </a:r>
            <a:r>
              <a:rPr lang="en-US" sz="3200" dirty="0" err="1"/>
              <a:t>kami'y</a:t>
            </a:r>
            <a:r>
              <a:rPr lang="en-US" sz="3200" dirty="0"/>
              <a:t> </a:t>
            </a:r>
            <a:r>
              <a:rPr lang="en-US" sz="3200" dirty="0" err="1"/>
              <a:t>tumelegrama</a:t>
            </a:r>
            <a:r>
              <a:rPr lang="en-US" sz="3200" dirty="0"/>
              <a:t> </a:t>
            </a:r>
            <a:r>
              <a:rPr lang="en-US" sz="3200" dirty="0" err="1"/>
              <a:t>sa</a:t>
            </a:r>
            <a:r>
              <a:rPr lang="en-US" sz="3200" dirty="0"/>
              <a:t> </a:t>
            </a:r>
            <a:r>
              <a:rPr lang="en-US" sz="3200" dirty="0" err="1"/>
              <a:t>Espanya</a:t>
            </a:r>
            <a:r>
              <a:rPr lang="en-US" sz="3200" dirty="0"/>
              <a:t>."</a:t>
            </a:r>
            <a:endParaRPr lang="en-US" dirty="0"/>
          </a:p>
          <a:p>
            <a:endParaRPr lang="en-US" sz="3200" dirty="0"/>
          </a:p>
          <a:p>
            <a:r>
              <a:rPr lang="en-US" sz="3200" dirty="0"/>
              <a:t>"Ako </a:t>
            </a:r>
            <a:r>
              <a:rPr lang="en-US" sz="3200" dirty="0" err="1"/>
              <a:t>po'y</a:t>
            </a:r>
            <a:r>
              <a:rPr lang="en-US" sz="3200" dirty="0"/>
              <a:t> </a:t>
            </a:r>
            <a:r>
              <a:rPr lang="en-US" sz="3200" dirty="0" err="1"/>
              <a:t>nasa</a:t>
            </a:r>
            <a:r>
              <a:rPr lang="en-US" sz="3200" dirty="0"/>
              <a:t> </a:t>
            </a:r>
            <a:r>
              <a:rPr lang="en-US" sz="3200" dirty="0" err="1"/>
              <a:t>Alemanya</a:t>
            </a:r>
            <a:r>
              <a:rPr lang="en-US" sz="3200" dirty="0"/>
              <a:t> at </a:t>
            </a:r>
            <a:r>
              <a:rPr lang="en-US" sz="3200" dirty="0" err="1"/>
              <a:t>sa</a:t>
            </a:r>
            <a:r>
              <a:rPr lang="en-US" sz="3200" dirty="0"/>
              <a:t> </a:t>
            </a:r>
            <a:r>
              <a:rPr lang="en-US" sz="3200" dirty="0" err="1"/>
              <a:t>Polonyang</a:t>
            </a:r>
            <a:r>
              <a:rPr lang="en-US" sz="3200" dirty="0"/>
              <a:t> </a:t>
            </a:r>
            <a:r>
              <a:rPr lang="en-US" sz="3200" dirty="0" err="1"/>
              <a:t>sakop</a:t>
            </a:r>
            <a:r>
              <a:rPr lang="en-US" sz="3200" dirty="0"/>
              <a:t> ng </a:t>
            </a:r>
            <a:r>
              <a:rPr lang="en-US" sz="3200" dirty="0" err="1"/>
              <a:t>Rusya</a:t>
            </a:r>
            <a:r>
              <a:rPr lang="en-US" sz="3200" dirty="0"/>
              <a:t> </a:t>
            </a:r>
            <a:r>
              <a:rPr lang="en-US" sz="3200" dirty="0" err="1"/>
              <a:t>nitong</a:t>
            </a:r>
            <a:r>
              <a:rPr lang="en-US" sz="3200" dirty="0"/>
              <a:t> </a:t>
            </a:r>
            <a:r>
              <a:rPr lang="en-US" sz="3200" dirty="0" err="1"/>
              <a:t>huling</a:t>
            </a:r>
            <a:r>
              <a:rPr lang="en-US" sz="3200" dirty="0"/>
              <a:t> </a:t>
            </a:r>
            <a:r>
              <a:rPr lang="en-US" sz="3200" dirty="0" err="1"/>
              <a:t>dalawang</a:t>
            </a:r>
            <a:r>
              <a:rPr lang="en-US" sz="3200" dirty="0"/>
              <a:t> </a:t>
            </a:r>
            <a:r>
              <a:rPr lang="en-US" sz="3200" dirty="0" err="1"/>
              <a:t>taon</a:t>
            </a:r>
            <a:r>
              <a:rPr lang="en-US" sz="3200" dirty="0"/>
              <a:t>."</a:t>
            </a:r>
            <a:endParaRPr lang="en-US"/>
          </a:p>
          <a:p>
            <a:endParaRPr lang="en-US" sz="3200" dirty="0"/>
          </a:p>
          <a:p>
            <a:r>
              <a:rPr lang="en-US" sz="3200" dirty="0"/>
              <a:t>Sa </a:t>
            </a:r>
            <a:r>
              <a:rPr lang="en-US" sz="3200" dirty="0" err="1"/>
              <a:t>oras</a:t>
            </a:r>
            <a:r>
              <a:rPr lang="en-US" sz="3200" dirty="0"/>
              <a:t> </a:t>
            </a:r>
            <a:r>
              <a:rPr lang="en-US" sz="3200" dirty="0" err="1"/>
              <a:t>na</a:t>
            </a:r>
            <a:r>
              <a:rPr lang="en-US" sz="3200" dirty="0"/>
              <a:t> </a:t>
            </a:r>
            <a:r>
              <a:rPr lang="en-US" sz="3200" dirty="0" err="1"/>
              <a:t>ito</a:t>
            </a:r>
            <a:r>
              <a:rPr lang="en-US" sz="3200" dirty="0"/>
              <a:t> </a:t>
            </a:r>
            <a:r>
              <a:rPr lang="en-US" sz="3200" dirty="0" err="1"/>
              <a:t>kailangang</a:t>
            </a:r>
            <a:r>
              <a:rPr lang="en-US" sz="3200" dirty="0"/>
              <a:t> </a:t>
            </a:r>
            <a:r>
              <a:rPr lang="en-US" sz="3200" dirty="0" err="1"/>
              <a:t>magsalita</a:t>
            </a:r>
            <a:r>
              <a:rPr lang="en-US" sz="3200" dirty="0"/>
              <a:t> </a:t>
            </a:r>
            <a:r>
              <a:rPr lang="en-US" sz="3200" dirty="0" err="1"/>
              <a:t>si</a:t>
            </a:r>
            <a:r>
              <a:rPr lang="en-US" sz="3200" dirty="0"/>
              <a:t> </a:t>
            </a:r>
            <a:r>
              <a:rPr lang="en-US" sz="3200" dirty="0" err="1"/>
              <a:t>Doktor</a:t>
            </a:r>
            <a:r>
              <a:rPr lang="en-US" sz="3200" dirty="0"/>
              <a:t> de </a:t>
            </a:r>
            <a:r>
              <a:rPr lang="en-US" sz="3200" dirty="0" err="1"/>
              <a:t>Espadaña</a:t>
            </a:r>
            <a:r>
              <a:rPr lang="en-US" sz="3200" dirty="0"/>
              <a:t>.</a:t>
            </a:r>
            <a:endParaRPr lang="en-US" dirty="0"/>
          </a:p>
          <a:p>
            <a:endParaRPr lang="en-US" sz="3200" dirty="0"/>
          </a:p>
          <a:p>
            <a:r>
              <a:rPr lang="en-US" sz="3200" dirty="0"/>
              <a:t>"</a:t>
            </a:r>
            <a:r>
              <a:rPr lang="en-US" sz="3200" dirty="0" err="1"/>
              <a:t>Natagpuan</a:t>
            </a:r>
            <a:r>
              <a:rPr lang="en-US" sz="3200" dirty="0"/>
              <a:t> po </a:t>
            </a:r>
            <a:r>
              <a:rPr lang="en-US" sz="3200" dirty="0" err="1"/>
              <a:t>baga</a:t>
            </a:r>
            <a:r>
              <a:rPr lang="en-US" sz="3200" dirty="0"/>
              <a:t> </a:t>
            </a:r>
            <a:r>
              <a:rPr lang="en-US" sz="3200" dirty="0" err="1"/>
              <a:t>ninyo</a:t>
            </a:r>
            <a:r>
              <a:rPr lang="en-US" sz="3200" dirty="0"/>
              <a:t> ang </a:t>
            </a:r>
            <a:r>
              <a:rPr lang="en-US" sz="3200" dirty="0" err="1"/>
              <a:t>isang</a:t>
            </a:r>
            <a:r>
              <a:rPr lang="en-US" sz="3200" dirty="0"/>
              <a:t> </a:t>
            </a:r>
            <a:r>
              <a:rPr lang="en-US" sz="3200" dirty="0" err="1"/>
              <a:t>Polako</a:t>
            </a:r>
            <a:r>
              <a:rPr lang="en-US" sz="3200" dirty="0"/>
              <a:t> </a:t>
            </a:r>
            <a:r>
              <a:rPr lang="en-US" sz="3200" dirty="0" err="1"/>
              <a:t>na</a:t>
            </a:r>
            <a:r>
              <a:rPr lang="en-US" sz="3200" dirty="0"/>
              <a:t> </a:t>
            </a:r>
            <a:r>
              <a:rPr lang="en-US" sz="3200" dirty="0" err="1"/>
              <a:t>taga</a:t>
            </a:r>
            <a:r>
              <a:rPr lang="en-US" sz="3200" dirty="0"/>
              <a:t> B... </a:t>
            </a:r>
            <a:r>
              <a:rPr lang="en-US" sz="3200" dirty="0" err="1"/>
              <a:t>Barsobya</a:t>
            </a:r>
            <a:r>
              <a:rPr lang="en-US" sz="3200" dirty="0"/>
              <a:t>, </a:t>
            </a:r>
            <a:r>
              <a:rPr lang="en-US" sz="3200" dirty="0" err="1"/>
              <a:t>na</a:t>
            </a:r>
            <a:r>
              <a:rPr lang="en-US" sz="3200" dirty="0"/>
              <a:t> </a:t>
            </a:r>
            <a:r>
              <a:rPr lang="en-US" sz="3200" dirty="0" err="1"/>
              <a:t>nagngangalang</a:t>
            </a:r>
            <a:r>
              <a:rPr lang="en-US" sz="3200" dirty="0"/>
              <a:t> </a:t>
            </a:r>
            <a:r>
              <a:rPr lang="en-US" sz="3200" dirty="0" err="1"/>
              <a:t>Stadnitzki</a:t>
            </a:r>
            <a:r>
              <a:rPr lang="en-US" sz="3200" dirty="0"/>
              <a:t>?" </a:t>
            </a:r>
            <a:r>
              <a:rPr lang="en-US" sz="3200" dirty="0" err="1"/>
              <a:t>tanong</a:t>
            </a:r>
            <a:r>
              <a:rPr lang="en-US" sz="3200" dirty="0"/>
              <a:t> </a:t>
            </a:r>
            <a:r>
              <a:rPr lang="en-US" sz="3200" dirty="0" err="1"/>
              <a:t>ni</a:t>
            </a:r>
            <a:r>
              <a:rPr lang="en-US" sz="3200" dirty="0"/>
              <a:t> </a:t>
            </a:r>
            <a:r>
              <a:rPr lang="en-US" sz="3200" dirty="0" err="1"/>
              <a:t>Doktor</a:t>
            </a:r>
            <a:r>
              <a:rPr lang="en-US" sz="3200" dirty="0"/>
              <a:t> de </a:t>
            </a:r>
            <a:r>
              <a:rPr lang="en-US" sz="3200" dirty="0" err="1"/>
              <a:t>Espadaña</a:t>
            </a:r>
            <a:r>
              <a:rPr lang="en-US" sz="3200" dirty="0"/>
              <a:t>.</a:t>
            </a:r>
            <a:endParaRPr lang="en-US" dirty="0"/>
          </a:p>
          <a:p>
            <a:endParaRPr lang="en-US" sz="3200" dirty="0"/>
          </a:p>
        </p:txBody>
      </p:sp>
    </p:spTree>
    <p:extLst>
      <p:ext uri="{BB962C8B-B14F-4D97-AF65-F5344CB8AC3E}">
        <p14:creationId xmlns:p14="http://schemas.microsoft.com/office/powerpoint/2010/main" val="2172242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FD2970A-E5E6-754F-146E-3936ACE46137}"/>
              </a:ext>
            </a:extLst>
          </p:cNvPr>
          <p:cNvSpPr txBox="1">
            <a:spLocks/>
          </p:cNvSpPr>
          <p:nvPr/>
        </p:nvSpPr>
        <p:spPr>
          <a:xfrm>
            <a:off x="757299" y="7124038"/>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t>"</a:t>
            </a:r>
            <a:r>
              <a:rPr lang="en-US" sz="3200" err="1"/>
              <a:t>Mayroon</a:t>
            </a:r>
            <a:r>
              <a:rPr lang="en-US" sz="3200" dirty="0"/>
              <a:t>, </a:t>
            </a:r>
            <a:r>
              <a:rPr lang="en-US" sz="3200" err="1"/>
              <a:t>Ginang</a:t>
            </a:r>
            <a:r>
              <a:rPr lang="en-US" sz="3200" dirty="0"/>
              <a:t>, at </a:t>
            </a:r>
            <a:r>
              <a:rPr lang="en-US" sz="3200" err="1"/>
              <a:t>higit</a:t>
            </a:r>
            <a:r>
              <a:rPr lang="en-US" sz="3200" dirty="0"/>
              <a:t> </a:t>
            </a:r>
            <a:r>
              <a:rPr lang="en-US" sz="3200" err="1"/>
              <a:t>na</a:t>
            </a:r>
            <a:r>
              <a:rPr lang="en-US" sz="3200" dirty="0"/>
              <a:t> </a:t>
            </a:r>
            <a:r>
              <a:rPr lang="en-US" sz="3200" err="1"/>
              <a:t>malinaw</a:t>
            </a:r>
            <a:r>
              <a:rPr lang="en-US" sz="3200" dirty="0"/>
              <a:t> </a:t>
            </a:r>
            <a:r>
              <a:rPr lang="en-US" sz="3200" err="1"/>
              <a:t>kaysa</a:t>
            </a:r>
            <a:r>
              <a:rPr lang="en-US" sz="3200" dirty="0"/>
              <a:t> </a:t>
            </a:r>
            <a:r>
              <a:rPr lang="en-US" sz="3200" err="1"/>
              <a:t>inyong</a:t>
            </a:r>
            <a:r>
              <a:rPr lang="en-US" sz="3200" dirty="0"/>
              <a:t> </a:t>
            </a:r>
            <a:r>
              <a:rPr lang="en-US" sz="3200" err="1"/>
              <a:t>mga</a:t>
            </a:r>
            <a:r>
              <a:rPr lang="en-US" sz="3200" dirty="0"/>
              <a:t> </a:t>
            </a:r>
            <a:r>
              <a:rPr lang="en-US" sz="3200" err="1"/>
              <a:t>mata</a:t>
            </a:r>
            <a:r>
              <a:rPr lang="en-US" sz="3200" dirty="0"/>
              <a:t>. </a:t>
            </a:r>
            <a:r>
              <a:rPr lang="en-US" sz="3200" err="1"/>
              <a:t>Ako'y</a:t>
            </a:r>
            <a:r>
              <a:rPr lang="en-US" sz="3200" dirty="0"/>
              <a:t> </a:t>
            </a:r>
            <a:r>
              <a:rPr lang="en-US" sz="3200" err="1"/>
              <a:t>nawiwili</a:t>
            </a:r>
            <a:r>
              <a:rPr lang="en-US" sz="3200" dirty="0"/>
              <a:t> </a:t>
            </a:r>
            <a:r>
              <a:rPr lang="en-US" sz="3200" err="1"/>
              <a:t>lamang</a:t>
            </a:r>
            <a:r>
              <a:rPr lang="en-US" sz="3200" dirty="0"/>
              <a:t> </a:t>
            </a:r>
            <a:r>
              <a:rPr lang="en-US" sz="3200" err="1"/>
              <a:t>sa</a:t>
            </a:r>
            <a:r>
              <a:rPr lang="en-US" sz="3200" dirty="0"/>
              <a:t> </a:t>
            </a:r>
            <a:r>
              <a:rPr lang="en-US" sz="3200" err="1"/>
              <a:t>pagtingin</a:t>
            </a:r>
            <a:r>
              <a:rPr lang="en-US" sz="3200" dirty="0"/>
              <a:t> </a:t>
            </a:r>
            <a:r>
              <a:rPr lang="en-US" sz="3200" err="1"/>
              <a:t>sa</a:t>
            </a:r>
            <a:r>
              <a:rPr lang="en-US" sz="3200" dirty="0"/>
              <a:t> </a:t>
            </a:r>
            <a:r>
              <a:rPr lang="en-US" sz="3200" err="1"/>
              <a:t>pagkakulot</a:t>
            </a:r>
            <a:r>
              <a:rPr lang="en-US" sz="3200" dirty="0"/>
              <a:t> ng </a:t>
            </a:r>
            <a:r>
              <a:rPr lang="en-US" sz="3200" err="1"/>
              <a:t>inyong</a:t>
            </a:r>
            <a:r>
              <a:rPr lang="en-US" sz="3200" dirty="0"/>
              <a:t> </a:t>
            </a:r>
            <a:r>
              <a:rPr lang="en-US" sz="3200" err="1"/>
              <a:t>buhok</a:t>
            </a:r>
            <a:r>
              <a:rPr lang="en-US" sz="3200" dirty="0"/>
              <a:t>," </a:t>
            </a:r>
            <a:r>
              <a:rPr lang="en-US" sz="3200" err="1"/>
              <a:t>tugon</a:t>
            </a:r>
            <a:r>
              <a:rPr lang="en-US" sz="3200" dirty="0"/>
              <a:t> ng </a:t>
            </a:r>
            <a:r>
              <a:rPr lang="en-US" sz="3200" err="1"/>
              <a:t>tinyente</a:t>
            </a:r>
            <a:r>
              <a:rPr lang="en-US" sz="3200" dirty="0"/>
              <a:t> at </a:t>
            </a:r>
            <a:r>
              <a:rPr lang="en-US" sz="3200" err="1"/>
              <a:t>saka</a:t>
            </a:r>
            <a:r>
              <a:rPr lang="en-US" sz="3200" dirty="0"/>
              <a:t> </a:t>
            </a:r>
            <a:r>
              <a:rPr lang="en-US" sz="3200" err="1"/>
              <a:t>lumayo</a:t>
            </a:r>
            <a:r>
              <a:rPr lang="en-US" sz="3200" dirty="0"/>
              <a:t>.</a:t>
            </a:r>
          </a:p>
          <a:p>
            <a:endParaRPr lang="en-US" sz="3200" dirty="0"/>
          </a:p>
          <a:p>
            <a:r>
              <a:rPr lang="en-US" sz="3200" dirty="0"/>
              <a:t>Sabay </a:t>
            </a:r>
            <a:r>
              <a:rPr lang="en-US" sz="3200" dirty="0" err="1"/>
              <a:t>na</a:t>
            </a:r>
            <a:r>
              <a:rPr lang="en-US" sz="3200" dirty="0"/>
              <a:t> </a:t>
            </a:r>
            <a:r>
              <a:rPr lang="en-US" sz="3200" dirty="0" err="1"/>
              <a:t>tumungo</a:t>
            </a:r>
            <a:r>
              <a:rPr lang="en-US" sz="3200" dirty="0"/>
              <a:t> </a:t>
            </a:r>
            <a:r>
              <a:rPr lang="en-US" sz="3200" dirty="0" err="1"/>
              <a:t>sa</a:t>
            </a:r>
            <a:r>
              <a:rPr lang="en-US" sz="3200" dirty="0"/>
              <a:t> </a:t>
            </a:r>
            <a:r>
              <a:rPr lang="en-US" sz="3200" dirty="0" err="1"/>
              <a:t>kabesera</a:t>
            </a:r>
            <a:r>
              <a:rPr lang="en-US" sz="3200" dirty="0"/>
              <a:t> ang </a:t>
            </a:r>
            <a:r>
              <a:rPr lang="en-US" sz="3200" dirty="0" err="1"/>
              <a:t>dalawang</a:t>
            </a:r>
            <a:r>
              <a:rPr lang="en-US" sz="3200" dirty="0"/>
              <a:t> </a:t>
            </a:r>
            <a:r>
              <a:rPr lang="en-US" sz="3200" dirty="0" err="1"/>
              <a:t>pari</a:t>
            </a:r>
            <a:r>
              <a:rPr lang="en-US" sz="3200" dirty="0"/>
              <a:t> </a:t>
            </a:r>
            <a:r>
              <a:rPr lang="en-US" sz="3200" dirty="0" err="1"/>
              <a:t>na</a:t>
            </a:r>
            <a:r>
              <a:rPr lang="en-US" sz="3200" dirty="0"/>
              <a:t> </a:t>
            </a:r>
            <a:r>
              <a:rPr lang="en-US" sz="3200" dirty="0" err="1"/>
              <a:t>tila</a:t>
            </a:r>
            <a:r>
              <a:rPr lang="en-US" sz="3200" dirty="0"/>
              <a:t> </a:t>
            </a:r>
            <a:r>
              <a:rPr lang="en-US" sz="3200" dirty="0" err="1"/>
              <a:t>nagkahiyaan</a:t>
            </a:r>
            <a:r>
              <a:rPr lang="en-US" sz="3200" dirty="0"/>
              <a:t> pa.</a:t>
            </a:r>
          </a:p>
          <a:p>
            <a:endParaRPr lang="en-US" sz="3200" dirty="0"/>
          </a:p>
          <a:p>
            <a:r>
              <a:rPr lang="en-US" sz="3200" dirty="0"/>
              <a:t>"</a:t>
            </a:r>
            <a:r>
              <a:rPr lang="en-US" sz="3200" dirty="0" err="1"/>
              <a:t>Iya'y</a:t>
            </a:r>
            <a:r>
              <a:rPr lang="en-US" sz="3200" dirty="0"/>
              <a:t> para </a:t>
            </a:r>
            <a:r>
              <a:rPr lang="en-US" sz="3200" dirty="0" err="1"/>
              <a:t>sa</a:t>
            </a:r>
            <a:r>
              <a:rPr lang="en-US" sz="3200" dirty="0"/>
              <a:t> </a:t>
            </a:r>
            <a:r>
              <a:rPr lang="en-US" sz="3200" dirty="0" err="1"/>
              <a:t>inyo</a:t>
            </a:r>
            <a:r>
              <a:rPr lang="en-US" sz="3200" dirty="0"/>
              <a:t>, Padre Damaso," ani Padre Sibyla.</a:t>
            </a:r>
            <a:endParaRPr lang="en-US"/>
          </a:p>
          <a:p>
            <a:endParaRPr lang="en-US" sz="3200" dirty="0"/>
          </a:p>
          <a:p>
            <a:r>
              <a:rPr lang="en-US" sz="3200" dirty="0"/>
              <a:t>"Sa </a:t>
            </a:r>
            <a:r>
              <a:rPr lang="en-US" sz="3200" dirty="0" err="1"/>
              <a:t>inyo</a:t>
            </a:r>
            <a:r>
              <a:rPr lang="en-US" sz="3200" dirty="0"/>
              <a:t> po, Padre Sibyla. Kayo ang </a:t>
            </a:r>
            <a:r>
              <a:rPr lang="en-US" sz="3200" dirty="0" err="1"/>
              <a:t>unang</a:t>
            </a:r>
            <a:r>
              <a:rPr lang="en-US" sz="3200" dirty="0"/>
              <a:t> </a:t>
            </a:r>
            <a:r>
              <a:rPr lang="en-US" sz="3200" dirty="0" err="1"/>
              <a:t>kakilala</a:t>
            </a:r>
            <a:r>
              <a:rPr lang="en-US" sz="3200" dirty="0"/>
              <a:t> at </a:t>
            </a:r>
            <a:r>
              <a:rPr lang="en-US" sz="3200" dirty="0" err="1"/>
              <a:t>kumpesor</a:t>
            </a:r>
            <a:r>
              <a:rPr lang="en-US" sz="3200" dirty="0"/>
              <a:t> ng </a:t>
            </a:r>
            <a:r>
              <a:rPr lang="en-US" sz="3200" dirty="0" err="1"/>
              <a:t>nasirang</a:t>
            </a:r>
            <a:r>
              <a:rPr lang="en-US" sz="3200" dirty="0"/>
              <a:t> </a:t>
            </a:r>
            <a:r>
              <a:rPr lang="en-US" sz="3200" dirty="0" err="1"/>
              <a:t>maybahay</a:t>
            </a:r>
            <a:r>
              <a:rPr lang="en-US" sz="3200" dirty="0"/>
              <a:t>... At </a:t>
            </a:r>
            <a:r>
              <a:rPr lang="en-US" sz="3200" dirty="0" err="1"/>
              <a:t>alang-alang</a:t>
            </a:r>
            <a:r>
              <a:rPr lang="en-US" sz="3200" dirty="0"/>
              <a:t> din </a:t>
            </a:r>
            <a:r>
              <a:rPr lang="en-US" sz="3200" dirty="0" err="1"/>
              <a:t>sa</a:t>
            </a:r>
            <a:r>
              <a:rPr lang="en-US" sz="3200" dirty="0"/>
              <a:t> </a:t>
            </a:r>
            <a:r>
              <a:rPr lang="en-US" sz="3200" dirty="0" err="1"/>
              <a:t>inyong</a:t>
            </a:r>
            <a:r>
              <a:rPr lang="en-US" sz="3200" dirty="0"/>
              <a:t> </a:t>
            </a:r>
            <a:r>
              <a:rPr lang="en-US" sz="3200" dirty="0" err="1"/>
              <a:t>gulang</a:t>
            </a:r>
            <a:r>
              <a:rPr lang="en-US" sz="3200" dirty="0"/>
              <a:t>, </a:t>
            </a:r>
            <a:r>
              <a:rPr lang="en-US" sz="3200" dirty="0" err="1"/>
              <a:t>katungkulan</a:t>
            </a:r>
            <a:r>
              <a:rPr lang="en-US" sz="3200" dirty="0"/>
              <a:t>, at </a:t>
            </a:r>
            <a:r>
              <a:rPr lang="en-US" sz="3200" dirty="0" err="1"/>
              <a:t>kapangyarihan</a:t>
            </a:r>
            <a:r>
              <a:rPr lang="en-US" sz="3200" dirty="0"/>
              <a:t>."</a:t>
            </a:r>
            <a:endParaRPr lang="en-US" dirty="0"/>
          </a:p>
        </p:txBody>
      </p:sp>
      <p:sp>
        <p:nvSpPr>
          <p:cNvPr id="2" name="Title 1">
            <a:extLst>
              <a:ext uri="{FF2B5EF4-FFF2-40B4-BE49-F238E27FC236}">
                <a16:creationId xmlns:a16="http://schemas.microsoft.com/office/drawing/2014/main" id="{C63D06FB-285F-1CEE-F061-A0B9072987FE}"/>
              </a:ext>
            </a:extLst>
          </p:cNvPr>
          <p:cNvSpPr txBox="1">
            <a:spLocks/>
          </p:cNvSpPr>
          <p:nvPr/>
        </p:nvSpPr>
        <p:spPr>
          <a:xfrm>
            <a:off x="757300" y="783622"/>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err="1">
                <a:latin typeface="Sitka Banner"/>
                <a:ea typeface="Roboto"/>
                <a:cs typeface="Roboto"/>
              </a:rPr>
              <a:t>taon</a:t>
            </a:r>
            <a:r>
              <a:rPr lang="en-US" sz="3200" dirty="0">
                <a:latin typeface="Sitka Banner"/>
                <a:ea typeface="Roboto"/>
                <a:cs typeface="Roboto"/>
              </a:rPr>
              <a:t> </a:t>
            </a:r>
            <a:r>
              <a:rPr lang="en-US" sz="3200" dirty="0" err="1">
                <a:latin typeface="Sitka Banner"/>
                <a:ea typeface="Roboto"/>
                <a:cs typeface="Roboto"/>
              </a:rPr>
              <a:t>na</a:t>
            </a:r>
            <a:r>
              <a:rPr lang="en-US" sz="3200" dirty="0">
                <a:latin typeface="Sitka Banner"/>
                <a:ea typeface="Roboto"/>
                <a:cs typeface="Roboto"/>
              </a:rPr>
              <a:t> </a:t>
            </a:r>
            <a:r>
              <a:rPr lang="en-US" sz="3200" dirty="0" err="1">
                <a:latin typeface="Sitka Banner"/>
                <a:ea typeface="Roboto"/>
                <a:cs typeface="Roboto"/>
              </a:rPr>
              <a:t>siyang</a:t>
            </a:r>
            <a:r>
              <a:rPr lang="en-US" sz="3200" dirty="0">
                <a:latin typeface="Sitka Banner"/>
                <a:ea typeface="Roboto"/>
                <a:cs typeface="Roboto"/>
              </a:rPr>
              <a:t> </a:t>
            </a:r>
            <a:r>
              <a:rPr lang="en-US" sz="3200" dirty="0" err="1">
                <a:latin typeface="Sitka Banner"/>
                <a:ea typeface="Roboto"/>
                <a:cs typeface="Roboto"/>
              </a:rPr>
              <a:t>wala</a:t>
            </a:r>
            <a:r>
              <a:rPr lang="en-US" sz="3200" dirty="0">
                <a:latin typeface="Sitka Banner"/>
                <a:ea typeface="Roboto"/>
                <a:cs typeface="Roboto"/>
              </a:rPr>
              <a:t> </a:t>
            </a:r>
            <a:r>
              <a:rPr lang="en-US" sz="3200" dirty="0" err="1">
                <a:latin typeface="Sitka Banner"/>
                <a:ea typeface="Roboto"/>
                <a:cs typeface="Roboto"/>
              </a:rPr>
              <a:t>sa</a:t>
            </a:r>
            <a:r>
              <a:rPr lang="en-US" sz="3200" dirty="0">
                <a:latin typeface="Sitka Banner"/>
                <a:ea typeface="Roboto"/>
                <a:cs typeface="Roboto"/>
              </a:rPr>
              <a:t> Pilipinas, </a:t>
            </a:r>
            <a:r>
              <a:rPr lang="en-US" sz="3200" dirty="0" err="1">
                <a:latin typeface="Sitka Banner"/>
                <a:ea typeface="Roboto"/>
                <a:cs typeface="Roboto"/>
              </a:rPr>
              <a:t>sinagot</a:t>
            </a:r>
            <a:r>
              <a:rPr lang="en-US" sz="3200" dirty="0">
                <a:latin typeface="Sitka Banner"/>
                <a:ea typeface="Roboto"/>
                <a:cs typeface="Roboto"/>
              </a:rPr>
              <a:t> </a:t>
            </a:r>
            <a:r>
              <a:rPr lang="en-US" sz="3200" dirty="0" err="1">
                <a:latin typeface="Sitka Banner"/>
                <a:ea typeface="Roboto"/>
                <a:cs typeface="Roboto"/>
              </a:rPr>
              <a:t>ni</a:t>
            </a:r>
            <a:r>
              <a:rPr lang="en-US" sz="3200" dirty="0">
                <a:latin typeface="Sitka Banner"/>
                <a:ea typeface="Roboto"/>
                <a:cs typeface="Roboto"/>
              </a:rPr>
              <a:t> </a:t>
            </a:r>
            <a:r>
              <a:rPr lang="en-US" sz="3200" dirty="0" err="1">
                <a:latin typeface="Sitka Banner"/>
                <a:ea typeface="Roboto"/>
                <a:cs typeface="Roboto"/>
              </a:rPr>
              <a:t>Larujang</a:t>
            </a:r>
            <a:r>
              <a:rPr lang="en-US" sz="3200" dirty="0">
                <a:latin typeface="Sitka Banner"/>
                <a:ea typeface="Roboto"/>
                <a:cs typeface="Roboto"/>
              </a:rPr>
              <a:t> </a:t>
            </a:r>
            <a:r>
              <a:rPr lang="en-US" sz="3200" dirty="0" err="1">
                <a:latin typeface="Sitka Banner"/>
                <a:ea typeface="Roboto"/>
                <a:cs typeface="Roboto"/>
              </a:rPr>
              <a:t>marahil</a:t>
            </a:r>
            <a:r>
              <a:rPr lang="en-US" sz="3200" dirty="0">
                <a:latin typeface="Sitka Banner"/>
                <a:ea typeface="Roboto"/>
                <a:cs typeface="Roboto"/>
              </a:rPr>
              <a:t> </a:t>
            </a:r>
            <a:r>
              <a:rPr lang="en-US" sz="3200" dirty="0" err="1">
                <a:latin typeface="Sitka Banner"/>
                <a:ea typeface="Roboto"/>
                <a:cs typeface="Roboto"/>
              </a:rPr>
              <a:t>nakalimutan</a:t>
            </a:r>
            <a:r>
              <a:rPr lang="en-US" sz="3200" dirty="0">
                <a:latin typeface="Sitka Banner"/>
                <a:ea typeface="Roboto"/>
                <a:cs typeface="Roboto"/>
              </a:rPr>
              <a:t> </a:t>
            </a:r>
            <a:r>
              <a:rPr lang="en-US" sz="3200" dirty="0" err="1">
                <a:latin typeface="Sitka Banner"/>
                <a:ea typeface="Roboto"/>
                <a:cs typeface="Roboto"/>
              </a:rPr>
              <a:t>na</a:t>
            </a:r>
            <a:r>
              <a:rPr lang="en-US" sz="3200" dirty="0">
                <a:latin typeface="Sitka Banner"/>
                <a:ea typeface="Roboto"/>
                <a:cs typeface="Roboto"/>
              </a:rPr>
              <a:t> </a:t>
            </a:r>
            <a:r>
              <a:rPr lang="en-US" sz="3200" dirty="0" err="1">
                <a:latin typeface="Sitka Banner"/>
                <a:ea typeface="Roboto"/>
                <a:cs typeface="Roboto"/>
              </a:rPr>
              <a:t>niya</a:t>
            </a:r>
            <a:r>
              <a:rPr lang="en-US" sz="3200" dirty="0">
                <a:latin typeface="Sitka Banner"/>
                <a:ea typeface="Roboto"/>
                <a:cs typeface="Roboto"/>
              </a:rPr>
              <a:t> ang </a:t>
            </a:r>
            <a:r>
              <a:rPr lang="en-US" sz="3200" dirty="0" err="1">
                <a:latin typeface="Sitka Banner"/>
                <a:ea typeface="Roboto"/>
                <a:cs typeface="Roboto"/>
              </a:rPr>
              <a:t>kanyang</a:t>
            </a:r>
            <a:r>
              <a:rPr lang="en-US" sz="3200" dirty="0">
                <a:latin typeface="Sitka Banner"/>
                <a:ea typeface="Roboto"/>
                <a:cs typeface="Roboto"/>
              </a:rPr>
              <a:t> bayan.</a:t>
            </a:r>
            <a:endParaRPr lang="en-US">
              <a:latin typeface="Sitka Banner"/>
              <a:ea typeface="Roboto"/>
              <a:cs typeface="Roboto"/>
            </a:endParaRPr>
          </a:p>
          <a:p>
            <a:endParaRPr lang="en-US" sz="3200" dirty="0">
              <a:ea typeface="Roboto"/>
              <a:cs typeface="Roboto"/>
            </a:endParaRPr>
          </a:p>
          <a:p>
            <a:r>
              <a:rPr lang="en-US" sz="3200" dirty="0">
                <a:ea typeface="Roboto"/>
                <a:cs typeface="Roboto"/>
              </a:rPr>
              <a:t>"Kahit </a:t>
            </a:r>
            <a:r>
              <a:rPr lang="en-US" sz="3200" dirty="0" err="1">
                <a:ea typeface="Roboto"/>
                <a:cs typeface="Roboto"/>
              </a:rPr>
              <a:t>ako'y</a:t>
            </a:r>
            <a:r>
              <a:rPr lang="en-US" sz="3200" dirty="0">
                <a:ea typeface="Roboto"/>
                <a:cs typeface="Roboto"/>
              </a:rPr>
              <a:t> </a:t>
            </a:r>
            <a:r>
              <a:rPr lang="en-US" sz="3200" dirty="0" err="1">
                <a:ea typeface="Roboto"/>
                <a:cs typeface="Roboto"/>
              </a:rPr>
              <a:t>nakalimutan</a:t>
            </a:r>
            <a:r>
              <a:rPr lang="en-US" sz="3200" dirty="0">
                <a:ea typeface="Roboto"/>
                <a:cs typeface="Roboto"/>
              </a:rPr>
              <a:t> ng </a:t>
            </a:r>
            <a:r>
              <a:rPr lang="en-US" sz="3200" dirty="0" err="1">
                <a:ea typeface="Roboto"/>
                <a:cs typeface="Roboto"/>
              </a:rPr>
              <a:t>aking</a:t>
            </a:r>
            <a:r>
              <a:rPr lang="en-US" sz="3200" dirty="0">
                <a:ea typeface="Roboto"/>
                <a:cs typeface="Roboto"/>
              </a:rPr>
              <a:t> bayan, </a:t>
            </a:r>
            <a:r>
              <a:rPr lang="en-US" sz="3200" dirty="0" err="1">
                <a:ea typeface="Roboto"/>
                <a:cs typeface="Roboto"/>
              </a:rPr>
              <a:t>sa</a:t>
            </a:r>
            <a:r>
              <a:rPr lang="en-US" sz="3200" dirty="0">
                <a:ea typeface="Roboto"/>
                <a:cs typeface="Roboto"/>
              </a:rPr>
              <a:t> lahat ng </a:t>
            </a:r>
            <a:r>
              <a:rPr lang="en-US" sz="3200" dirty="0" err="1">
                <a:ea typeface="Roboto"/>
                <a:cs typeface="Roboto"/>
              </a:rPr>
              <a:t>sandali</a:t>
            </a:r>
            <a:r>
              <a:rPr lang="en-US" sz="3200" dirty="0">
                <a:ea typeface="Roboto"/>
                <a:cs typeface="Roboto"/>
              </a:rPr>
              <a:t> </a:t>
            </a:r>
            <a:r>
              <a:rPr lang="en-US" sz="3200" dirty="0" err="1">
                <a:ea typeface="Roboto"/>
                <a:cs typeface="Roboto"/>
              </a:rPr>
              <a:t>siya'y</a:t>
            </a:r>
            <a:r>
              <a:rPr lang="en-US" sz="3200" dirty="0">
                <a:ea typeface="Roboto"/>
                <a:cs typeface="Roboto"/>
              </a:rPr>
              <a:t> </a:t>
            </a:r>
            <a:r>
              <a:rPr lang="en-US" sz="3200" dirty="0" err="1">
                <a:ea typeface="Roboto"/>
                <a:cs typeface="Roboto"/>
              </a:rPr>
              <a:t>naaalaala</a:t>
            </a:r>
            <a:r>
              <a:rPr lang="en-US" sz="3200" dirty="0">
                <a:ea typeface="Roboto"/>
                <a:cs typeface="Roboto"/>
              </a:rPr>
              <a:t> ko," </a:t>
            </a:r>
            <a:r>
              <a:rPr lang="en-US" sz="3200" dirty="0" err="1">
                <a:ea typeface="Roboto"/>
                <a:cs typeface="Roboto"/>
              </a:rPr>
              <a:t>tugon</a:t>
            </a:r>
            <a:r>
              <a:rPr lang="en-US" sz="3200" dirty="0">
                <a:ea typeface="Roboto"/>
                <a:cs typeface="Roboto"/>
              </a:rPr>
              <a:t> </a:t>
            </a:r>
            <a:r>
              <a:rPr lang="en-US" sz="3200" dirty="0" err="1">
                <a:ea typeface="Roboto"/>
                <a:cs typeface="Roboto"/>
              </a:rPr>
              <a:t>ni</a:t>
            </a:r>
            <a:r>
              <a:rPr lang="en-US" sz="3200" dirty="0">
                <a:ea typeface="Roboto"/>
                <a:cs typeface="Roboto"/>
              </a:rPr>
              <a:t> Ibarra.</a:t>
            </a:r>
            <a:endParaRPr lang="en-US" dirty="0">
              <a:ea typeface="Roboto"/>
              <a:cs typeface="Roboto"/>
            </a:endParaRPr>
          </a:p>
          <a:p>
            <a:endParaRPr lang="en-US" sz="3200" dirty="0"/>
          </a:p>
          <a:p>
            <a:r>
              <a:rPr lang="en-US" sz="3200" dirty="0"/>
              <a:t>"Ano ang </a:t>
            </a:r>
            <a:r>
              <a:rPr lang="en-US" sz="3200" dirty="0" err="1"/>
              <a:t>ibig</a:t>
            </a:r>
            <a:r>
              <a:rPr lang="en-US" sz="3200" dirty="0"/>
              <a:t> </a:t>
            </a:r>
            <a:r>
              <a:rPr lang="en-US" sz="3200" dirty="0" err="1"/>
              <a:t>ninyong</a:t>
            </a:r>
            <a:r>
              <a:rPr lang="en-US" sz="3200" dirty="0"/>
              <a:t> </a:t>
            </a:r>
            <a:r>
              <a:rPr lang="en-US" sz="3200" dirty="0" err="1"/>
              <a:t>sabihin</a:t>
            </a:r>
            <a:r>
              <a:rPr lang="en-US" sz="3200" dirty="0"/>
              <a:t>?" </a:t>
            </a:r>
            <a:r>
              <a:rPr lang="en-US" sz="3200" dirty="0" err="1"/>
              <a:t>tanong</a:t>
            </a:r>
            <a:r>
              <a:rPr lang="en-US" sz="3200" dirty="0"/>
              <a:t> ng </a:t>
            </a:r>
            <a:r>
              <a:rPr lang="en-US" sz="3200" dirty="0" err="1"/>
              <a:t>lalaking</a:t>
            </a:r>
            <a:r>
              <a:rPr lang="en-US" sz="3200" dirty="0"/>
              <a:t> </a:t>
            </a:r>
            <a:r>
              <a:rPr lang="en-US" sz="3200" dirty="0" err="1"/>
              <a:t>mapula</a:t>
            </a:r>
            <a:r>
              <a:rPr lang="en-US" sz="3200" dirty="0"/>
              <a:t> ang </a:t>
            </a:r>
            <a:r>
              <a:rPr lang="en-US" sz="3200" dirty="0" err="1"/>
              <a:t>buhok</a:t>
            </a:r>
            <a:r>
              <a:rPr lang="en-US" sz="3200" dirty="0"/>
              <a:t>.</a:t>
            </a:r>
            <a:endParaRPr lang="en-US"/>
          </a:p>
          <a:p>
            <a:endParaRPr lang="en-US" sz="3200" dirty="0"/>
          </a:p>
          <a:p>
            <a:r>
              <a:rPr lang="en-US" sz="3200" dirty="0"/>
              <a:t>"Ako </a:t>
            </a:r>
            <a:r>
              <a:rPr lang="en-US" sz="3200" dirty="0" err="1"/>
              <a:t>po'y</a:t>
            </a:r>
            <a:r>
              <a:rPr lang="en-US" sz="3200" dirty="0"/>
              <a:t> may </a:t>
            </a:r>
            <a:r>
              <a:rPr lang="en-US" sz="3200" dirty="0" err="1"/>
              <a:t>isang</a:t>
            </a:r>
            <a:r>
              <a:rPr lang="en-US" sz="3200" dirty="0"/>
              <a:t> </a:t>
            </a:r>
            <a:r>
              <a:rPr lang="en-US" sz="3200" dirty="0" err="1"/>
              <a:t>taon</a:t>
            </a:r>
            <a:r>
              <a:rPr lang="en-US" sz="3200" dirty="0"/>
              <a:t> </a:t>
            </a:r>
            <a:r>
              <a:rPr lang="en-US" sz="3200" dirty="0" err="1"/>
              <a:t>nang</a:t>
            </a:r>
            <a:r>
              <a:rPr lang="en-US" sz="3200" dirty="0"/>
              <a:t> </a:t>
            </a:r>
            <a:r>
              <a:rPr lang="en-US" sz="3200" dirty="0" err="1"/>
              <a:t>walang</a:t>
            </a:r>
            <a:r>
              <a:rPr lang="en-US" sz="3200" dirty="0"/>
              <a:t> </a:t>
            </a:r>
            <a:r>
              <a:rPr lang="en-US" sz="3200" dirty="0" err="1"/>
              <a:t>balitang</a:t>
            </a:r>
            <a:r>
              <a:rPr lang="en-US" sz="3200" dirty="0"/>
              <a:t> </a:t>
            </a:r>
            <a:r>
              <a:rPr lang="en-US" sz="3200" dirty="0" err="1"/>
              <a:t>natatanggap</a:t>
            </a:r>
            <a:r>
              <a:rPr lang="en-US" sz="3200" dirty="0"/>
              <a:t> </a:t>
            </a:r>
            <a:r>
              <a:rPr lang="en-US" sz="3200" dirty="0" err="1"/>
              <a:t>mula</a:t>
            </a:r>
            <a:r>
              <a:rPr lang="en-US" sz="3200" dirty="0"/>
              <a:t> </a:t>
            </a:r>
            <a:r>
              <a:rPr lang="en-US" sz="3200" dirty="0" err="1"/>
              <a:t>sa</a:t>
            </a:r>
            <a:r>
              <a:rPr lang="en-US" sz="3200" dirty="0"/>
              <a:t> Pilipinas. Ang </a:t>
            </a:r>
            <a:r>
              <a:rPr lang="en-US" sz="3200" dirty="0" err="1"/>
              <a:t>katulad</a:t>
            </a:r>
            <a:r>
              <a:rPr lang="en-US" sz="3200" dirty="0"/>
              <a:t> ko </a:t>
            </a:r>
            <a:r>
              <a:rPr lang="en-US" sz="3200" dirty="0" err="1"/>
              <a:t>po'y</a:t>
            </a:r>
            <a:r>
              <a:rPr lang="en-US" sz="3200" dirty="0"/>
              <a:t> </a:t>
            </a:r>
            <a:r>
              <a:rPr lang="en-US" sz="3200" dirty="0" err="1"/>
              <a:t>isang</a:t>
            </a:r>
            <a:r>
              <a:rPr lang="en-US" sz="3200" dirty="0"/>
              <a:t> </a:t>
            </a:r>
            <a:r>
              <a:rPr lang="en-US" sz="3200" dirty="0" err="1"/>
              <a:t>dayuhang</a:t>
            </a:r>
            <a:r>
              <a:rPr lang="en-US" sz="3200" dirty="0"/>
              <a:t> </a:t>
            </a:r>
            <a:r>
              <a:rPr lang="en-US" sz="3200" dirty="0" err="1"/>
              <a:t>hindi</a:t>
            </a:r>
            <a:r>
              <a:rPr lang="en-US" sz="3200" dirty="0"/>
              <a:t> </a:t>
            </a:r>
            <a:r>
              <a:rPr lang="en-US" sz="3200" dirty="0" err="1"/>
              <a:t>nakaalam</a:t>
            </a:r>
            <a:r>
              <a:rPr lang="en-US" sz="3200" dirty="0"/>
              <a:t> kung kailan at </a:t>
            </a:r>
            <a:r>
              <a:rPr lang="en-US" sz="3200" dirty="0" err="1"/>
              <a:t>paano</a:t>
            </a:r>
            <a:r>
              <a:rPr lang="en-US" sz="3200" dirty="0"/>
              <a:t> </a:t>
            </a:r>
            <a:r>
              <a:rPr lang="en-US" sz="3200" dirty="0" err="1"/>
              <a:t>namatay</a:t>
            </a:r>
            <a:r>
              <a:rPr lang="en-US" sz="3200" dirty="0"/>
              <a:t> ang </a:t>
            </a:r>
            <a:r>
              <a:rPr lang="en-US" sz="3200" dirty="0" err="1"/>
              <a:t>kanyang</a:t>
            </a:r>
            <a:r>
              <a:rPr lang="en-US" sz="3200" dirty="0"/>
              <a:t> ama."</a:t>
            </a:r>
            <a:endParaRPr lang="en-US" dirty="0"/>
          </a:p>
          <a:p>
            <a:endParaRPr lang="en-US" sz="3200" dirty="0"/>
          </a:p>
        </p:txBody>
      </p:sp>
      <p:sp>
        <p:nvSpPr>
          <p:cNvPr id="4" name="Title 1">
            <a:extLst>
              <a:ext uri="{FF2B5EF4-FFF2-40B4-BE49-F238E27FC236}">
                <a16:creationId xmlns:a16="http://schemas.microsoft.com/office/drawing/2014/main" id="{21E99BCC-5304-588A-8D07-410AC8D98CC9}"/>
              </a:ext>
            </a:extLst>
          </p:cNvPr>
          <p:cNvSpPr txBox="1">
            <a:spLocks/>
          </p:cNvSpPr>
          <p:nvPr/>
        </p:nvSpPr>
        <p:spPr>
          <a:xfrm>
            <a:off x="-11722248" y="682980"/>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err="1"/>
              <a:t>Ipinakuha</a:t>
            </a:r>
            <a:r>
              <a:rPr lang="en-US" sz="3200" dirty="0"/>
              <a:t> ng Kapitan ang </a:t>
            </a:r>
            <a:r>
              <a:rPr lang="en-US" sz="3200" err="1"/>
              <a:t>tinola</a:t>
            </a:r>
            <a:r>
              <a:rPr lang="en-US" sz="3200" dirty="0"/>
              <a:t> </a:t>
            </a:r>
            <a:r>
              <a:rPr lang="en-US" sz="3200" err="1"/>
              <a:t>na</a:t>
            </a:r>
            <a:r>
              <a:rPr lang="en-US" sz="3200" dirty="0"/>
              <a:t> </a:t>
            </a:r>
            <a:r>
              <a:rPr lang="en-US" sz="3200" err="1"/>
              <a:t>malaon</a:t>
            </a:r>
            <a:r>
              <a:rPr lang="en-US" sz="3200" dirty="0"/>
              <a:t> </a:t>
            </a:r>
            <a:r>
              <a:rPr lang="en-US" sz="3200" err="1"/>
              <a:t>nang</a:t>
            </a:r>
            <a:r>
              <a:rPr lang="en-US" sz="3200" dirty="0"/>
              <a:t> </a:t>
            </a:r>
            <a:r>
              <a:rPr lang="en-US" sz="3200" err="1"/>
              <a:t>hindi</a:t>
            </a:r>
            <a:r>
              <a:rPr lang="en-US" sz="3200" dirty="0"/>
              <a:t> </a:t>
            </a:r>
            <a:r>
              <a:rPr lang="en-US" sz="3200" err="1"/>
              <a:t>natitikman</a:t>
            </a:r>
            <a:r>
              <a:rPr lang="en-US" sz="3200" dirty="0"/>
              <a:t> </a:t>
            </a:r>
            <a:r>
              <a:rPr lang="en-US" sz="3200" err="1"/>
              <a:t>ni</a:t>
            </a:r>
            <a:r>
              <a:rPr lang="en-US" sz="3200" dirty="0"/>
              <a:t> Ibarra. Sa </a:t>
            </a:r>
            <a:r>
              <a:rPr lang="en-US" sz="3200" err="1"/>
              <a:t>kasamaang-palad</a:t>
            </a:r>
            <a:r>
              <a:rPr lang="en-US" sz="3200" dirty="0"/>
              <a:t> ang </a:t>
            </a:r>
            <a:r>
              <a:rPr lang="en-US" sz="3200" err="1"/>
              <a:t>napatapat</a:t>
            </a:r>
            <a:r>
              <a:rPr lang="en-US" sz="3200" dirty="0"/>
              <a:t> </a:t>
            </a:r>
            <a:r>
              <a:rPr lang="en-US" sz="3200" err="1"/>
              <a:t>na</a:t>
            </a:r>
            <a:r>
              <a:rPr lang="en-US" sz="3200" dirty="0"/>
              <a:t> </a:t>
            </a:r>
            <a:r>
              <a:rPr lang="en-US" sz="3200" err="1"/>
              <a:t>pinggan</a:t>
            </a:r>
            <a:r>
              <a:rPr lang="en-US" sz="3200" dirty="0"/>
              <a:t> kay Padre Damaso ay may </a:t>
            </a:r>
            <a:r>
              <a:rPr lang="en-US" sz="3200" err="1"/>
              <a:t>lamang</a:t>
            </a:r>
            <a:r>
              <a:rPr lang="en-US" sz="3200" dirty="0"/>
              <a:t> </a:t>
            </a:r>
            <a:r>
              <a:rPr lang="en-US" sz="3200" err="1"/>
              <a:t>isang</a:t>
            </a:r>
            <a:r>
              <a:rPr lang="en-US" sz="3200" dirty="0"/>
              <a:t> ulo at </a:t>
            </a:r>
            <a:r>
              <a:rPr lang="en-US" sz="3200" err="1"/>
              <a:t>isang</a:t>
            </a:r>
            <a:r>
              <a:rPr lang="en-US" sz="3200" dirty="0"/>
              <a:t> </a:t>
            </a:r>
            <a:r>
              <a:rPr lang="en-US" sz="3200" err="1"/>
              <a:t>pakpak</a:t>
            </a:r>
            <a:r>
              <a:rPr lang="en-US" sz="3200" dirty="0"/>
              <a:t> </a:t>
            </a:r>
            <a:r>
              <a:rPr lang="en-US" sz="3200" err="1"/>
              <a:t>na</a:t>
            </a:r>
            <a:r>
              <a:rPr lang="en-US" sz="3200" dirty="0"/>
              <a:t> </a:t>
            </a:r>
            <a:r>
              <a:rPr lang="en-US" sz="3200" err="1"/>
              <a:t>lumulutang</a:t>
            </a:r>
            <a:r>
              <a:rPr lang="en-US" sz="3200" dirty="0"/>
              <a:t> </a:t>
            </a:r>
            <a:r>
              <a:rPr lang="en-US" sz="3200" err="1"/>
              <a:t>sa</a:t>
            </a:r>
            <a:r>
              <a:rPr lang="en-US" sz="3200" dirty="0"/>
              <a:t> maraming </a:t>
            </a:r>
            <a:r>
              <a:rPr lang="en-US" sz="3200" err="1"/>
              <a:t>sabaw</a:t>
            </a:r>
            <a:r>
              <a:rPr lang="en-US" sz="3200" dirty="0"/>
              <a:t> at </a:t>
            </a:r>
            <a:r>
              <a:rPr lang="en-US" sz="3200" err="1"/>
              <a:t>upo</a:t>
            </a:r>
            <a:r>
              <a:rPr lang="en-US" sz="3200" dirty="0"/>
              <a:t>, </a:t>
            </a:r>
            <a:r>
              <a:rPr lang="en-US" sz="3200" err="1"/>
              <a:t>samantalang</a:t>
            </a:r>
            <a:r>
              <a:rPr lang="en-US" sz="3200" dirty="0"/>
              <a:t> ang </a:t>
            </a:r>
            <a:r>
              <a:rPr lang="en-US" sz="3200" err="1"/>
              <a:t>iba'y</a:t>
            </a:r>
            <a:r>
              <a:rPr lang="en-US" sz="3200" dirty="0"/>
              <a:t> </a:t>
            </a:r>
            <a:r>
              <a:rPr lang="en-US" sz="3200" err="1"/>
              <a:t>hita</a:t>
            </a:r>
            <a:r>
              <a:rPr lang="en-US" sz="3200" dirty="0"/>
              <a:t> at </a:t>
            </a:r>
            <a:r>
              <a:rPr lang="en-US" sz="3200" err="1"/>
              <a:t>pitso</a:t>
            </a:r>
            <a:r>
              <a:rPr lang="en-US" sz="3200" dirty="0"/>
              <a:t>, </a:t>
            </a:r>
            <a:r>
              <a:rPr lang="en-US" sz="3200" err="1"/>
              <a:t>lalung-lalo</a:t>
            </a:r>
            <a:r>
              <a:rPr lang="en-US" sz="3200" dirty="0"/>
              <a:t> </a:t>
            </a:r>
            <a:r>
              <a:rPr lang="en-US" sz="3200" err="1"/>
              <a:t>na</a:t>
            </a:r>
            <a:r>
              <a:rPr lang="en-US" sz="3200" dirty="0"/>
              <a:t> </a:t>
            </a:r>
            <a:r>
              <a:rPr lang="en-US" sz="3200" err="1"/>
              <a:t>si</a:t>
            </a:r>
            <a:r>
              <a:rPr lang="en-US" sz="3200" dirty="0"/>
              <a:t> </a:t>
            </a:r>
            <a:r>
              <a:rPr lang="en-US" sz="3200" err="1"/>
              <a:t>Ibarrang</a:t>
            </a:r>
            <a:r>
              <a:rPr lang="en-US" sz="3200" dirty="0"/>
              <a:t> </a:t>
            </a:r>
            <a:r>
              <a:rPr lang="en-US" sz="3200" err="1"/>
              <a:t>nagkapalad</a:t>
            </a:r>
            <a:r>
              <a:rPr lang="en-US" sz="3200" dirty="0"/>
              <a:t> </a:t>
            </a:r>
            <a:r>
              <a:rPr lang="en-US" sz="3200" err="1"/>
              <a:t>na</a:t>
            </a:r>
            <a:r>
              <a:rPr lang="en-US" sz="3200" dirty="0"/>
              <a:t> </a:t>
            </a:r>
            <a:r>
              <a:rPr lang="en-US" sz="3200" err="1"/>
              <a:t>mapatama</a:t>
            </a:r>
            <a:r>
              <a:rPr lang="en-US" sz="3200" dirty="0"/>
              <a:t> </a:t>
            </a:r>
            <a:r>
              <a:rPr lang="en-US" sz="3200" err="1"/>
              <a:t>sa</a:t>
            </a:r>
            <a:r>
              <a:rPr lang="en-US" sz="3200" dirty="0"/>
              <a:t> </a:t>
            </a:r>
            <a:r>
              <a:rPr lang="en-US" sz="3200" err="1"/>
              <a:t>lamang-loob</a:t>
            </a:r>
            <a:r>
              <a:rPr lang="en-US" sz="3200" dirty="0"/>
              <a:t>. Sa </a:t>
            </a:r>
            <a:r>
              <a:rPr lang="en-US" sz="3200" err="1"/>
              <a:t>sama</a:t>
            </a:r>
            <a:r>
              <a:rPr lang="en-US" sz="3200" dirty="0"/>
              <a:t> ng </a:t>
            </a:r>
            <a:r>
              <a:rPr lang="en-US" sz="3200" err="1"/>
              <a:t>loob</a:t>
            </a:r>
            <a:r>
              <a:rPr lang="en-US" sz="3200" dirty="0"/>
              <a:t> ng </a:t>
            </a:r>
            <a:r>
              <a:rPr lang="en-US" sz="3200" err="1"/>
              <a:t>Pransiskano</a:t>
            </a:r>
            <a:r>
              <a:rPr lang="en-US" sz="3200" dirty="0"/>
              <a:t> ay </a:t>
            </a:r>
            <a:r>
              <a:rPr lang="en-US" sz="3200" err="1"/>
              <a:t>dinurog</a:t>
            </a:r>
            <a:r>
              <a:rPr lang="en-US" sz="3200" dirty="0"/>
              <a:t> ang </a:t>
            </a:r>
            <a:r>
              <a:rPr lang="en-US" sz="3200" err="1"/>
              <a:t>upo</a:t>
            </a:r>
            <a:r>
              <a:rPr lang="en-US" sz="3200" dirty="0"/>
              <a:t>. </a:t>
            </a:r>
            <a:r>
              <a:rPr lang="en-US" sz="3200" err="1"/>
              <a:t>Humigop</a:t>
            </a:r>
            <a:r>
              <a:rPr lang="en-US" sz="3200" dirty="0"/>
              <a:t> ng </a:t>
            </a:r>
            <a:r>
              <a:rPr lang="en-US" sz="3200" err="1"/>
              <a:t>kaunting</a:t>
            </a:r>
            <a:r>
              <a:rPr lang="en-US" sz="3200" dirty="0"/>
              <a:t> </a:t>
            </a:r>
            <a:r>
              <a:rPr lang="en-US" sz="3200" err="1"/>
              <a:t>sabaw</a:t>
            </a:r>
            <a:r>
              <a:rPr lang="en-US" sz="3200" dirty="0"/>
              <a:t> at </a:t>
            </a:r>
            <a:r>
              <a:rPr lang="en-US" sz="3200" err="1"/>
              <a:t>ibinagsak</a:t>
            </a:r>
            <a:r>
              <a:rPr lang="en-US" sz="3200" dirty="0"/>
              <a:t> </a:t>
            </a:r>
            <a:r>
              <a:rPr lang="en-US" sz="3200" err="1"/>
              <a:t>nang</a:t>
            </a:r>
            <a:r>
              <a:rPr lang="en-US" sz="3200" dirty="0"/>
              <a:t> </a:t>
            </a:r>
            <a:r>
              <a:rPr lang="en-US" sz="3200" err="1"/>
              <a:t>malakas</a:t>
            </a:r>
            <a:r>
              <a:rPr lang="en-US" sz="3200" dirty="0"/>
              <a:t> ang </a:t>
            </a:r>
            <a:r>
              <a:rPr lang="en-US" sz="3200" err="1"/>
              <a:t>kutsara</a:t>
            </a:r>
            <a:r>
              <a:rPr lang="en-US" sz="3200" dirty="0"/>
              <a:t> at </a:t>
            </a:r>
            <a:r>
              <a:rPr lang="en-US" sz="3200" err="1"/>
              <a:t>isinulong</a:t>
            </a:r>
            <a:r>
              <a:rPr lang="en-US" sz="3200" dirty="0"/>
              <a:t> ang </a:t>
            </a:r>
            <a:r>
              <a:rPr lang="en-US" sz="3200" err="1"/>
              <a:t>pinggan</a:t>
            </a:r>
            <a:r>
              <a:rPr lang="en-US" sz="3200" dirty="0"/>
              <a:t>.</a:t>
            </a:r>
          </a:p>
          <a:p>
            <a:endParaRPr lang="en-US" sz="3200" dirty="0"/>
          </a:p>
          <a:p>
            <a:r>
              <a:rPr lang="en-US" sz="3200" dirty="0" err="1"/>
              <a:t>Itinanong</a:t>
            </a:r>
            <a:r>
              <a:rPr lang="en-US" sz="3200" dirty="0"/>
              <a:t> </a:t>
            </a:r>
            <a:r>
              <a:rPr lang="en-US" sz="3200" dirty="0" err="1"/>
              <a:t>ni</a:t>
            </a:r>
            <a:r>
              <a:rPr lang="en-US" sz="3200" dirty="0"/>
              <a:t> Laruja kay Ibarra kung </a:t>
            </a:r>
            <a:r>
              <a:rPr lang="en-US" sz="3200" dirty="0" err="1"/>
              <a:t>ilang</a:t>
            </a:r>
            <a:r>
              <a:rPr lang="en-US" sz="3200" dirty="0"/>
              <a:t> </a:t>
            </a:r>
            <a:r>
              <a:rPr lang="en-US" sz="3200" dirty="0" err="1"/>
              <a:t>taon</a:t>
            </a:r>
            <a:r>
              <a:rPr lang="en-US" sz="3200" dirty="0"/>
              <a:t> </a:t>
            </a:r>
            <a:r>
              <a:rPr lang="en-US" sz="3200" dirty="0" err="1"/>
              <a:t>na</a:t>
            </a:r>
            <a:r>
              <a:rPr lang="en-US" sz="3200" dirty="0"/>
              <a:t> </a:t>
            </a:r>
            <a:r>
              <a:rPr lang="en-US" sz="3200" dirty="0" err="1"/>
              <a:t>siyang</a:t>
            </a:r>
            <a:r>
              <a:rPr lang="en-US" sz="3200" dirty="0"/>
              <a:t> </a:t>
            </a:r>
            <a:r>
              <a:rPr lang="en-US" sz="3200" dirty="0" err="1"/>
              <a:t>wala</a:t>
            </a:r>
            <a:r>
              <a:rPr lang="en-US" sz="3200" dirty="0"/>
              <a:t> </a:t>
            </a:r>
            <a:r>
              <a:rPr lang="en-US" sz="3200" dirty="0" err="1"/>
              <a:t>sa</a:t>
            </a:r>
            <a:r>
              <a:rPr lang="en-US" sz="3200" dirty="0"/>
              <a:t> Pilipinas. </a:t>
            </a:r>
            <a:r>
              <a:rPr lang="en-US" sz="3200" dirty="0" err="1"/>
              <a:t>Sinabi</a:t>
            </a:r>
            <a:r>
              <a:rPr lang="en-US" sz="3200" dirty="0"/>
              <a:t> </a:t>
            </a:r>
            <a:r>
              <a:rPr lang="en-US" sz="3200" dirty="0" err="1"/>
              <a:t>ni</a:t>
            </a:r>
            <a:r>
              <a:rPr lang="en-US" sz="3200" dirty="0"/>
              <a:t> </a:t>
            </a:r>
            <a:r>
              <a:rPr lang="en-US" sz="3200" dirty="0" err="1"/>
              <a:t>Ibarrang</a:t>
            </a:r>
            <a:r>
              <a:rPr lang="en-US" sz="3200" dirty="0"/>
              <a:t> </a:t>
            </a:r>
            <a:r>
              <a:rPr lang="en-US" sz="3200" dirty="0" err="1"/>
              <a:t>humigit</a:t>
            </a:r>
            <a:r>
              <a:rPr lang="en-US" sz="3200" dirty="0"/>
              <a:t> </a:t>
            </a:r>
            <a:r>
              <a:rPr lang="en-US" sz="3200" dirty="0" err="1"/>
              <a:t>kumulang</a:t>
            </a:r>
            <a:r>
              <a:rPr lang="en-US" sz="3200" dirty="0"/>
              <a:t> </a:t>
            </a:r>
            <a:r>
              <a:rPr lang="en-US" sz="3200" dirty="0" err="1"/>
              <a:t>sa</a:t>
            </a:r>
            <a:r>
              <a:rPr lang="en-US" sz="3200" dirty="0"/>
              <a:t> </a:t>
            </a:r>
            <a:r>
              <a:rPr lang="en-US" sz="3200" dirty="0" err="1"/>
              <a:t>pitong</a:t>
            </a:r>
            <a:endParaRPr lang="en-US" dirty="0" err="1"/>
          </a:p>
        </p:txBody>
      </p:sp>
      <p:sp>
        <p:nvSpPr>
          <p:cNvPr id="6" name="Title 1">
            <a:extLst>
              <a:ext uri="{FF2B5EF4-FFF2-40B4-BE49-F238E27FC236}">
                <a16:creationId xmlns:a16="http://schemas.microsoft.com/office/drawing/2014/main" id="{0CE3DAF7-D2B2-16E3-7D2B-7202E863D78A}"/>
              </a:ext>
            </a:extLst>
          </p:cNvPr>
          <p:cNvSpPr txBox="1">
            <a:spLocks/>
          </p:cNvSpPr>
          <p:nvPr/>
        </p:nvSpPr>
        <p:spPr>
          <a:xfrm>
            <a:off x="13078697" y="682980"/>
            <a:ext cx="10666949" cy="54864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US" sz="3200" dirty="0">
                <a:latin typeface="Sitka Banner"/>
                <a:ea typeface="Roboto"/>
                <a:cs typeface="Roboto"/>
              </a:rPr>
              <a:t>"Ah!" </a:t>
            </a:r>
            <a:r>
              <a:rPr lang="en-US" sz="3200" dirty="0" err="1">
                <a:latin typeface="Sitka Banner"/>
                <a:ea typeface="Roboto"/>
                <a:cs typeface="Roboto"/>
              </a:rPr>
              <a:t>bulalas</a:t>
            </a:r>
            <a:r>
              <a:rPr lang="en-US" sz="3200" dirty="0">
                <a:latin typeface="Sitka Banner"/>
                <a:ea typeface="Roboto"/>
                <a:cs typeface="Roboto"/>
              </a:rPr>
              <a:t> ng </a:t>
            </a:r>
            <a:r>
              <a:rPr lang="en-US" sz="3200" dirty="0" err="1">
                <a:latin typeface="Sitka Banner"/>
                <a:ea typeface="Roboto"/>
                <a:cs typeface="Roboto"/>
              </a:rPr>
              <a:t>tinyente</a:t>
            </a:r>
            <a:endParaRPr lang="en-US" dirty="0" err="1"/>
          </a:p>
          <a:p>
            <a:endParaRPr lang="en-US" sz="3200" dirty="0"/>
          </a:p>
          <a:p>
            <a:r>
              <a:rPr lang="en-US" sz="3200" dirty="0"/>
              <a:t>"Saan kayo </a:t>
            </a:r>
            <a:r>
              <a:rPr lang="en-US" sz="3200" dirty="0" err="1"/>
              <a:t>naroon</a:t>
            </a:r>
            <a:r>
              <a:rPr lang="en-US" sz="3200" dirty="0"/>
              <a:t> at </a:t>
            </a:r>
            <a:r>
              <a:rPr lang="en-US" sz="3200" dirty="0" err="1"/>
              <a:t>hindi</a:t>
            </a:r>
            <a:r>
              <a:rPr lang="en-US" sz="3200" dirty="0"/>
              <a:t> kayo </a:t>
            </a:r>
            <a:r>
              <a:rPr lang="en-US" sz="3200" dirty="0" err="1"/>
              <a:t>tumelegrama</a:t>
            </a:r>
            <a:r>
              <a:rPr lang="en-US" sz="3200" dirty="0"/>
              <a:t>?" </a:t>
            </a:r>
            <a:r>
              <a:rPr lang="en-US" sz="3200" dirty="0" err="1"/>
              <a:t>tanong</a:t>
            </a:r>
            <a:r>
              <a:rPr lang="en-US" sz="3200" dirty="0"/>
              <a:t> ng Donya. "Nang </a:t>
            </a:r>
            <a:r>
              <a:rPr lang="en-US" sz="3200" dirty="0" err="1"/>
              <a:t>kami'y</a:t>
            </a:r>
            <a:r>
              <a:rPr lang="en-US" sz="3200" dirty="0"/>
              <a:t> </a:t>
            </a:r>
            <a:r>
              <a:rPr lang="en-US" sz="3200" dirty="0" err="1"/>
              <a:t>ikasal</a:t>
            </a:r>
            <a:r>
              <a:rPr lang="en-US" sz="3200" dirty="0"/>
              <a:t>, </a:t>
            </a:r>
            <a:r>
              <a:rPr lang="en-US" sz="3200" dirty="0" err="1"/>
              <a:t>kami'y</a:t>
            </a:r>
            <a:r>
              <a:rPr lang="en-US" sz="3200" dirty="0"/>
              <a:t> </a:t>
            </a:r>
            <a:r>
              <a:rPr lang="en-US" sz="3200" dirty="0" err="1"/>
              <a:t>tumelegrama</a:t>
            </a:r>
            <a:r>
              <a:rPr lang="en-US" sz="3200" dirty="0"/>
              <a:t> </a:t>
            </a:r>
            <a:r>
              <a:rPr lang="en-US" sz="3200" dirty="0" err="1"/>
              <a:t>sa</a:t>
            </a:r>
            <a:r>
              <a:rPr lang="en-US" sz="3200" dirty="0"/>
              <a:t> </a:t>
            </a:r>
            <a:r>
              <a:rPr lang="en-US" sz="3200" dirty="0" err="1"/>
              <a:t>Espanya</a:t>
            </a:r>
            <a:r>
              <a:rPr lang="en-US" sz="3200" dirty="0"/>
              <a:t>."</a:t>
            </a:r>
            <a:endParaRPr lang="en-US" dirty="0"/>
          </a:p>
          <a:p>
            <a:endParaRPr lang="en-US" sz="3200" dirty="0"/>
          </a:p>
          <a:p>
            <a:r>
              <a:rPr lang="en-US" sz="3200" dirty="0"/>
              <a:t>"Ako </a:t>
            </a:r>
            <a:r>
              <a:rPr lang="en-US" sz="3200" dirty="0" err="1"/>
              <a:t>po'y</a:t>
            </a:r>
            <a:r>
              <a:rPr lang="en-US" sz="3200" dirty="0"/>
              <a:t> </a:t>
            </a:r>
            <a:r>
              <a:rPr lang="en-US" sz="3200" dirty="0" err="1"/>
              <a:t>nasa</a:t>
            </a:r>
            <a:r>
              <a:rPr lang="en-US" sz="3200" dirty="0"/>
              <a:t> </a:t>
            </a:r>
            <a:r>
              <a:rPr lang="en-US" sz="3200" dirty="0" err="1"/>
              <a:t>Alemanya</a:t>
            </a:r>
            <a:r>
              <a:rPr lang="en-US" sz="3200" dirty="0"/>
              <a:t> at </a:t>
            </a:r>
            <a:r>
              <a:rPr lang="en-US" sz="3200" dirty="0" err="1"/>
              <a:t>sa</a:t>
            </a:r>
            <a:r>
              <a:rPr lang="en-US" sz="3200" dirty="0"/>
              <a:t> </a:t>
            </a:r>
            <a:r>
              <a:rPr lang="en-US" sz="3200" dirty="0" err="1"/>
              <a:t>Polonyang</a:t>
            </a:r>
            <a:r>
              <a:rPr lang="en-US" sz="3200" dirty="0"/>
              <a:t> </a:t>
            </a:r>
            <a:r>
              <a:rPr lang="en-US" sz="3200" dirty="0" err="1"/>
              <a:t>sakop</a:t>
            </a:r>
            <a:r>
              <a:rPr lang="en-US" sz="3200" dirty="0"/>
              <a:t> ng </a:t>
            </a:r>
            <a:r>
              <a:rPr lang="en-US" sz="3200" dirty="0" err="1"/>
              <a:t>Rusya</a:t>
            </a:r>
            <a:r>
              <a:rPr lang="en-US" sz="3200" dirty="0"/>
              <a:t> </a:t>
            </a:r>
            <a:r>
              <a:rPr lang="en-US" sz="3200" dirty="0" err="1"/>
              <a:t>nitong</a:t>
            </a:r>
            <a:r>
              <a:rPr lang="en-US" sz="3200" dirty="0"/>
              <a:t> </a:t>
            </a:r>
            <a:r>
              <a:rPr lang="en-US" sz="3200" dirty="0" err="1"/>
              <a:t>huling</a:t>
            </a:r>
            <a:r>
              <a:rPr lang="en-US" sz="3200" dirty="0"/>
              <a:t> </a:t>
            </a:r>
            <a:r>
              <a:rPr lang="en-US" sz="3200" dirty="0" err="1"/>
              <a:t>dalawang</a:t>
            </a:r>
            <a:r>
              <a:rPr lang="en-US" sz="3200" dirty="0"/>
              <a:t> </a:t>
            </a:r>
            <a:r>
              <a:rPr lang="en-US" sz="3200" dirty="0" err="1"/>
              <a:t>taon</a:t>
            </a:r>
            <a:r>
              <a:rPr lang="en-US" sz="3200" dirty="0"/>
              <a:t>."</a:t>
            </a:r>
            <a:endParaRPr lang="en-US"/>
          </a:p>
          <a:p>
            <a:endParaRPr lang="en-US" sz="3200" dirty="0"/>
          </a:p>
          <a:p>
            <a:r>
              <a:rPr lang="en-US" sz="3200" dirty="0"/>
              <a:t>Sa </a:t>
            </a:r>
            <a:r>
              <a:rPr lang="en-US" sz="3200" err="1"/>
              <a:t>oras</a:t>
            </a:r>
            <a:r>
              <a:rPr lang="en-US" sz="3200" dirty="0"/>
              <a:t> </a:t>
            </a:r>
            <a:r>
              <a:rPr lang="en-US" sz="3200" err="1"/>
              <a:t>na</a:t>
            </a:r>
            <a:r>
              <a:rPr lang="en-US" sz="3200" dirty="0"/>
              <a:t> </a:t>
            </a:r>
            <a:r>
              <a:rPr lang="en-US" sz="3200" err="1"/>
              <a:t>ito</a:t>
            </a:r>
            <a:r>
              <a:rPr lang="en-US" sz="3200"/>
              <a:t> </a:t>
            </a:r>
            <a:r>
              <a:rPr lang="en-US" sz="3200" err="1"/>
              <a:t>kailangang</a:t>
            </a:r>
            <a:r>
              <a:rPr lang="en-US" sz="3200"/>
              <a:t> </a:t>
            </a:r>
            <a:r>
              <a:rPr lang="en-US" sz="3200" err="1"/>
              <a:t>magsalita</a:t>
            </a:r>
            <a:r>
              <a:rPr lang="en-US" sz="3200"/>
              <a:t> </a:t>
            </a:r>
            <a:r>
              <a:rPr lang="en-US" sz="3200" err="1"/>
              <a:t>si</a:t>
            </a:r>
            <a:r>
              <a:rPr lang="en-US" sz="3200"/>
              <a:t> </a:t>
            </a:r>
            <a:r>
              <a:rPr lang="en-US" sz="3200" err="1"/>
              <a:t>Doktor</a:t>
            </a:r>
            <a:r>
              <a:rPr lang="en-US" sz="3200"/>
              <a:t> de </a:t>
            </a:r>
            <a:r>
              <a:rPr lang="en-US" sz="3200" err="1"/>
              <a:t>Espadaña</a:t>
            </a:r>
            <a:r>
              <a:rPr lang="en-US" sz="3200"/>
              <a:t>.</a:t>
            </a:r>
            <a:endParaRPr lang="en-US"/>
          </a:p>
          <a:p>
            <a:endParaRPr lang="en-US" sz="3200" dirty="0"/>
          </a:p>
          <a:p>
            <a:r>
              <a:rPr lang="en-US" sz="3200" dirty="0"/>
              <a:t>"</a:t>
            </a:r>
            <a:r>
              <a:rPr lang="en-US" sz="3200" dirty="0" err="1"/>
              <a:t>Natagpuan</a:t>
            </a:r>
            <a:r>
              <a:rPr lang="en-US" sz="3200" dirty="0"/>
              <a:t> po </a:t>
            </a:r>
            <a:r>
              <a:rPr lang="en-US" sz="3200" dirty="0" err="1"/>
              <a:t>baga</a:t>
            </a:r>
            <a:r>
              <a:rPr lang="en-US" sz="3200" dirty="0"/>
              <a:t> </a:t>
            </a:r>
            <a:r>
              <a:rPr lang="en-US" sz="3200" dirty="0" err="1"/>
              <a:t>ninyo</a:t>
            </a:r>
            <a:r>
              <a:rPr lang="en-US" sz="3200" dirty="0"/>
              <a:t> ang </a:t>
            </a:r>
            <a:r>
              <a:rPr lang="en-US" sz="3200" dirty="0" err="1"/>
              <a:t>isang</a:t>
            </a:r>
            <a:r>
              <a:rPr lang="en-US" sz="3200" dirty="0"/>
              <a:t> </a:t>
            </a:r>
            <a:r>
              <a:rPr lang="en-US" sz="3200" dirty="0" err="1"/>
              <a:t>Polako</a:t>
            </a:r>
            <a:r>
              <a:rPr lang="en-US" sz="3200" dirty="0"/>
              <a:t> </a:t>
            </a:r>
            <a:r>
              <a:rPr lang="en-US" sz="3200" dirty="0" err="1"/>
              <a:t>na</a:t>
            </a:r>
            <a:r>
              <a:rPr lang="en-US" sz="3200" dirty="0"/>
              <a:t> </a:t>
            </a:r>
            <a:r>
              <a:rPr lang="en-US" sz="3200" dirty="0" err="1"/>
              <a:t>taga</a:t>
            </a:r>
            <a:r>
              <a:rPr lang="en-US" sz="3200" dirty="0"/>
              <a:t> B... </a:t>
            </a:r>
            <a:r>
              <a:rPr lang="en-US" sz="3200" dirty="0" err="1"/>
              <a:t>Barsobya</a:t>
            </a:r>
            <a:r>
              <a:rPr lang="en-US" sz="3200" dirty="0"/>
              <a:t>, </a:t>
            </a:r>
            <a:r>
              <a:rPr lang="en-US" sz="3200" dirty="0" err="1"/>
              <a:t>na</a:t>
            </a:r>
            <a:r>
              <a:rPr lang="en-US" sz="3200" dirty="0"/>
              <a:t> </a:t>
            </a:r>
            <a:r>
              <a:rPr lang="en-US" sz="3200" dirty="0" err="1"/>
              <a:t>nagngangalang</a:t>
            </a:r>
            <a:r>
              <a:rPr lang="en-US" sz="3200" dirty="0"/>
              <a:t> </a:t>
            </a:r>
            <a:r>
              <a:rPr lang="en-US" sz="3200" dirty="0" err="1"/>
              <a:t>Stadnitzki</a:t>
            </a:r>
            <a:r>
              <a:rPr lang="en-US" sz="3200" dirty="0"/>
              <a:t>?" </a:t>
            </a:r>
            <a:r>
              <a:rPr lang="en-US" sz="3200" dirty="0" err="1"/>
              <a:t>tanong</a:t>
            </a:r>
            <a:r>
              <a:rPr lang="en-US" sz="3200" dirty="0"/>
              <a:t> </a:t>
            </a:r>
            <a:r>
              <a:rPr lang="en-US" sz="3200" dirty="0" err="1"/>
              <a:t>ni</a:t>
            </a:r>
            <a:r>
              <a:rPr lang="en-US" sz="3200" dirty="0"/>
              <a:t> </a:t>
            </a:r>
            <a:r>
              <a:rPr lang="en-US" sz="3200" dirty="0" err="1"/>
              <a:t>Doktor</a:t>
            </a:r>
            <a:r>
              <a:rPr lang="en-US" sz="3200" dirty="0"/>
              <a:t> de </a:t>
            </a:r>
            <a:r>
              <a:rPr lang="en-US" sz="3200" dirty="0" err="1"/>
              <a:t>Espadaña</a:t>
            </a:r>
            <a:r>
              <a:rPr lang="en-US" sz="3200" dirty="0"/>
              <a:t>.</a:t>
            </a:r>
            <a:endParaRPr lang="en-US" dirty="0"/>
          </a:p>
          <a:p>
            <a:endParaRPr lang="en-US" sz="3200" dirty="0"/>
          </a:p>
        </p:txBody>
      </p:sp>
    </p:spTree>
    <p:extLst>
      <p:ext uri="{BB962C8B-B14F-4D97-AF65-F5344CB8AC3E}">
        <p14:creationId xmlns:p14="http://schemas.microsoft.com/office/powerpoint/2010/main" val="224041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HeadlinesVTI</vt:lpstr>
      <vt:lpstr>KABANATA III</vt:lpstr>
      <vt:lpstr>KABANATA III: ANG HAPUNAN</vt:lpstr>
      <vt:lpstr>BASAHIN AT UNAWAIN ANG KABANATA III</vt:lpstr>
      <vt:lpstr>Siyang-siya ang kalooban ni Padre Sibyla.  Masama naman ang loob ni Padre Damaso, kaya't bawat maraanang silya ay sinisíkaran. Ang tinyente ay walang kibo, at ang iba nama'y nag-uukol ng papuri sa handa ni Kapitan Tiyago.  Lumingon si Donya Victorina nang matapakan ng tinyente ang kola ng kanyang bestido.  "Wala ba kayong mata?" pasigaw nitong wika.</vt:lpstr>
      <vt:lpstr>Siyang-siya ang kalooban ni Padre Sibyla.  Masama naman ang loob ni Padre Damaso, kaya't bawat maraanang silya ay sinisíkaran. Ang tinyente ay walang kibo, at ang iba nama'y nag-uukol ng papuri sa handa ni Kapitan Tiyago.  Lumingon si Donya Victorina nang matapakan ng tinyente ang kola ng kanyang bestido.  "Wala ba kayong mata?" pasigaw nitong wika.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TALATINIGAN</vt:lpstr>
      <vt:lpstr>1) Siyang-siya ang kalooban ni Padre Siblya.  2) Lahat ay nag-uukol ng papuri sa binata.</vt:lpstr>
      <vt:lpstr>5) Sayang ang ginugol mong salapi.  6) Nangamba ang lahat sa ibubunga ng usapan.</vt:lpstr>
      <vt:lpstr>9) Ito ang nagpapagunita sa aking kabataan.  10) Tinungga niya ang alak.</vt:lpstr>
      <vt:lpstr>GABAY-DIWA</vt:lpstr>
      <vt:lpstr>1) Si Luculo ay hindi kumakain sa bahay ni Luculo.  2) Ang isang bayan bago ko puntahan ay inaalam ko muna ang kanyang kasaysayan at sa bantahang ito ay lagi kong nakikita ang kaginhawahan at kahirapan ng mga bayan na may kaugnayan sa kanilang kalayaan o kagipitan.</vt:lpstr>
      <vt:lpstr>1) Si Luculo ay hindi kumakain sa bahay ni Luculo.  2) Ang isang bayan bago ko puntahan ay inaalam ko muna ang kanyang kasaysayan at sa bantahang ito ay lagi kong nakikita ang kaginhawahan at kahirapan ng mga bayan na may kaugnayan sa kanilang kalayaan o kagipitan.</vt:lpstr>
      <vt:lpstr>1) Si Luculo ay hindi kumakain sa bahay ni Luculo.  2) Ang isang bayan bago ko puntahan ay inaalam ko muna ang kanyang kasaysayan at sa bantahang ito ay lagi kong nakikita ang kaginhawahan at kahirapan ng mga bayan na may kaugnayan sa kanilang kalayaan o kagipitan.</vt:lpstr>
      <vt:lpstr>ISULAT ANG MGA GAWAIN SA NOLI ME TANGERE (KWADERNO)</vt:lpstr>
      <vt:lpstr>WAKAS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559</cp:revision>
  <dcterms:created xsi:type="dcterms:W3CDTF">2024-04-22T11:10:15Z</dcterms:created>
  <dcterms:modified xsi:type="dcterms:W3CDTF">2024-05-03T17:44:35Z</dcterms:modified>
</cp:coreProperties>
</file>