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80" r:id="rId3"/>
    <p:sldId id="278" r:id="rId4"/>
    <p:sldId id="281" r:id="rId5"/>
    <p:sldId id="269" r:id="rId6"/>
    <p:sldId id="275" r:id="rId7"/>
    <p:sldId id="279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4" r:id="rId16"/>
    <p:sldId id="266" r:id="rId17"/>
    <p:sldId id="267" r:id="rId18"/>
    <p:sldId id="270" r:id="rId19"/>
    <p:sldId id="271" r:id="rId20"/>
    <p:sldId id="272" r:id="rId21"/>
    <p:sldId id="274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526FC-0C02-4181-9791-B3ACCFE833D5}" v="20" dt="2024-04-24T19:31:12.647"/>
    <p1510:client id="{712706AB-A1D7-405F-BA44-005105E3FD44}" v="1305" dt="2024-04-23T15:26:38.379"/>
    <p1510:client id="{9492AAD1-097F-4EB7-AD61-79A7D629262D}" v="66" dt="2024-04-24T22:45:26.994"/>
    <p1510:client id="{BA3E3714-4A53-4104-A9F9-6F4A087F7769}" v="219" dt="2024-04-24T16:03:43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50" r:id="rId8"/>
    <p:sldLayoutId id="2147483751" r:id="rId9"/>
    <p:sldLayoutId id="2147483752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5AEA58-5A10-44F4-82DC-B26FCDA9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1B764A7-7C08-4BBD-B1F8-BB1F928FE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AF11BB-0B0F-4D10-83F3-09651E442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3018268-9FAC-4D8E-B7E6-23850B4D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14A81D-6377-4BC6-9AE1-72200DA7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66800"/>
            <a:ext cx="5334000" cy="283352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Sabon Next LT"/>
              </a:rPr>
              <a:t>Filipino 9 |</a:t>
            </a:r>
            <a:br>
              <a:rPr lang="en-US" dirty="0">
                <a:cs typeface="Sabon Next LT"/>
              </a:rPr>
            </a:br>
            <a:r>
              <a:rPr lang="en-US" dirty="0">
                <a:cs typeface="Sabon Next LT"/>
              </a:rPr>
              <a:t>Noli Me Tangere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4074784"/>
            <a:ext cx="5333999" cy="164021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Abril 25, 2024</a:t>
            </a:r>
            <a:endParaRPr lang="en-US" sz="2200" dirty="0" err="1"/>
          </a:p>
        </p:txBody>
      </p:sp>
      <p:pic>
        <p:nvPicPr>
          <p:cNvPr id="15" name="Picture 14" descr="Floral design made with continuous lines">
            <a:extLst>
              <a:ext uri="{FF2B5EF4-FFF2-40B4-BE49-F238E27FC236}">
                <a16:creationId xmlns:a16="http://schemas.microsoft.com/office/drawing/2014/main" id="{91AFB940-F1FC-ECEE-75BF-EA84FE39E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" r="9180"/>
          <a:stretch/>
        </p:blipFill>
        <p:spPr>
          <a:xfrm>
            <a:off x="6789671" y="685800"/>
            <a:ext cx="47355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41111"/>
            <a:ext cx="5192990" cy="550410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>
                <a:latin typeface="Seaford"/>
                <a:ea typeface="Roboto"/>
                <a:cs typeface="Roboto"/>
              </a:rPr>
              <a:t>"Bakit, </a:t>
            </a:r>
            <a:r>
              <a:rPr lang="en-US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ba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ninyo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nalalaman</a:t>
            </a:r>
            <a:r>
              <a:rPr lang="en-US">
                <a:latin typeface="Seaford"/>
                <a:ea typeface="Roboto"/>
                <a:cs typeface="Roboto"/>
              </a:rPr>
              <a:t>?"</a:t>
            </a:r>
            <a:endParaRPr lang="en-US">
              <a:latin typeface="Avenir Next LT Pro"/>
              <a:ea typeface="Roboto"/>
              <a:cs typeface="Roboto"/>
            </a:endParaRPr>
          </a:p>
          <a:p>
            <a:pPr marL="0" indent="0" algn="just">
              <a:buNone/>
            </a:pPr>
            <a:r>
              <a:rPr lang="en-US">
                <a:latin typeface="Seaford"/>
              </a:rPr>
              <a:t> "</a:t>
            </a:r>
            <a:r>
              <a:rPr lang="en-US" err="1">
                <a:latin typeface="Seaford"/>
              </a:rPr>
              <a:t>Itinanong</a:t>
            </a:r>
            <a:r>
              <a:rPr lang="en-US">
                <a:latin typeface="Seaford"/>
              </a:rPr>
              <a:t> ko kay Don Santiago at </a:t>
            </a:r>
            <a:r>
              <a:rPr lang="en-US" err="1">
                <a:latin typeface="Seaford"/>
              </a:rPr>
              <a:t>pinangakuan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ako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bukas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niya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sasabihin</a:t>
            </a:r>
            <a:r>
              <a:rPr lang="en-US">
                <a:latin typeface="Seaford"/>
              </a:rPr>
              <a:t>. Alam po </a:t>
            </a:r>
            <a:r>
              <a:rPr lang="en-US" err="1">
                <a:latin typeface="Seaford"/>
              </a:rPr>
              <a:t>ba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ninyo</a:t>
            </a:r>
            <a:r>
              <a:rPr lang="en-US" dirty="0">
                <a:latin typeface="Seaford"/>
              </a:rPr>
              <a:t>?"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</a:t>
            </a:r>
            <a:r>
              <a:rPr lang="en-US" err="1">
                <a:latin typeface="Seaford"/>
              </a:rPr>
              <a:t>Kagaya</a:t>
            </a:r>
            <a:r>
              <a:rPr lang="en-US" dirty="0">
                <a:latin typeface="Seaford"/>
              </a:rPr>
              <a:t> ng </a:t>
            </a:r>
            <a:r>
              <a:rPr lang="en-US" err="1">
                <a:latin typeface="Seaford"/>
              </a:rPr>
              <a:t>pagkakaalam</a:t>
            </a:r>
            <a:r>
              <a:rPr lang="en-US" dirty="0">
                <a:latin typeface="Seaford"/>
              </a:rPr>
              <a:t> ng </a:t>
            </a:r>
            <a:r>
              <a:rPr lang="en-US" err="1">
                <a:latin typeface="Seaford"/>
              </a:rPr>
              <a:t>buong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daigdig</a:t>
            </a:r>
            <a:r>
              <a:rPr lang="en-US" dirty="0">
                <a:latin typeface="Seaford"/>
              </a:rPr>
              <a:t>. </a:t>
            </a:r>
            <a:r>
              <a:rPr lang="en-US" err="1">
                <a:latin typeface="Seaford"/>
              </a:rPr>
              <a:t>Namatay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bilangguan</a:t>
            </a:r>
            <a:r>
              <a:rPr lang="en-US" dirty="0">
                <a:latin typeface="Seaford"/>
              </a:rPr>
              <a:t>."</a:t>
            </a:r>
          </a:p>
          <a:p>
            <a:pPr marL="0" indent="0" algn="just">
              <a:buNone/>
            </a:pPr>
            <a:r>
              <a:rPr lang="en-US">
                <a:latin typeface="Seaford"/>
              </a:rPr>
              <a:t> </a:t>
            </a:r>
            <a:r>
              <a:rPr lang="en-US" dirty="0">
                <a:latin typeface="Seaford"/>
              </a:rPr>
              <a:t>Napaurong </a:t>
            </a:r>
            <a:r>
              <a:rPr lang="en-US" err="1">
                <a:latin typeface="Seaford"/>
              </a:rPr>
              <a:t>si</a:t>
            </a:r>
            <a:r>
              <a:rPr lang="en-US" dirty="0">
                <a:latin typeface="Seaford"/>
              </a:rPr>
              <a:t> Ibarra at </a:t>
            </a:r>
            <a:r>
              <a:rPr lang="en-US" err="1">
                <a:latin typeface="Seaford"/>
              </a:rPr>
              <a:t>tinitigan</a:t>
            </a:r>
            <a:r>
              <a:rPr lang="en-US" dirty="0">
                <a:latin typeface="Seaford"/>
              </a:rPr>
              <a:t> ang </a:t>
            </a:r>
            <a:r>
              <a:rPr lang="en-US" err="1">
                <a:latin typeface="Seaford"/>
              </a:rPr>
              <a:t>matanda</a:t>
            </a:r>
            <a:r>
              <a:rPr lang="en-US" dirty="0">
                <a:latin typeface="Seaford"/>
              </a:rPr>
              <a:t>.</a:t>
            </a:r>
          </a:p>
          <a:p>
            <a:pPr marL="0" indent="0" algn="just">
              <a:buNone/>
            </a:pPr>
            <a:r>
              <a:rPr lang="en-US">
                <a:latin typeface="Seaford"/>
              </a:rPr>
              <a:t> </a:t>
            </a:r>
            <a:r>
              <a:rPr lang="en-US" dirty="0">
                <a:latin typeface="Seaford"/>
              </a:rPr>
              <a:t>"Sa </a:t>
            </a:r>
            <a:r>
              <a:rPr lang="en-US" err="1">
                <a:latin typeface="Seaford"/>
              </a:rPr>
              <a:t>bilangguan</a:t>
            </a:r>
            <a:r>
              <a:rPr lang="en-US" dirty="0">
                <a:latin typeface="Seaford"/>
              </a:rPr>
              <a:t>? Sino ang </a:t>
            </a:r>
            <a:r>
              <a:rPr lang="en-US" err="1">
                <a:latin typeface="Seaford"/>
              </a:rPr>
              <a:t>namatay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bilangguan</a:t>
            </a:r>
            <a:r>
              <a:rPr lang="en-US" dirty="0">
                <a:latin typeface="Seaford"/>
              </a:rPr>
              <a:t>?"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 "Ang </a:t>
            </a:r>
            <a:r>
              <a:rPr lang="en-US" dirty="0" err="1">
                <a:latin typeface="Seaford"/>
              </a:rPr>
              <a:t>iyong</a:t>
            </a:r>
            <a:r>
              <a:rPr lang="en-US" dirty="0">
                <a:latin typeface="Seaford"/>
              </a:rPr>
              <a:t> ama, </a:t>
            </a:r>
            <a:r>
              <a:rPr lang="en-US" dirty="0" err="1">
                <a:latin typeface="Seaford"/>
              </a:rPr>
              <a:t>napiit</a:t>
            </a:r>
            <a:r>
              <a:rPr lang="en-US" dirty="0">
                <a:latin typeface="Seaford"/>
              </a:rPr>
              <a:t> noon!" </a:t>
            </a:r>
            <a:r>
              <a:rPr lang="en-US" dirty="0" err="1">
                <a:latin typeface="Seaford"/>
              </a:rPr>
              <a:t>patakang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wika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tinyente</a:t>
            </a:r>
            <a:r>
              <a:rPr lang="en-US" dirty="0">
                <a:latin typeface="Seaford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Seaford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6CBCC-815D-0888-AD43-D0C62093C969}"/>
              </a:ext>
            </a:extLst>
          </p:cNvPr>
          <p:cNvSpPr txBox="1">
            <a:spLocks/>
          </p:cNvSpPr>
          <p:nvPr/>
        </p:nvSpPr>
        <p:spPr>
          <a:xfrm>
            <a:off x="6362037" y="678492"/>
            <a:ext cx="5192990" cy="550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>
                <a:latin typeface="Seaford"/>
                <a:ea typeface="Roboto"/>
                <a:cs typeface="Roboto"/>
              </a:rPr>
              <a:t>"Ang ama ko... nabilanggo? Batid ba ninyo kung sino ang ama ko?... Batid ba ninyo?..." At hinawakan niya ang </a:t>
            </a:r>
            <a:r>
              <a:rPr lang="en-US" err="1">
                <a:latin typeface="Seaford"/>
                <a:ea typeface="Roboto"/>
                <a:cs typeface="Roboto"/>
              </a:rPr>
              <a:t>bisig</a:t>
            </a:r>
            <a:r>
              <a:rPr lang="en-US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tinyente</a:t>
            </a:r>
            <a:r>
              <a:rPr lang="en-US">
                <a:latin typeface="Seaford"/>
                <a:ea typeface="Roboto"/>
                <a:cs typeface="Roboto"/>
              </a:rPr>
              <a:t>.</a:t>
            </a:r>
            <a:endParaRPr lang="en-US">
              <a:ea typeface="Roboto"/>
              <a:cs typeface="Roboto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 "Hindi </a:t>
            </a:r>
            <a:r>
              <a:rPr lang="en-US" err="1">
                <a:latin typeface="Seaford"/>
              </a:rPr>
              <a:t>ako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nagkakamali</a:t>
            </a:r>
            <a:r>
              <a:rPr lang="en-US" dirty="0">
                <a:latin typeface="Seaford"/>
              </a:rPr>
              <a:t>, </a:t>
            </a:r>
            <a:r>
              <a:rPr lang="en-US" err="1">
                <a:latin typeface="Seaford"/>
              </a:rPr>
              <a:t>si</a:t>
            </a:r>
            <a:r>
              <a:rPr lang="en-US" dirty="0">
                <a:latin typeface="Seaford"/>
              </a:rPr>
              <a:t> Don Rafael Ibarra." </a:t>
            </a:r>
            <a:r>
              <a:rPr lang="en-US" err="1">
                <a:latin typeface="Seaford"/>
              </a:rPr>
              <a:t>tugon</a:t>
            </a:r>
            <a:r>
              <a:rPr lang="en-US" dirty="0">
                <a:latin typeface="Seaford"/>
              </a:rPr>
              <a:t> ng </a:t>
            </a:r>
            <a:r>
              <a:rPr lang="en-US" err="1">
                <a:latin typeface="Seaford"/>
              </a:rPr>
              <a:t>tinyente</a:t>
            </a:r>
            <a:r>
              <a:rPr lang="en-US" dirty="0">
                <a:latin typeface="Seaford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 "Si Don Rafael Ibarra </a:t>
            </a:r>
            <a:r>
              <a:rPr lang="en-US" err="1">
                <a:latin typeface="Seaford"/>
              </a:rPr>
              <a:t>nga</a:t>
            </a:r>
            <a:r>
              <a:rPr lang="en-US" dirty="0">
                <a:latin typeface="Seaford"/>
              </a:rPr>
              <a:t> po ang </a:t>
            </a:r>
            <a:r>
              <a:rPr lang="en-US" err="1">
                <a:latin typeface="Seaford"/>
              </a:rPr>
              <a:t>aking</a:t>
            </a:r>
            <a:r>
              <a:rPr lang="en-US" dirty="0">
                <a:latin typeface="Seaford"/>
              </a:rPr>
              <a:t> ama."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 "Akala </a:t>
            </a:r>
            <a:r>
              <a:rPr lang="en-US" err="1">
                <a:latin typeface="Seaford"/>
              </a:rPr>
              <a:t>ko'y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alam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ninyo</a:t>
            </a:r>
            <a:r>
              <a:rPr lang="en-US" dirty="0">
                <a:latin typeface="Seaford"/>
              </a:rPr>
              <a:t>, </a:t>
            </a:r>
            <a:r>
              <a:rPr lang="en-US" err="1">
                <a:latin typeface="Seaford"/>
              </a:rPr>
              <a:t>nguni't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huwag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kayong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mabahala</a:t>
            </a:r>
            <a:r>
              <a:rPr lang="en-US" dirty="0">
                <a:latin typeface="Seaford"/>
              </a:rPr>
              <a:t>. Dito </a:t>
            </a:r>
            <a:r>
              <a:rPr lang="en-US" err="1">
                <a:latin typeface="Seaford"/>
              </a:rPr>
              <a:t>po'y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kailangang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mabilanggo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upang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maging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marangal</a:t>
            </a:r>
            <a:r>
              <a:rPr lang="en-US" dirty="0">
                <a:latin typeface="Seaford"/>
              </a:rPr>
              <a:t>."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 "Alam </a:t>
            </a:r>
            <a:r>
              <a:rPr lang="en-US" dirty="0" err="1">
                <a:latin typeface="Seaford"/>
              </a:rPr>
              <a:t>kong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hindi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ninyo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nais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pasakitan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ako</a:t>
            </a:r>
            <a:r>
              <a:rPr lang="en-US" dirty="0">
                <a:latin typeface="Seaford"/>
              </a:rPr>
              <a:t>," </a:t>
            </a:r>
            <a:r>
              <a:rPr lang="en-US" dirty="0" err="1">
                <a:latin typeface="Seaford"/>
              </a:rPr>
              <a:t>marahang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tugon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ni</a:t>
            </a:r>
            <a:r>
              <a:rPr lang="en-US" dirty="0">
                <a:latin typeface="Seaford"/>
              </a:rPr>
              <a:t> Ibarra. "</a:t>
            </a:r>
            <a:r>
              <a:rPr lang="en-US" dirty="0" err="1">
                <a:latin typeface="Seaford"/>
              </a:rPr>
              <a:t>Sabihin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ninyo</a:t>
            </a:r>
            <a:r>
              <a:rPr lang="en-US" dirty="0">
                <a:latin typeface="Seaford"/>
              </a:rPr>
              <a:t> kung </a:t>
            </a:r>
            <a:r>
              <a:rPr lang="en-US" dirty="0" err="1">
                <a:latin typeface="Seaford"/>
              </a:rPr>
              <a:t>bakit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siya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nabilanggo</a:t>
            </a:r>
            <a:r>
              <a:rPr lang="en-US" dirty="0">
                <a:latin typeface="Seaford"/>
              </a:rPr>
              <a:t>."</a:t>
            </a:r>
          </a:p>
          <a:p>
            <a:pPr marL="0" indent="0" algn="just">
              <a:buNone/>
            </a:pPr>
            <a:endParaRPr lang="en-US" dirty="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2275698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84242"/>
            <a:ext cx="5192990" cy="55184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 Ang </a:t>
            </a:r>
            <a:r>
              <a:rPr lang="en-US" err="1">
                <a:latin typeface="Seaford"/>
              </a:rPr>
              <a:t>tinyente</a:t>
            </a:r>
            <a:r>
              <a:rPr lang="en-US" dirty="0">
                <a:latin typeface="Seaford"/>
              </a:rPr>
              <a:t> ay nag-</a:t>
            </a:r>
            <a:r>
              <a:rPr lang="en-US" err="1">
                <a:latin typeface="Seaford"/>
              </a:rPr>
              <a:t>isip</a:t>
            </a:r>
            <a:r>
              <a:rPr lang="en-US" dirty="0">
                <a:latin typeface="Seaford"/>
              </a:rPr>
              <a:t>. </a:t>
            </a:r>
            <a:endParaRPr lang="en-US" dirty="0">
              <a:latin typeface="Seaford"/>
              <a:ea typeface="Roboto"/>
              <a:cs typeface="Roboto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</a:t>
            </a:r>
            <a:r>
              <a:rPr lang="en-US" err="1">
                <a:latin typeface="Seaford"/>
              </a:rPr>
              <a:t>Nagtataka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ako</a:t>
            </a:r>
            <a:r>
              <a:rPr lang="en-US" dirty="0">
                <a:latin typeface="Seaford"/>
              </a:rPr>
              <a:t> kung </a:t>
            </a:r>
            <a:r>
              <a:rPr lang="en-US" err="1">
                <a:latin typeface="Seaford"/>
              </a:rPr>
              <a:t>bakit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hindi</a:t>
            </a:r>
            <a:r>
              <a:rPr lang="en-US" dirty="0">
                <a:latin typeface="Seaford"/>
              </a:rPr>
              <a:t> kayo </a:t>
            </a:r>
            <a:r>
              <a:rPr lang="en-US" err="1">
                <a:latin typeface="Seaford"/>
              </a:rPr>
              <a:t>binalitaan</a:t>
            </a:r>
            <a:r>
              <a:rPr lang="en-US" dirty="0">
                <a:latin typeface="Seaford"/>
              </a:rPr>
              <a:t> ng </a:t>
            </a:r>
            <a:r>
              <a:rPr lang="en-US" err="1">
                <a:latin typeface="Seaford"/>
              </a:rPr>
              <a:t>inyong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kamag-anak</a:t>
            </a:r>
            <a:r>
              <a:rPr lang="en-US" dirty="0">
                <a:latin typeface="Seaford"/>
              </a:rPr>
              <a:t>?"</a:t>
            </a:r>
            <a:endParaRPr lang="en-US" dirty="0">
              <a:latin typeface="Seaford"/>
              <a:ea typeface="Roboto"/>
              <a:cs typeface="Roboto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 "Sa </a:t>
            </a:r>
            <a:r>
              <a:rPr lang="en-US" err="1">
                <a:latin typeface="Seaford"/>
              </a:rPr>
              <a:t>huli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niyang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liham</a:t>
            </a:r>
            <a:r>
              <a:rPr lang="en-US" dirty="0">
                <a:latin typeface="Seaford"/>
              </a:rPr>
              <a:t>, may </a:t>
            </a:r>
            <a:r>
              <a:rPr lang="en-US" err="1">
                <a:latin typeface="Seaford"/>
              </a:rPr>
              <a:t>isang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taon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ngayon</a:t>
            </a:r>
            <a:r>
              <a:rPr lang="en-US" dirty="0">
                <a:latin typeface="Seaford"/>
              </a:rPr>
              <a:t> ay </a:t>
            </a:r>
            <a:r>
              <a:rPr lang="en-US" err="1">
                <a:latin typeface="Seaford"/>
              </a:rPr>
              <a:t>sinabi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niya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huwag</a:t>
            </a:r>
            <a:r>
              <a:rPr lang="en-US" dirty="0">
                <a:latin typeface="Seaford"/>
              </a:rPr>
              <a:t> ko </a:t>
            </a:r>
            <a:r>
              <a:rPr lang="en-US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siyang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lihaman</a:t>
            </a:r>
            <a:r>
              <a:rPr lang="en-US" dirty="0">
                <a:latin typeface="Seaford"/>
              </a:rPr>
              <a:t>, </a:t>
            </a:r>
            <a:r>
              <a:rPr lang="en-US" err="1">
                <a:latin typeface="Seaford"/>
              </a:rPr>
              <a:t>ipagpatuloy</a:t>
            </a:r>
            <a:r>
              <a:rPr lang="en-US" dirty="0">
                <a:latin typeface="Seaford"/>
              </a:rPr>
              <a:t> ko ang </a:t>
            </a:r>
            <a:r>
              <a:rPr lang="en-US" err="1">
                <a:latin typeface="Seaford"/>
              </a:rPr>
              <a:t>aking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pag-aaral</a:t>
            </a:r>
            <a:r>
              <a:rPr lang="en-US" dirty="0">
                <a:latin typeface="Seaford"/>
              </a:rPr>
              <a:t>... at </a:t>
            </a:r>
            <a:r>
              <a:rPr lang="en-US" err="1">
                <a:latin typeface="Seaford"/>
              </a:rPr>
              <a:t>saka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binasbasan</a:t>
            </a:r>
            <a:r>
              <a:rPr lang="en-US" dirty="0">
                <a:latin typeface="Seaford"/>
              </a:rPr>
              <a:t>!"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 "Mag-</a:t>
            </a:r>
            <a:r>
              <a:rPr lang="en-US" err="1">
                <a:latin typeface="Seaford"/>
              </a:rPr>
              <a:t>iisang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taon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inilibing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namin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siya</a:t>
            </a:r>
            <a:r>
              <a:rPr lang="en-US">
                <a:latin typeface="Seaford"/>
              </a:rPr>
              <a:t>."</a:t>
            </a:r>
            <a:endParaRPr lang="en-US" dirty="0">
              <a:latin typeface="Seaford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 "Bakit po </a:t>
            </a:r>
            <a:r>
              <a:rPr lang="en-US" dirty="0" err="1">
                <a:latin typeface="Seaford"/>
              </a:rPr>
              <a:t>nabilanggo</a:t>
            </a:r>
            <a:r>
              <a:rPr lang="en-US" dirty="0">
                <a:latin typeface="Seaford"/>
              </a:rPr>
              <a:t>?"</a:t>
            </a:r>
            <a:endParaRPr lang="en-US" dirty="0">
              <a:latin typeface="Avenir Next LT Pro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 Sa </a:t>
            </a:r>
            <a:r>
              <a:rPr lang="en-US" dirty="0" err="1">
                <a:latin typeface="Seaford"/>
              </a:rPr>
              <a:t>simula</a:t>
            </a:r>
            <a:r>
              <a:rPr lang="en-US" dirty="0">
                <a:latin typeface="Seaford"/>
              </a:rPr>
              <a:t> ay </a:t>
            </a:r>
            <a:r>
              <a:rPr lang="en-US" dirty="0" err="1">
                <a:latin typeface="Seaford"/>
              </a:rPr>
              <a:t>wala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silang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imikan</a:t>
            </a:r>
            <a:r>
              <a:rPr lang="en-US" dirty="0">
                <a:latin typeface="Seaford"/>
              </a:rPr>
              <a:t>. </a:t>
            </a:r>
            <a:r>
              <a:rPr lang="en-US" dirty="0" err="1">
                <a:latin typeface="Seaford"/>
              </a:rPr>
              <a:t>Hinimas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matanda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kanyang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balbas</a:t>
            </a:r>
            <a:r>
              <a:rPr lang="en-US" dirty="0">
                <a:latin typeface="Seaford"/>
              </a:rPr>
              <a:t>, at waring nag-</a:t>
            </a:r>
            <a:r>
              <a:rPr lang="en-US" dirty="0" err="1">
                <a:latin typeface="Seaford"/>
              </a:rPr>
              <a:t>aapuhap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pangungusap</a:t>
            </a:r>
            <a:r>
              <a:rPr lang="en-US" dirty="0">
                <a:latin typeface="Seaford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6CBCC-815D-0888-AD43-D0C62093C969}"/>
              </a:ext>
            </a:extLst>
          </p:cNvPr>
          <p:cNvSpPr txBox="1">
            <a:spLocks/>
          </p:cNvSpPr>
          <p:nvPr/>
        </p:nvSpPr>
        <p:spPr>
          <a:xfrm>
            <a:off x="6362037" y="678492"/>
            <a:ext cx="5192990" cy="550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Seaford"/>
                <a:ea typeface="Roboto"/>
                <a:cs typeface="Roboto"/>
              </a:rPr>
              <a:t> "</a:t>
            </a:r>
            <a:r>
              <a:rPr lang="en-US" dirty="0" err="1">
                <a:latin typeface="Seaford"/>
                <a:ea typeface="Roboto"/>
                <a:cs typeface="Roboto"/>
              </a:rPr>
              <a:t>Katulad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pagkakabatid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ninyo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inyong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ama'y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pinakamayaman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lalawigan</a:t>
            </a:r>
            <a:r>
              <a:rPr lang="en-US" dirty="0">
                <a:latin typeface="Seaford"/>
                <a:ea typeface="Roboto"/>
                <a:cs typeface="Roboto"/>
              </a:rPr>
              <a:t>. Maraming </a:t>
            </a:r>
            <a:r>
              <a:rPr lang="en-US" dirty="0" err="1">
                <a:latin typeface="Seaford"/>
                <a:ea typeface="Roboto"/>
                <a:cs typeface="Roboto"/>
              </a:rPr>
              <a:t>gumagalang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kanya, </a:t>
            </a:r>
            <a:r>
              <a:rPr lang="en-US" dirty="0" err="1">
                <a:latin typeface="Seaford"/>
                <a:ea typeface="Roboto"/>
                <a:cs typeface="Roboto"/>
              </a:rPr>
              <a:t>ngunit</a:t>
            </a:r>
            <a:r>
              <a:rPr lang="en-US" dirty="0">
                <a:latin typeface="Seaford"/>
                <a:ea typeface="Roboto"/>
                <a:cs typeface="Roboto"/>
              </a:rPr>
              <a:t> may </a:t>
            </a:r>
            <a:r>
              <a:rPr lang="en-US" dirty="0" err="1">
                <a:latin typeface="Seaford"/>
                <a:ea typeface="Roboto"/>
                <a:cs typeface="Roboto"/>
              </a:rPr>
              <a:t>ilan</a:t>
            </a:r>
            <a:r>
              <a:rPr lang="en-US" dirty="0">
                <a:latin typeface="Seaford"/>
                <a:ea typeface="Roboto"/>
                <a:cs typeface="Roboto"/>
              </a:rPr>
              <a:t> ding </a:t>
            </a:r>
            <a:r>
              <a:rPr lang="en-US" dirty="0" err="1">
                <a:latin typeface="Seaford"/>
                <a:ea typeface="Roboto"/>
                <a:cs typeface="Roboto"/>
              </a:rPr>
              <a:t>naiinggit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dirty="0" err="1">
                <a:latin typeface="Seaford"/>
                <a:ea typeface="Roboto"/>
                <a:cs typeface="Roboto"/>
              </a:rPr>
              <a:t>nuno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ninyo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Kastila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dirty="0" err="1">
                <a:latin typeface="Seaford"/>
                <a:ea typeface="Roboto"/>
                <a:cs typeface="Roboto"/>
              </a:rPr>
              <a:t>ngunit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kaming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Kastila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dirty="0" err="1">
                <a:latin typeface="Seaford"/>
                <a:ea typeface="Roboto"/>
                <a:cs typeface="Roboto"/>
              </a:rPr>
              <a:t>dahil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kasawian</a:t>
            </a:r>
            <a:r>
              <a:rPr lang="en-US" dirty="0">
                <a:latin typeface="Seaford"/>
                <a:ea typeface="Roboto"/>
                <a:cs typeface="Roboto"/>
              </a:rPr>
              <a:t>, ay </a:t>
            </a:r>
            <a:r>
              <a:rPr lang="en-US" dirty="0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gumagawa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marapat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dirty="0" err="1">
                <a:latin typeface="Seaford"/>
                <a:ea typeface="Roboto"/>
                <a:cs typeface="Roboto"/>
              </a:rPr>
              <a:t>sanhi</a:t>
            </a:r>
            <a:r>
              <a:rPr lang="en-US" dirty="0">
                <a:latin typeface="Seaford"/>
                <a:ea typeface="Roboto"/>
                <a:cs typeface="Roboto"/>
              </a:rPr>
              <a:t> ng lahat ay ang </a:t>
            </a:r>
            <a:r>
              <a:rPr lang="en-US" dirty="0" err="1">
                <a:latin typeface="Seaford"/>
                <a:ea typeface="Roboto"/>
                <a:cs typeface="Roboto"/>
              </a:rPr>
              <a:t>paglilipat-lipat</a:t>
            </a:r>
            <a:r>
              <a:rPr lang="en-US" dirty="0">
                <a:latin typeface="Seaford"/>
                <a:ea typeface="Roboto"/>
                <a:cs typeface="Roboto"/>
              </a:rPr>
              <a:t>, ang </a:t>
            </a:r>
            <a:r>
              <a:rPr lang="en-US" dirty="0" err="1">
                <a:latin typeface="Seaford"/>
                <a:ea typeface="Roboto"/>
                <a:cs typeface="Roboto"/>
              </a:rPr>
              <a:t>pagmamalabis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nasa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Pamahalaan</a:t>
            </a:r>
            <a:r>
              <a:rPr lang="en-US" dirty="0">
                <a:latin typeface="Seaford"/>
                <a:ea typeface="Roboto"/>
                <a:cs typeface="Roboto"/>
              </a:rPr>
              <a:t>, ang </a:t>
            </a:r>
            <a:r>
              <a:rPr lang="en-US" dirty="0" err="1">
                <a:latin typeface="Seaford"/>
                <a:ea typeface="Roboto"/>
                <a:cs typeface="Roboto"/>
              </a:rPr>
              <a:t>pagkupkop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di </a:t>
            </a:r>
            <a:r>
              <a:rPr lang="en-US" dirty="0" err="1">
                <a:latin typeface="Seaford"/>
                <a:ea typeface="Roboto"/>
                <a:cs typeface="Roboto"/>
              </a:rPr>
              <a:t>nararapat</a:t>
            </a:r>
            <a:r>
              <a:rPr lang="en-US" dirty="0">
                <a:latin typeface="Seaford"/>
                <a:ea typeface="Roboto"/>
                <a:cs typeface="Roboto"/>
              </a:rPr>
              <a:t> at ang </a:t>
            </a:r>
            <a:r>
              <a:rPr lang="en-US" dirty="0" err="1">
                <a:latin typeface="Seaford"/>
                <a:ea typeface="Roboto"/>
                <a:cs typeface="Roboto"/>
              </a:rPr>
              <a:t>kadalian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paglalayag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dirty="0" err="1">
                <a:latin typeface="Seaford"/>
                <a:ea typeface="Roboto"/>
                <a:cs typeface="Roboto"/>
              </a:rPr>
              <a:t>masasama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Espanya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nakararating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dito</a:t>
            </a:r>
            <a:r>
              <a:rPr lang="en-US" dirty="0">
                <a:latin typeface="Seaford"/>
                <a:ea typeface="Roboto"/>
                <a:cs typeface="Roboto"/>
              </a:rPr>
              <a:t> at kung </a:t>
            </a:r>
            <a:r>
              <a:rPr lang="en-US" dirty="0" err="1">
                <a:latin typeface="Seaford"/>
                <a:ea typeface="Roboto"/>
                <a:cs typeface="Roboto"/>
              </a:rPr>
              <a:t>dumarating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mabubuti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dito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rin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sumasama</a:t>
            </a:r>
            <a:r>
              <a:rPr lang="en-US" dirty="0">
                <a:latin typeface="Seaford"/>
                <a:ea typeface="Roboto"/>
                <a:cs typeface="Roboto"/>
              </a:rPr>
              <a:t>. Si Don Rafael ay maraming </a:t>
            </a:r>
            <a:r>
              <a:rPr lang="en-US" dirty="0" err="1">
                <a:latin typeface="Seaford"/>
                <a:ea typeface="Roboto"/>
                <a:cs typeface="Roboto"/>
              </a:rPr>
              <a:t>kagalit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Kastila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prayle</a:t>
            </a:r>
            <a:r>
              <a:rPr lang="en-US" dirty="0">
                <a:latin typeface="Seaford"/>
                <a:ea typeface="Roboto"/>
                <a:cs typeface="Roboto"/>
              </a:rPr>
              <a:t>."</a:t>
            </a:r>
          </a:p>
          <a:p>
            <a:pPr marL="0" indent="0" algn="just">
              <a:buNone/>
            </a:pPr>
            <a:endParaRPr lang="en-US" dirty="0">
              <a:latin typeface="Seaford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63060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84242"/>
            <a:ext cx="11159593" cy="5518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>
                <a:latin typeface="Seaford"/>
              </a:rPr>
              <a:t> </a:t>
            </a:r>
            <a:r>
              <a:rPr lang="en-US" err="1">
                <a:latin typeface="Seaford"/>
              </a:rPr>
              <a:t>Sandaling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itinigil</a:t>
            </a:r>
            <a:r>
              <a:rPr lang="en-US">
                <a:latin typeface="Seaford"/>
              </a:rPr>
              <a:t> ang </a:t>
            </a:r>
            <a:r>
              <a:rPr lang="en-US" err="1">
                <a:latin typeface="Seaford"/>
              </a:rPr>
              <a:t>pagsasalaysay</a:t>
            </a:r>
            <a:r>
              <a:rPr lang="en-US">
                <a:latin typeface="Seaford"/>
              </a:rPr>
              <a:t>.</a:t>
            </a:r>
            <a:endParaRPr lang="en-US">
              <a:latin typeface="Seaford"/>
              <a:ea typeface="Roboto"/>
              <a:cs typeface="Roboto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  <a:ea typeface="Roboto"/>
                <a:cs typeface="Roboto"/>
              </a:rPr>
              <a:t> "Ilang </a:t>
            </a:r>
            <a:r>
              <a:rPr lang="en-US" dirty="0" err="1">
                <a:latin typeface="Seaford"/>
                <a:ea typeface="Roboto"/>
                <a:cs typeface="Roboto"/>
              </a:rPr>
              <a:t>buwan</a:t>
            </a:r>
            <a:r>
              <a:rPr lang="en-US" dirty="0">
                <a:latin typeface="Seaford"/>
                <a:ea typeface="Roboto"/>
                <a:cs typeface="Roboto"/>
              </a:rPr>
              <a:t> pa </a:t>
            </a:r>
            <a:r>
              <a:rPr lang="en-US" dirty="0" err="1">
                <a:latin typeface="Seaford"/>
                <a:ea typeface="Roboto"/>
                <a:cs typeface="Roboto"/>
              </a:rPr>
              <a:t>lamang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kayong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nakaaalis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nagkasira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</a:t>
            </a:r>
            <a:r>
              <a:rPr lang="en-US" dirty="0">
                <a:latin typeface="Seaford"/>
                <a:ea typeface="Roboto"/>
                <a:cs typeface="Roboto"/>
              </a:rPr>
              <a:t> Padre Damaso at ang </a:t>
            </a:r>
            <a:r>
              <a:rPr lang="en-US" dirty="0" err="1">
                <a:latin typeface="Seaford"/>
                <a:ea typeface="Roboto"/>
                <a:cs typeface="Roboto"/>
              </a:rPr>
              <a:t>iyong</a:t>
            </a:r>
            <a:r>
              <a:rPr lang="en-US" dirty="0">
                <a:latin typeface="Seaford"/>
                <a:ea typeface="Roboto"/>
                <a:cs typeface="Roboto"/>
              </a:rPr>
              <a:t> ama. </a:t>
            </a:r>
            <a:r>
              <a:rPr lang="en-US" dirty="0" err="1">
                <a:latin typeface="Seaford"/>
                <a:ea typeface="Roboto"/>
                <a:cs typeface="Roboto"/>
              </a:rPr>
              <a:t>Binintangan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nangungumpisal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gayong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malaon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mya </a:t>
            </a:r>
            <a:r>
              <a:rPr lang="en-US" dirty="0" err="1">
                <a:latin typeface="Seaford"/>
                <a:ea typeface="Roboto"/>
                <a:cs typeface="Roboto"/>
              </a:rPr>
              <a:t>itong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batid</a:t>
            </a:r>
            <a:r>
              <a:rPr lang="en-US" dirty="0">
                <a:latin typeface="Seaford"/>
                <a:ea typeface="Roboto"/>
                <a:cs typeface="Roboto"/>
              </a:rPr>
              <a:t>. Para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kanya ang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pagkakasala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mapapatawad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makukuha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paglilimos</a:t>
            </a:r>
            <a:r>
              <a:rPr lang="en-US" dirty="0">
                <a:latin typeface="Seaford"/>
                <a:ea typeface="Roboto"/>
                <a:cs typeface="Roboto"/>
              </a:rPr>
              <a:t>. Paano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iyong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pinagkasalahan</a:t>
            </a:r>
            <a:r>
              <a:rPr lang="en-US" dirty="0">
                <a:latin typeface="Seaford"/>
                <a:ea typeface="Roboto"/>
                <a:cs typeface="Roboto"/>
              </a:rPr>
              <a:t>? Hindi ko </a:t>
            </a:r>
            <a:r>
              <a:rPr lang="en-US" dirty="0" err="1">
                <a:latin typeface="Seaford"/>
                <a:ea typeface="Roboto"/>
                <a:cs typeface="Roboto"/>
              </a:rPr>
              <a:t>mapapalitan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amang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iniwalay</a:t>
            </a:r>
            <a:r>
              <a:rPr lang="en-US" dirty="0">
                <a:latin typeface="Seaford"/>
                <a:ea typeface="Roboto"/>
                <a:cs typeface="Roboto"/>
              </a:rPr>
              <a:t> ko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asawa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anak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pamamagitan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pagsisisi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Ako'y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kailangang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maglingkod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naulila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tulad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amang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nawala</a:t>
            </a:r>
            <a:r>
              <a:rPr lang="en-US" dirty="0">
                <a:latin typeface="Seaford"/>
                <a:ea typeface="Roboto"/>
                <a:cs typeface="Roboto"/>
              </a:rPr>
              <a:t>. Iyan ang </a:t>
            </a:r>
            <a:r>
              <a:rPr lang="en-US" dirty="0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pangangatwiranan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Babalikan</a:t>
            </a:r>
            <a:r>
              <a:rPr lang="en-US" dirty="0">
                <a:latin typeface="Seaford"/>
                <a:ea typeface="Roboto"/>
                <a:cs typeface="Roboto"/>
              </a:rPr>
              <a:t> ko ang </a:t>
            </a:r>
            <a:r>
              <a:rPr lang="en-US" dirty="0" err="1">
                <a:latin typeface="Seaford"/>
                <a:ea typeface="Roboto"/>
                <a:cs typeface="Roboto"/>
              </a:rPr>
              <a:t>kanilang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pagkakasira</a:t>
            </a:r>
            <a:r>
              <a:rPr lang="en-US" dirty="0">
                <a:latin typeface="Seaford"/>
                <a:ea typeface="Roboto"/>
                <a:cs typeface="Roboto"/>
              </a:rPr>
              <a:t>. Sa </a:t>
            </a:r>
            <a:r>
              <a:rPr lang="en-US" dirty="0" err="1">
                <a:latin typeface="Seaford"/>
                <a:ea typeface="Roboto"/>
                <a:cs typeface="Roboto"/>
              </a:rPr>
              <a:t>pulpito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pinasasaringan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siya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ni</a:t>
            </a:r>
            <a:r>
              <a:rPr lang="en-US" dirty="0">
                <a:latin typeface="Seaford"/>
                <a:ea typeface="Roboto"/>
                <a:cs typeface="Roboto"/>
              </a:rPr>
              <a:t> Padre Damaso </a:t>
            </a:r>
            <a:r>
              <a:rPr lang="en-US" dirty="0" err="1">
                <a:latin typeface="Seaford"/>
                <a:ea typeface="Roboto"/>
                <a:cs typeface="Roboto"/>
              </a:rPr>
              <a:t>kahit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binabanggit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pangalan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Inakala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magwawakas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masama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parunggitan</a:t>
            </a:r>
            <a:r>
              <a:rPr lang="en-US" dirty="0">
                <a:latin typeface="Seaford"/>
                <a:ea typeface="Roboto"/>
                <a:cs typeface="Roboto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666682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84242"/>
            <a:ext cx="11159593" cy="5518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 Muling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nagpahinga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>
                <a:latin typeface="Seaford"/>
              </a:rPr>
              <a:t>ang </a:t>
            </a:r>
            <a:r>
              <a:rPr lang="en-US" dirty="0" err="1">
                <a:latin typeface="Seaford"/>
              </a:rPr>
              <a:t>tinyente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pagsasalita</a:t>
            </a:r>
            <a:r>
              <a:rPr lang="en-US" dirty="0">
                <a:latin typeface="Seaford"/>
              </a:rPr>
              <a:t>.</a:t>
            </a:r>
            <a:endParaRPr lang="en-US">
              <a:latin typeface="Seaford"/>
              <a:ea typeface="Roboto"/>
              <a:cs typeface="Roboto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  <a:ea typeface="Roboto"/>
                <a:cs typeface="Roboto"/>
              </a:rPr>
              <a:t> "Nang </a:t>
            </a:r>
            <a:r>
              <a:rPr lang="en-US" err="1">
                <a:latin typeface="Seaford"/>
                <a:ea typeface="Roboto"/>
                <a:cs typeface="Roboto"/>
              </a:rPr>
              <a:t>panahong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yaon</a:t>
            </a:r>
            <a:r>
              <a:rPr lang="en-US" dirty="0">
                <a:latin typeface="Seaford"/>
                <a:ea typeface="Roboto"/>
                <a:cs typeface="Roboto"/>
              </a:rPr>
              <a:t> ay may </a:t>
            </a:r>
            <a:r>
              <a:rPr lang="en-US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naging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artılyero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naalis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pagkasundalo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dahil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masamang</a:t>
            </a:r>
            <a:r>
              <a:rPr lang="en-US" dirty="0">
                <a:latin typeface="Seaford"/>
                <a:ea typeface="Roboto"/>
                <a:cs typeface="Roboto"/>
              </a:rPr>
              <a:t> ugali. </a:t>
            </a:r>
            <a:r>
              <a:rPr lang="en-US" err="1">
                <a:latin typeface="Seaford"/>
                <a:ea typeface="Roboto"/>
                <a:cs typeface="Roboto"/>
              </a:rPr>
              <a:t>Ginawa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maniningil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buwis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sasakyan</a:t>
            </a:r>
            <a:r>
              <a:rPr lang="en-US" dirty="0">
                <a:latin typeface="Seaford"/>
                <a:ea typeface="Roboto"/>
                <a:cs typeface="Roboto"/>
              </a:rPr>
              <a:t>. Ang dating </a:t>
            </a:r>
            <a:r>
              <a:rPr lang="en-US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err="1">
                <a:latin typeface="Seaford"/>
                <a:ea typeface="Roboto"/>
                <a:cs typeface="Roboto"/>
              </a:rPr>
              <a:t>kilala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kalupitan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err="1">
                <a:latin typeface="Seaford"/>
                <a:ea typeface="Roboto"/>
                <a:cs typeface="Roboto"/>
              </a:rPr>
              <a:t>kamangmangan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err="1">
                <a:latin typeface="Seaford"/>
                <a:ea typeface="Roboto"/>
                <a:cs typeface="Roboto"/>
              </a:rPr>
              <a:t>kamangmangan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naililihim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err="1">
                <a:latin typeface="Seaford"/>
                <a:ea typeface="Roboto"/>
                <a:cs typeface="Roboto"/>
              </a:rPr>
              <a:t>Nahalata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Indiyo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marunong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bumasa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err="1">
                <a:latin typeface="Seaford"/>
                <a:ea typeface="Roboto"/>
                <a:cs typeface="Roboto"/>
              </a:rPr>
              <a:t>sumulat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err="1">
                <a:latin typeface="Seaford"/>
                <a:ea typeface="Roboto"/>
                <a:cs typeface="Roboto"/>
              </a:rPr>
              <a:t>pagkutya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err="1">
                <a:latin typeface="Seaford"/>
                <a:ea typeface="Roboto"/>
                <a:cs typeface="Roboto"/>
              </a:rPr>
              <a:t>naging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dahilan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labis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kalupitan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err="1">
                <a:latin typeface="Seaford"/>
                <a:ea typeface="Roboto"/>
                <a:cs typeface="Roboto"/>
              </a:rPr>
              <a:t>kasulatang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pabaligtad</a:t>
            </a:r>
            <a:r>
              <a:rPr lang="en-US" dirty="0">
                <a:latin typeface="Seaford"/>
                <a:ea typeface="Roboto"/>
                <a:cs typeface="Roboto"/>
              </a:rPr>
              <a:t> kung </a:t>
            </a:r>
            <a:r>
              <a:rPr lang="en-US" err="1">
                <a:latin typeface="Seaford"/>
                <a:ea typeface="Roboto"/>
                <a:cs typeface="Roboto"/>
              </a:rPr>
              <a:t>iabot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kanya ay </a:t>
            </a:r>
            <a:r>
              <a:rPr lang="en-US" err="1">
                <a:latin typeface="Seaford"/>
                <a:ea typeface="Roboto"/>
                <a:cs typeface="Roboto"/>
              </a:rPr>
              <a:t>binabasa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niya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kunwari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err="1">
                <a:latin typeface="Seaford"/>
                <a:ea typeface="Roboto"/>
                <a:cs typeface="Roboto"/>
              </a:rPr>
              <a:t>saka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nilalagdaan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err="1">
                <a:latin typeface="Seaford"/>
                <a:ea typeface="Roboto"/>
                <a:cs typeface="Roboto"/>
              </a:rPr>
              <a:t>Nagtatawanan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Indiyo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kapag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nagbabayad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kaya't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nilulunok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lamang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niya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laway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err="1">
                <a:latin typeface="Seaford"/>
                <a:ea typeface="Roboto"/>
                <a:cs typeface="Roboto"/>
              </a:rPr>
              <a:t>ngunit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nakasisingil</a:t>
            </a:r>
            <a:r>
              <a:rPr lang="en-US" dirty="0">
                <a:latin typeface="Seaford"/>
                <a:ea typeface="Roboto"/>
                <a:cs typeface="Roboto"/>
              </a:rPr>
              <a:t> naman </a:t>
            </a:r>
            <a:r>
              <a:rPr lang="en-US" err="1">
                <a:latin typeface="Seaford"/>
                <a:ea typeface="Roboto"/>
                <a:cs typeface="Roboto"/>
              </a:rPr>
              <a:t>siya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err="1">
                <a:latin typeface="Seaford"/>
                <a:ea typeface="Roboto"/>
                <a:cs typeface="Roboto"/>
              </a:rPr>
              <a:t>Nagkaroon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alitan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err="1">
                <a:latin typeface="Seaford"/>
                <a:ea typeface="Roboto"/>
                <a:cs typeface="Roboto"/>
              </a:rPr>
              <a:t>iyong</a:t>
            </a:r>
            <a:r>
              <a:rPr lang="en-US" dirty="0">
                <a:latin typeface="Seaford"/>
                <a:ea typeface="Roboto"/>
                <a:cs typeface="Roboto"/>
              </a:rPr>
              <a:t> ama at ang </a:t>
            </a:r>
            <a:r>
              <a:rPr lang="en-US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. Isang </a:t>
            </a:r>
            <a:r>
              <a:rPr lang="en-US" err="1">
                <a:latin typeface="Seaford"/>
                <a:ea typeface="Roboto"/>
                <a:cs typeface="Roboto"/>
              </a:rPr>
              <a:t>araw</a:t>
            </a:r>
            <a:r>
              <a:rPr lang="en-US" dirty="0">
                <a:latin typeface="Seaford"/>
                <a:ea typeface="Roboto"/>
                <a:cs typeface="Roboto"/>
              </a:rPr>
              <a:t>, ang </a:t>
            </a:r>
            <a:r>
              <a:rPr lang="en-US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err="1">
                <a:latin typeface="Seaford"/>
                <a:ea typeface="Roboto"/>
                <a:cs typeface="Roboto"/>
              </a:rPr>
              <a:t>pinagtawanan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bata </a:t>
            </a:r>
            <a:r>
              <a:rPr lang="en-US" err="1">
                <a:latin typeface="Seaford"/>
                <a:ea typeface="Roboto"/>
                <a:cs typeface="Roboto"/>
              </a:rPr>
              <a:t>dahil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pabaligtad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pagbasa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liham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err="1">
                <a:latin typeface="Seaford"/>
                <a:ea typeface="Roboto"/>
                <a:cs typeface="Roboto"/>
              </a:rPr>
              <a:t>Tinukso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siya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err="1">
                <a:latin typeface="Seaford"/>
                <a:ea typeface="Roboto"/>
                <a:cs typeface="Roboto"/>
              </a:rPr>
              <a:t>sinigawan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i="1" err="1">
                <a:latin typeface="Seaford"/>
                <a:ea typeface="Roboto"/>
                <a:cs typeface="Roboto"/>
              </a:rPr>
              <a:t>ba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i="1" dirty="0">
                <a:latin typeface="Seaford"/>
                <a:ea typeface="Roboto"/>
                <a:cs typeface="Roboto"/>
              </a:rPr>
              <a:t>be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i="1" dirty="0">
                <a:latin typeface="Seaford"/>
                <a:ea typeface="Roboto"/>
                <a:cs typeface="Roboto"/>
              </a:rPr>
              <a:t>bi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i="1" err="1">
                <a:latin typeface="Seaford"/>
                <a:ea typeface="Roboto"/>
                <a:cs typeface="Roboto"/>
              </a:rPr>
              <a:t>bo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i="1" dirty="0">
                <a:latin typeface="Seaford"/>
                <a:ea typeface="Roboto"/>
                <a:cs typeface="Roboto"/>
              </a:rPr>
              <a:t>bu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err="1">
                <a:latin typeface="Seaford"/>
                <a:ea typeface="Roboto"/>
                <a:cs typeface="Roboto"/>
              </a:rPr>
              <a:t>Hinabol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niya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bata at </a:t>
            </a:r>
            <a:r>
              <a:rPr lang="en-US" err="1">
                <a:latin typeface="Seaford"/>
                <a:ea typeface="Roboto"/>
                <a:cs typeface="Roboto"/>
              </a:rPr>
              <a:t>nang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abutan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err="1">
                <a:latin typeface="Seaford"/>
                <a:ea typeface="Roboto"/>
                <a:cs typeface="Roboto"/>
              </a:rPr>
              <a:t>pinukol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baston.</a:t>
            </a:r>
          </a:p>
        </p:txBody>
      </p:sp>
    </p:spTree>
    <p:extLst>
      <p:ext uri="{BB962C8B-B14F-4D97-AF65-F5344CB8AC3E}">
        <p14:creationId xmlns:p14="http://schemas.microsoft.com/office/powerpoint/2010/main" val="546302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84242"/>
            <a:ext cx="11159593" cy="5518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>
                <a:latin typeface="Seaford"/>
                <a:ea typeface="Roboto"/>
                <a:cs typeface="Roboto"/>
              </a:rPr>
              <a:t>"Ang </a:t>
            </a:r>
            <a:r>
              <a:rPr lang="en-US" dirty="0" err="1">
                <a:latin typeface="Seaford"/>
                <a:ea typeface="Roboto"/>
                <a:cs typeface="Roboto"/>
              </a:rPr>
              <a:t>batang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tinamaan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ulo ay </a:t>
            </a:r>
            <a:r>
              <a:rPr lang="en-US" dirty="0" err="1">
                <a:latin typeface="Seaford"/>
                <a:ea typeface="Roboto"/>
                <a:cs typeface="Roboto"/>
              </a:rPr>
              <a:t>nalugmok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Nilapitan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pinagsisipa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Nawalan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loob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tao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nakaimik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Siyang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pagdaraan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iyong</a:t>
            </a:r>
            <a:r>
              <a:rPr lang="en-US" dirty="0">
                <a:latin typeface="Seaford"/>
                <a:ea typeface="Roboto"/>
                <a:cs typeface="Roboto"/>
              </a:rPr>
              <a:t> ama. Hinawakan </a:t>
            </a:r>
            <a:r>
              <a:rPr lang="en-US" dirty="0" err="1">
                <a:latin typeface="Seaford"/>
                <a:ea typeface="Roboto"/>
                <a:cs typeface="Roboto"/>
              </a:rPr>
              <a:t>niya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bisig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saka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minura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Umakmang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susuntok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. Walang </a:t>
            </a:r>
            <a:r>
              <a:rPr lang="en-US" dirty="0" err="1">
                <a:latin typeface="Seaford"/>
                <a:ea typeface="Roboto"/>
                <a:cs typeface="Roboto"/>
              </a:rPr>
              <a:t>makapagsabi</a:t>
            </a:r>
            <a:r>
              <a:rPr lang="en-US" dirty="0">
                <a:latin typeface="Seaford"/>
                <a:ea typeface="Roboto"/>
                <a:cs typeface="Roboto"/>
              </a:rPr>
              <a:t> kung </a:t>
            </a:r>
            <a:r>
              <a:rPr lang="en-US" dirty="0" err="1">
                <a:latin typeface="Seaford"/>
                <a:ea typeface="Roboto"/>
                <a:cs typeface="Roboto"/>
              </a:rPr>
              <a:t>ano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tunay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nangyari</a:t>
            </a:r>
            <a:r>
              <a:rPr lang="en-US" dirty="0">
                <a:latin typeface="Seaford"/>
                <a:ea typeface="Roboto"/>
                <a:cs typeface="Roboto"/>
              </a:rPr>
              <a:t>. Nakita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lamang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napasuray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malayu-layo</a:t>
            </a:r>
            <a:r>
              <a:rPr lang="en-US" dirty="0">
                <a:latin typeface="Seaford"/>
                <a:ea typeface="Roboto"/>
                <a:cs typeface="Roboto"/>
              </a:rPr>
              <a:t> at ang </a:t>
            </a:r>
            <a:r>
              <a:rPr lang="en-US" dirty="0" err="1">
                <a:latin typeface="Seaford"/>
                <a:ea typeface="Roboto"/>
                <a:cs typeface="Roboto"/>
              </a:rPr>
              <a:t>ulo'y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bumagsak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bato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dirty="0" err="1">
                <a:latin typeface="Seaford"/>
                <a:ea typeface="Roboto"/>
                <a:cs typeface="Roboto"/>
              </a:rPr>
              <a:t>sabi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ilan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sinuntok</a:t>
            </a:r>
            <a:r>
              <a:rPr lang="en-US" dirty="0">
                <a:latin typeface="Seaford"/>
                <a:ea typeface="Roboto"/>
                <a:cs typeface="Roboto"/>
              </a:rPr>
              <a:t>, at ang </a:t>
            </a:r>
            <a:r>
              <a:rPr lang="en-US" dirty="0" err="1">
                <a:latin typeface="Seaford"/>
                <a:ea typeface="Roboto"/>
                <a:cs typeface="Roboto"/>
              </a:rPr>
              <a:t>sabi</a:t>
            </a:r>
            <a:r>
              <a:rPr lang="en-US" dirty="0">
                <a:latin typeface="Seaford"/>
                <a:ea typeface="Roboto"/>
                <a:cs typeface="Roboto"/>
              </a:rPr>
              <a:t> naman ng </a:t>
            </a:r>
            <a:r>
              <a:rPr lang="en-US" dirty="0" err="1">
                <a:latin typeface="Seaford"/>
                <a:ea typeface="Roboto"/>
                <a:cs typeface="Roboto"/>
              </a:rPr>
              <a:t>iba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itinulak</a:t>
            </a:r>
            <a:r>
              <a:rPr lang="en-US" dirty="0">
                <a:latin typeface="Seaford"/>
                <a:ea typeface="Roboto"/>
                <a:cs typeface="Roboto"/>
              </a:rPr>
              <a:t>. Ang bata ay </a:t>
            </a:r>
            <a:r>
              <a:rPr lang="en-US" dirty="0" err="1">
                <a:latin typeface="Seaford"/>
                <a:ea typeface="Roboto"/>
                <a:cs typeface="Roboto"/>
              </a:rPr>
              <a:t>pinangko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inyong</a:t>
            </a:r>
            <a:r>
              <a:rPr lang="en-US" dirty="0">
                <a:latin typeface="Seaford"/>
                <a:ea typeface="Roboto"/>
                <a:cs typeface="Roboto"/>
              </a:rPr>
              <a:t> ama at </a:t>
            </a:r>
            <a:r>
              <a:rPr lang="en-US" dirty="0" err="1">
                <a:latin typeface="Seaford"/>
                <a:ea typeface="Roboto"/>
                <a:cs typeface="Roboto"/>
              </a:rPr>
              <a:t>dinala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tribunal. Sumuka ng </a:t>
            </a:r>
            <a:r>
              <a:rPr lang="en-US" dirty="0" err="1">
                <a:latin typeface="Seaford"/>
                <a:ea typeface="Roboto"/>
                <a:cs typeface="Roboto"/>
              </a:rPr>
              <a:t>dugo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namatay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84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84242"/>
            <a:ext cx="11159593" cy="5518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 err="1">
                <a:latin typeface="Seaford"/>
                <a:ea typeface="Roboto"/>
                <a:cs typeface="Roboto"/>
              </a:rPr>
              <a:t>Nabilanggo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inyong</a:t>
            </a:r>
            <a:r>
              <a:rPr lang="en-US" dirty="0">
                <a:latin typeface="Seaford"/>
                <a:ea typeface="Roboto"/>
                <a:cs typeface="Roboto"/>
              </a:rPr>
              <a:t> ama. Ang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lihim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kaaway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nagsilabas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siya'y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pinaratangang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pilibustero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erehe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dirty="0" err="1">
                <a:latin typeface="Seaford"/>
                <a:ea typeface="Roboto"/>
                <a:cs typeface="Roboto"/>
              </a:rPr>
              <a:t>paratang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pilibustero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higit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mabigat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kaysa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erehe</a:t>
            </a:r>
            <a:r>
              <a:rPr lang="en-US" dirty="0">
                <a:latin typeface="Seaford"/>
                <a:ea typeface="Roboto"/>
                <a:cs typeface="Roboto"/>
              </a:rPr>
              <a:t>... at </a:t>
            </a:r>
            <a:r>
              <a:rPr lang="en-US" dirty="0" err="1">
                <a:latin typeface="Seaford"/>
                <a:ea typeface="Roboto"/>
                <a:cs typeface="Roboto"/>
              </a:rPr>
              <a:t>higit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mabigat</a:t>
            </a:r>
            <a:r>
              <a:rPr lang="en-US" dirty="0">
                <a:latin typeface="Seaford"/>
                <a:ea typeface="Roboto"/>
                <a:cs typeface="Roboto"/>
              </a:rPr>
              <a:t> pa </a:t>
            </a:r>
            <a:r>
              <a:rPr lang="en-US" dirty="0" err="1">
                <a:latin typeface="Seaford"/>
                <a:ea typeface="Roboto"/>
                <a:cs typeface="Roboto"/>
              </a:rPr>
              <a:t>rin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pumatay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tatlong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mangmang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maniningil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buwis</a:t>
            </a:r>
            <a:r>
              <a:rPr lang="en-US" dirty="0">
                <a:latin typeface="Seaford"/>
                <a:ea typeface="Roboto"/>
                <a:cs typeface="Roboto"/>
              </a:rPr>
              <a:t>. Ang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kasulatan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niya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sinamsam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siya'y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pinaratangang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bumabasa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b="1" i="1" dirty="0">
                <a:latin typeface="Seaford"/>
                <a:ea typeface="Roboto"/>
                <a:cs typeface="Roboto"/>
              </a:rPr>
              <a:t>El Correo de Ultramar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pahayagan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Madrid, </a:t>
            </a:r>
            <a:r>
              <a:rPr lang="en-US" dirty="0" err="1">
                <a:latin typeface="Seaford"/>
                <a:ea typeface="Roboto"/>
                <a:cs typeface="Roboto"/>
              </a:rPr>
              <a:t>dahil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ipinadala</a:t>
            </a:r>
            <a:r>
              <a:rPr lang="en-US" dirty="0">
                <a:latin typeface="Seaford"/>
                <a:ea typeface="Roboto"/>
                <a:cs typeface="Roboto"/>
              </a:rPr>
              <a:t> kayo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Suwisa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Alemanya</a:t>
            </a:r>
            <a:r>
              <a:rPr lang="en-US" dirty="0">
                <a:latin typeface="Seaford"/>
                <a:ea typeface="Roboto"/>
                <a:cs typeface="Roboto"/>
              </a:rPr>
              <a:t>, at </a:t>
            </a:r>
            <a:r>
              <a:rPr lang="en-US" dirty="0" err="1">
                <a:latin typeface="Seaford"/>
                <a:ea typeface="Roboto"/>
                <a:cs typeface="Roboto"/>
              </a:rPr>
              <a:t>dahil</a:t>
            </a:r>
            <a:r>
              <a:rPr lang="en-US" dirty="0">
                <a:latin typeface="Seaford"/>
                <a:ea typeface="Roboto"/>
                <a:cs typeface="Roboto"/>
              </a:rPr>
              <a:t> pa </a:t>
            </a:r>
            <a:r>
              <a:rPr lang="en-US" dirty="0" err="1">
                <a:latin typeface="Seaford"/>
                <a:ea typeface="Roboto"/>
                <a:cs typeface="Roboto"/>
              </a:rPr>
              <a:t>rin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nakuhanan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siya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larawan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liham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paring </a:t>
            </a:r>
            <a:r>
              <a:rPr lang="en-US" dirty="0" err="1">
                <a:latin typeface="Seaford"/>
                <a:ea typeface="Roboto"/>
                <a:cs typeface="Roboto"/>
              </a:rPr>
              <a:t>binitay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Dapat</a:t>
            </a:r>
            <a:r>
              <a:rPr lang="en-US" dirty="0">
                <a:latin typeface="Seaford"/>
                <a:ea typeface="Roboto"/>
                <a:cs typeface="Roboto"/>
              </a:rPr>
              <a:t> sana </a:t>
            </a:r>
            <a:r>
              <a:rPr lang="en-US" dirty="0" err="1">
                <a:latin typeface="Seaford"/>
                <a:ea typeface="Roboto"/>
                <a:cs typeface="Roboto"/>
              </a:rPr>
              <a:t>siyang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makalaya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sapagkat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pinatunayan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manggagamot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ikinamatay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artilyero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pamumuo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dugo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ulo. Ang </a:t>
            </a:r>
            <a:r>
              <a:rPr lang="en-US" dirty="0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kayamanan</a:t>
            </a:r>
            <a:r>
              <a:rPr lang="en-US" dirty="0">
                <a:latin typeface="Seaford"/>
                <a:ea typeface="Roboto"/>
                <a:cs typeface="Roboto"/>
              </a:rPr>
              <a:t>, </a:t>
            </a:r>
            <a:r>
              <a:rPr lang="en-US" dirty="0" err="1">
                <a:latin typeface="Seaford"/>
                <a:ea typeface="Roboto"/>
                <a:cs typeface="Roboto"/>
              </a:rPr>
              <a:t>karangalan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pagmamatuwid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naaayon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ugaling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kapuri</a:t>
            </a:r>
            <a:r>
              <a:rPr lang="en-US" dirty="0">
                <a:latin typeface="Seaford"/>
                <a:ea typeface="Roboto"/>
                <a:cs typeface="Roboto"/>
              </a:rPr>
              <a:t>-puri ang </a:t>
            </a:r>
            <a:r>
              <a:rPr lang="en-US" dirty="0" err="1">
                <a:latin typeface="Seaford"/>
                <a:ea typeface="Roboto"/>
                <a:cs typeface="Roboto"/>
              </a:rPr>
              <a:t>naging</a:t>
            </a:r>
            <a:r>
              <a:rPr lang="en-US" dirty="0">
                <a:latin typeface="Seaford"/>
                <a:ea typeface="Roboto"/>
                <a:cs typeface="Roboto"/>
              </a:rPr>
              <a:t> </a:t>
            </a:r>
            <a:r>
              <a:rPr lang="en-US" dirty="0" err="1">
                <a:latin typeface="Seaford"/>
                <a:ea typeface="Roboto"/>
                <a:cs typeface="Roboto"/>
              </a:rPr>
              <a:t>hadlang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paglaya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Lumapit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ako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Kapitan-</a:t>
            </a:r>
            <a:r>
              <a:rPr lang="en-US" dirty="0" err="1">
                <a:latin typeface="Seaford"/>
                <a:ea typeface="Roboto"/>
                <a:cs typeface="Roboto"/>
              </a:rPr>
              <a:t>Heneral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magsabing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magiging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pilibustero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taong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Imapagkawanggawa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pinananalaytayan</a:t>
            </a:r>
            <a:r>
              <a:rPr lang="en-US" dirty="0">
                <a:latin typeface="Seaford"/>
                <a:ea typeface="Roboto"/>
                <a:cs typeface="Roboto"/>
              </a:rPr>
              <a:t> ng dugong </a:t>
            </a:r>
            <a:r>
              <a:rPr lang="en-US" dirty="0" err="1">
                <a:latin typeface="Seaford"/>
                <a:ea typeface="Roboto"/>
                <a:cs typeface="Roboto"/>
              </a:rPr>
              <a:t>Kastila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Inilaan</a:t>
            </a:r>
            <a:r>
              <a:rPr lang="en-US" dirty="0">
                <a:latin typeface="Seaford"/>
                <a:ea typeface="Roboto"/>
                <a:cs typeface="Roboto"/>
              </a:rPr>
              <a:t> ko ang </a:t>
            </a:r>
            <a:r>
              <a:rPr lang="en-US" dirty="0" err="1">
                <a:latin typeface="Seaford"/>
                <a:ea typeface="Roboto"/>
                <a:cs typeface="Roboto"/>
              </a:rPr>
              <a:t>aking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buhay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karangalan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pagtatanggol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kanya </a:t>
            </a:r>
            <a:r>
              <a:rPr lang="en-US" dirty="0" err="1">
                <a:latin typeface="Seaford"/>
                <a:ea typeface="Roboto"/>
                <a:cs typeface="Roboto"/>
              </a:rPr>
              <a:t>ngunit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pinalayas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ako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tinawag</a:t>
            </a:r>
            <a:r>
              <a:rPr lang="en-US" dirty="0">
                <a:latin typeface="Seaford"/>
                <a:ea typeface="Roboto"/>
                <a:cs typeface="Roboto"/>
              </a:rPr>
              <a:t> pang </a:t>
            </a:r>
            <a:r>
              <a:rPr lang="en-US" dirty="0" err="1">
                <a:latin typeface="Seaford"/>
                <a:ea typeface="Roboto"/>
                <a:cs typeface="Roboto"/>
              </a:rPr>
              <a:t>suplado</a:t>
            </a:r>
            <a:r>
              <a:rPr lang="en-US" dirty="0">
                <a:latin typeface="Seaford"/>
                <a:ea typeface="Roboto"/>
                <a:cs typeface="Roboto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110734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84242"/>
            <a:ext cx="11159593" cy="5518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>
                <a:latin typeface="Seaford"/>
                <a:ea typeface="Roboto"/>
                <a:cs typeface="Roboto"/>
              </a:rPr>
              <a:t>Hindi </a:t>
            </a:r>
            <a:r>
              <a:rPr lang="en-US" dirty="0" err="1">
                <a:latin typeface="Seaford"/>
                <a:ea typeface="Roboto"/>
                <a:cs typeface="Roboto"/>
              </a:rPr>
              <a:t>umiimik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</a:t>
            </a:r>
            <a:r>
              <a:rPr lang="en-US" dirty="0">
                <a:latin typeface="Seaford"/>
                <a:ea typeface="Roboto"/>
                <a:cs typeface="Roboto"/>
              </a:rPr>
              <a:t> Ibarra </a:t>
            </a:r>
            <a:r>
              <a:rPr lang="en-US" dirty="0" err="1">
                <a:latin typeface="Seaford"/>
                <a:ea typeface="Roboto"/>
                <a:cs typeface="Roboto"/>
              </a:rPr>
              <a:t>kayat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matanda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nagpatuloy</a:t>
            </a:r>
            <a:r>
              <a:rPr lang="en-US" dirty="0">
                <a:latin typeface="Seaford"/>
                <a:ea typeface="Roboto"/>
                <a:cs typeface="Roboto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  <a:ea typeface="Roboto"/>
                <a:cs typeface="Roboto"/>
              </a:rPr>
              <a:t> "</a:t>
            </a:r>
            <a:r>
              <a:rPr lang="en-US" dirty="0" err="1">
                <a:latin typeface="Seaford"/>
                <a:ea typeface="Roboto"/>
                <a:cs typeface="Roboto"/>
              </a:rPr>
              <a:t>Pinamahalaan</a:t>
            </a:r>
            <a:r>
              <a:rPr lang="en-US" dirty="0">
                <a:latin typeface="Seaford"/>
                <a:ea typeface="Roboto"/>
                <a:cs typeface="Roboto"/>
              </a:rPr>
              <a:t> ko ang </a:t>
            </a:r>
            <a:r>
              <a:rPr lang="en-US" dirty="0" err="1">
                <a:latin typeface="Seaford"/>
                <a:ea typeface="Roboto"/>
                <a:cs typeface="Roboto"/>
              </a:rPr>
              <a:t>kanyang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usapin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utos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pakiusap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inyong</a:t>
            </a:r>
            <a:r>
              <a:rPr lang="en-US" dirty="0">
                <a:latin typeface="Seaford"/>
                <a:ea typeface="Roboto"/>
                <a:cs typeface="Roboto"/>
              </a:rPr>
              <a:t> ama. </a:t>
            </a:r>
            <a:r>
              <a:rPr lang="en-US" dirty="0" err="1">
                <a:latin typeface="Seaford"/>
                <a:ea typeface="Roboto"/>
                <a:cs typeface="Roboto"/>
              </a:rPr>
              <a:t>Lumapit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ako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batikan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binatang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manananggol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Pilipino. Ito ay </a:t>
            </a:r>
            <a:r>
              <a:rPr lang="en-US" dirty="0" err="1">
                <a:latin typeface="Seaford"/>
                <a:ea typeface="Roboto"/>
                <a:cs typeface="Roboto"/>
              </a:rPr>
              <a:t>si</a:t>
            </a:r>
            <a:r>
              <a:rPr lang="en-US" dirty="0">
                <a:latin typeface="Seaford"/>
                <a:ea typeface="Roboto"/>
                <a:cs typeface="Roboto"/>
              </a:rPr>
              <a:t> G. A... </a:t>
            </a:r>
            <a:r>
              <a:rPr lang="en-US" dirty="0" err="1">
                <a:latin typeface="Seaford"/>
                <a:ea typeface="Roboto"/>
                <a:cs typeface="Roboto"/>
              </a:rPr>
              <a:t>nguni't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siya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tumanggi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sapagkat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matatalo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lamang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daw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usapin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pati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siya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maaaring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maparamay</a:t>
            </a:r>
            <a:r>
              <a:rPr lang="en-US" dirty="0">
                <a:latin typeface="Seaford"/>
                <a:ea typeface="Roboto"/>
                <a:cs typeface="Roboto"/>
              </a:rPr>
              <a:t>. Sa </a:t>
            </a:r>
            <a:r>
              <a:rPr lang="en-US" dirty="0" err="1">
                <a:latin typeface="Seaford"/>
                <a:ea typeface="Roboto"/>
                <a:cs typeface="Roboto"/>
              </a:rPr>
              <a:t>payo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ni</a:t>
            </a:r>
            <a:r>
              <a:rPr lang="en-US" dirty="0">
                <a:latin typeface="Seaford"/>
                <a:ea typeface="Roboto"/>
                <a:cs typeface="Roboto"/>
              </a:rPr>
              <a:t> G. A..., </a:t>
            </a:r>
            <a:r>
              <a:rPr lang="en-US" dirty="0" err="1">
                <a:latin typeface="Seaford"/>
                <a:ea typeface="Roboto"/>
                <a:cs typeface="Roboto"/>
              </a:rPr>
              <a:t>ako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lumapit</a:t>
            </a:r>
            <a:r>
              <a:rPr lang="en-US" dirty="0">
                <a:latin typeface="Seaford"/>
                <a:ea typeface="Roboto"/>
                <a:cs typeface="Roboto"/>
              </a:rPr>
              <a:t> kay G. M...,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tanyag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abugadong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Kastila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Maningning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ginawang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pagtatanggol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nguni't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bawat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paratang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mapasinungalingan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niya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pinapalitan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agad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ibang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paratang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Isinakdal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nangangamkam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bukirin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kaya't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pinapagbayad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siya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kapinsalaan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Pinagbintangan</a:t>
            </a:r>
            <a:r>
              <a:rPr lang="en-US" dirty="0">
                <a:latin typeface="Seaford"/>
                <a:ea typeface="Roboto"/>
                <a:cs typeface="Roboto"/>
              </a:rPr>
              <a:t> din </a:t>
            </a:r>
            <a:r>
              <a:rPr lang="en-US" dirty="0" err="1">
                <a:latin typeface="Seaford"/>
                <a:ea typeface="Roboto"/>
                <a:cs typeface="Roboto"/>
              </a:rPr>
              <a:t>siyang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kasabwat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mga</a:t>
            </a:r>
            <a:r>
              <a:rPr lang="en-US" dirty="0">
                <a:latin typeface="Seaford"/>
                <a:ea typeface="Roboto"/>
                <a:cs typeface="Roboto"/>
              </a:rPr>
              <a:t> tulisan. </a:t>
            </a:r>
            <a:r>
              <a:rPr lang="en-US" dirty="0" err="1">
                <a:latin typeface="Seaford"/>
                <a:ea typeface="Roboto"/>
                <a:cs typeface="Roboto"/>
              </a:rPr>
              <a:t>Nagusot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nagusot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usapin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nang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makaraan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taon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hindi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malaman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tunay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sakdal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kanya. </a:t>
            </a:r>
            <a:r>
              <a:rPr lang="en-US" dirty="0" err="1">
                <a:latin typeface="Seaford"/>
                <a:ea typeface="Roboto"/>
                <a:cs typeface="Roboto"/>
              </a:rPr>
              <a:t>Napilitang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magbitiw</a:t>
            </a:r>
            <a:r>
              <a:rPr lang="en-US" dirty="0">
                <a:latin typeface="Seaford"/>
                <a:ea typeface="Roboto"/>
                <a:cs typeface="Roboto"/>
              </a:rPr>
              <a:t> ang </a:t>
            </a:r>
            <a:r>
              <a:rPr lang="en-US" dirty="0" err="1">
                <a:latin typeface="Seaford"/>
                <a:ea typeface="Roboto"/>
                <a:cs typeface="Roboto"/>
              </a:rPr>
              <a:t>alkalde</a:t>
            </a:r>
            <a:r>
              <a:rPr lang="en-US" dirty="0">
                <a:latin typeface="Seaford"/>
                <a:ea typeface="Roboto"/>
                <a:cs typeface="Roboto"/>
              </a:rPr>
              <a:t> at ang </a:t>
            </a:r>
            <a:r>
              <a:rPr lang="en-US" dirty="0" err="1">
                <a:latin typeface="Seaford"/>
                <a:ea typeface="Roboto"/>
                <a:cs typeface="Roboto"/>
              </a:rPr>
              <a:t>pumalit</a:t>
            </a:r>
            <a:r>
              <a:rPr lang="en-US" dirty="0">
                <a:latin typeface="Seaford"/>
                <a:ea typeface="Roboto"/>
                <a:cs typeface="Roboto"/>
              </a:rPr>
              <a:t> ay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matapat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tungkulin</a:t>
            </a:r>
            <a:r>
              <a:rPr lang="en-US" dirty="0">
                <a:latin typeface="Seaford"/>
                <a:ea typeface="Roboto"/>
                <a:cs typeface="Roboto"/>
              </a:rPr>
              <a:t>. </a:t>
            </a:r>
            <a:r>
              <a:rPr lang="en-US" dirty="0" err="1">
                <a:latin typeface="Seaford"/>
                <a:ea typeface="Roboto"/>
                <a:cs typeface="Roboto"/>
              </a:rPr>
              <a:t>Ito'y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inalis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agad</a:t>
            </a:r>
            <a:r>
              <a:rPr lang="en-US" dirty="0">
                <a:latin typeface="Seaford"/>
                <a:ea typeface="Roboto"/>
                <a:cs typeface="Roboto"/>
              </a:rPr>
              <a:t> at </a:t>
            </a:r>
            <a:r>
              <a:rPr lang="en-US" dirty="0" err="1">
                <a:latin typeface="Seaford"/>
                <a:ea typeface="Roboto"/>
                <a:cs typeface="Roboto"/>
              </a:rPr>
              <a:t>pinalitan</a:t>
            </a:r>
            <a:r>
              <a:rPr lang="en-US" dirty="0">
                <a:latin typeface="Seaford"/>
                <a:ea typeface="Roboto"/>
                <a:cs typeface="Roboto"/>
              </a:rPr>
              <a:t> ng </a:t>
            </a:r>
            <a:r>
              <a:rPr lang="en-US" dirty="0" err="1">
                <a:latin typeface="Seaford"/>
                <a:ea typeface="Roboto"/>
                <a:cs typeface="Roboto"/>
              </a:rPr>
              <a:t>isang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mahilig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sa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mahuhusay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na</a:t>
            </a:r>
            <a:r>
              <a:rPr lang="en-US" dirty="0">
                <a:latin typeface="Seaford"/>
                <a:ea typeface="Roboto"/>
                <a:cs typeface="Roboto"/>
              </a:rPr>
              <a:t> </a:t>
            </a:r>
            <a:r>
              <a:rPr lang="en-US" dirty="0" err="1">
                <a:latin typeface="Seaford"/>
                <a:ea typeface="Roboto"/>
                <a:cs typeface="Roboto"/>
              </a:rPr>
              <a:t>kabayo</a:t>
            </a:r>
            <a:r>
              <a:rPr lang="en-US" dirty="0">
                <a:latin typeface="Seaford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370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84242"/>
            <a:ext cx="11159593" cy="5518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>
                <a:latin typeface="Seaford"/>
              </a:rPr>
              <a:t> </a:t>
            </a:r>
            <a:r>
              <a:rPr lang="en-US">
                <a:latin typeface="Seaford"/>
                <a:ea typeface="Roboto"/>
                <a:cs typeface="Roboto"/>
              </a:rPr>
              <a:t>"Ang </a:t>
            </a:r>
            <a:r>
              <a:rPr lang="en-US" err="1">
                <a:latin typeface="Seaford"/>
                <a:ea typeface="Roboto"/>
                <a:cs typeface="Roboto"/>
              </a:rPr>
              <a:t>mga</a:t>
            </a:r>
            <a:r>
              <a:rPr lang="en-US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pagtitiis</a:t>
            </a:r>
            <a:r>
              <a:rPr lang="en-US">
                <a:latin typeface="Seaford"/>
                <a:ea typeface="Roboto"/>
                <a:cs typeface="Roboto"/>
              </a:rPr>
              <a:t> at sama ng loob ay nagpahina sa kanyang katawan. Nang siya ay malapit nang lumaya, ang kanyang katawang nanghihina sa pagkakapiit at pag-iisip ay naging sanhi ng kanyang pagkakasakit na ang tanging lunas ay kamatayan. Ako lamang ang naging saksi ng huling sandali ng </a:t>
            </a:r>
            <a:r>
              <a:rPr lang="en-US" err="1">
                <a:latin typeface="Seaford"/>
                <a:ea typeface="Roboto"/>
                <a:cs typeface="Roboto"/>
              </a:rPr>
              <a:t>kanyang</a:t>
            </a:r>
            <a:r>
              <a:rPr lang="en-US">
                <a:latin typeface="Seaford"/>
                <a:ea typeface="Roboto"/>
                <a:cs typeface="Roboto"/>
              </a:rPr>
              <a:t> </a:t>
            </a:r>
            <a:r>
              <a:rPr lang="en-US" err="1">
                <a:latin typeface="Seaford"/>
                <a:ea typeface="Roboto"/>
                <a:cs typeface="Roboto"/>
              </a:rPr>
              <a:t>buhay</a:t>
            </a:r>
            <a:r>
              <a:rPr lang="en-US">
                <a:latin typeface="Seaford"/>
                <a:ea typeface="Roboto"/>
                <a:cs typeface="Roboto"/>
              </a:rPr>
              <a:t>."</a:t>
            </a:r>
            <a:endParaRPr lang="en-US">
              <a:latin typeface="Avenir Next LT Pro"/>
              <a:ea typeface="Roboto"/>
              <a:cs typeface="Roboto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 Sila ay </a:t>
            </a:r>
            <a:r>
              <a:rPr lang="en-US" err="1">
                <a:latin typeface="Seaford"/>
              </a:rPr>
              <a:t>nasa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tapat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na</a:t>
            </a:r>
            <a:r>
              <a:rPr lang="en-US">
                <a:latin typeface="Seaford"/>
              </a:rPr>
              <a:t> ng </a:t>
            </a:r>
            <a:r>
              <a:rPr lang="en-US" err="1">
                <a:latin typeface="Seaford"/>
              </a:rPr>
              <a:t>kuwartel</a:t>
            </a:r>
            <a:r>
              <a:rPr lang="en-US">
                <a:latin typeface="Seaford"/>
              </a:rPr>
              <a:t>. Ang </a:t>
            </a:r>
            <a:r>
              <a:rPr lang="en-US" err="1">
                <a:latin typeface="Seaford"/>
              </a:rPr>
              <a:t>matanda</a:t>
            </a:r>
            <a:r>
              <a:rPr lang="en-US">
                <a:latin typeface="Seaford"/>
              </a:rPr>
              <a:t> ay </a:t>
            </a:r>
            <a:r>
              <a:rPr lang="en-US" err="1">
                <a:latin typeface="Seaford"/>
              </a:rPr>
              <a:t>huminto</a:t>
            </a:r>
            <a:r>
              <a:rPr lang="en-US">
                <a:latin typeface="Seaford"/>
              </a:rPr>
              <a:t> at </a:t>
            </a:r>
            <a:r>
              <a:rPr lang="en-US" err="1">
                <a:latin typeface="Seaford"/>
              </a:rPr>
              <a:t>iniabot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niya</a:t>
            </a:r>
            <a:r>
              <a:rPr lang="en-US">
                <a:latin typeface="Seaford"/>
              </a:rPr>
              <a:t> ang </a:t>
            </a:r>
            <a:r>
              <a:rPr lang="en-US" err="1">
                <a:latin typeface="Seaford"/>
              </a:rPr>
              <a:t>kanyang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kamay</a:t>
            </a:r>
            <a:r>
              <a:rPr lang="en-US">
                <a:latin typeface="Seaford"/>
              </a:rPr>
              <a:t> kay Ibarra.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 "Binata, </a:t>
            </a:r>
            <a:r>
              <a:rPr lang="en-US" err="1">
                <a:latin typeface="Seaford"/>
              </a:rPr>
              <a:t>si</a:t>
            </a:r>
            <a:r>
              <a:rPr lang="en-US" dirty="0">
                <a:latin typeface="Seaford"/>
              </a:rPr>
              <a:t> Kapitan </a:t>
            </a:r>
            <a:r>
              <a:rPr lang="en-US" err="1">
                <a:latin typeface="Seaford"/>
              </a:rPr>
              <a:t>Tiyago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</a:t>
            </a:r>
            <a:r>
              <a:rPr lang="en-US" dirty="0">
                <a:latin typeface="Seaford"/>
              </a:rPr>
              <a:t> po ang </a:t>
            </a:r>
            <a:r>
              <a:rPr lang="en-US" err="1">
                <a:latin typeface="Seaford"/>
              </a:rPr>
              <a:t>bahalang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magsabi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inyo</a:t>
            </a:r>
            <a:r>
              <a:rPr lang="en-US" dirty="0">
                <a:latin typeface="Seaford"/>
              </a:rPr>
              <a:t> ng </a:t>
            </a:r>
            <a:r>
              <a:rPr lang="en-US" err="1">
                <a:latin typeface="Seaford"/>
              </a:rPr>
              <a:t>iba</a:t>
            </a:r>
            <a:r>
              <a:rPr lang="en-US" dirty="0">
                <a:latin typeface="Seaford"/>
              </a:rPr>
              <a:t> pang </a:t>
            </a:r>
            <a:r>
              <a:rPr lang="en-US" err="1">
                <a:latin typeface="Seaford"/>
              </a:rPr>
              <a:t>pangyayari</a:t>
            </a:r>
            <a:r>
              <a:rPr lang="en-US" dirty="0">
                <a:latin typeface="Seaford"/>
              </a:rPr>
              <a:t>. Magandang gabi po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inyo</a:t>
            </a:r>
            <a:r>
              <a:rPr lang="en-US">
                <a:latin typeface="Seaford"/>
              </a:rPr>
              <a:t>."</a:t>
            </a:r>
            <a:endParaRPr lang="en-US" dirty="0">
              <a:latin typeface="Seaford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 err="1">
                <a:latin typeface="Seaford"/>
              </a:rPr>
              <a:t>Kinawayan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kutsero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nagdaraang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karwahe</a:t>
            </a:r>
            <a:r>
              <a:rPr lang="en-US" dirty="0">
                <a:latin typeface="Seaford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 "Sa Fonda de Lala."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 Ang </a:t>
            </a:r>
            <a:r>
              <a:rPr lang="en-US" err="1">
                <a:latin typeface="Seaford"/>
              </a:rPr>
              <a:t>matanda</a:t>
            </a:r>
            <a:r>
              <a:rPr lang="en-US" dirty="0">
                <a:latin typeface="Seaford"/>
              </a:rPr>
              <a:t> ay </a:t>
            </a:r>
            <a:r>
              <a:rPr lang="en-US" err="1">
                <a:latin typeface="Seaford"/>
              </a:rPr>
              <a:t>nasok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kuwartel</a:t>
            </a:r>
            <a:r>
              <a:rPr lang="en-US" dirty="0">
                <a:latin typeface="Seaford"/>
              </a:rPr>
              <a:t> at </a:t>
            </a:r>
            <a:r>
              <a:rPr lang="en-US" err="1">
                <a:latin typeface="Seaford"/>
              </a:rPr>
              <a:t>si</a:t>
            </a:r>
            <a:r>
              <a:rPr lang="en-US" dirty="0">
                <a:latin typeface="Seaford"/>
              </a:rPr>
              <a:t> Ibarra ay </a:t>
            </a:r>
            <a:r>
              <a:rPr lang="en-US" err="1">
                <a:latin typeface="Seaford"/>
              </a:rPr>
              <a:t>sumakay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kalesa</a:t>
            </a:r>
            <a:r>
              <a:rPr lang="en-US" dirty="0">
                <a:latin typeface="Seaford"/>
              </a:rPr>
              <a:t> at </a:t>
            </a:r>
            <a:r>
              <a:rPr lang="en-US" err="1">
                <a:latin typeface="Seaford"/>
              </a:rPr>
              <a:t>nagpahatid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b="1" i="1" dirty="0">
                <a:latin typeface="Seaford"/>
              </a:rPr>
              <a:t>Fonda de Lala</a:t>
            </a:r>
            <a:r>
              <a:rPr lang="en-US" dirty="0">
                <a:latin typeface="Seafor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865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028F00-CB45-4253-89D7-4F08E02D8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4E267F-D89B-4EE0-9F51-60775526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0C3580-5C66-45F0-8331-549786B6C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BAE36-B1E5-CFB9-97D2-BF36E2D3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1059180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cs typeface="Sabon Next LT"/>
              </a:rPr>
              <a:t>TALAKAYAN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8E78-CD15-C583-7D28-B61541D1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0709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Sagutin ang </a:t>
            </a:r>
            <a:r>
              <a:rPr lang="en-US" sz="2200" dirty="0" err="1">
                <a:solidFill>
                  <a:srgbClr val="FFFFFF"/>
                </a:solidFill>
              </a:rPr>
              <a:t>mga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tanong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353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D30-D5E9-60D9-4B3D-C1D7FBF8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41111"/>
            <a:ext cx="11274612" cy="5504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Seaford"/>
              </a:rPr>
              <a:t>Alin ang </a:t>
            </a:r>
            <a:r>
              <a:rPr lang="en-US" dirty="0" err="1">
                <a:latin typeface="Seaford"/>
              </a:rPr>
              <a:t>higit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kaakit-akit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lugar</a:t>
            </a:r>
            <a:r>
              <a:rPr lang="en-US" dirty="0">
                <a:latin typeface="Seaford"/>
              </a:rPr>
              <a:t> para kay Ibarra? Bakit?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aford"/>
              </a:rPr>
              <a:t>Bakit </a:t>
            </a:r>
            <a:r>
              <a:rPr lang="en-US" dirty="0" err="1">
                <a:latin typeface="Seaford"/>
              </a:rPr>
              <a:t>nagulat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si</a:t>
            </a:r>
            <a:r>
              <a:rPr lang="en-US" dirty="0">
                <a:latin typeface="Seaford"/>
              </a:rPr>
              <a:t> Ibarra </a:t>
            </a:r>
            <a:r>
              <a:rPr lang="en-US" dirty="0" err="1">
                <a:latin typeface="Seaford"/>
              </a:rPr>
              <a:t>nang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malaman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bilangguan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namatay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kanyang</a:t>
            </a:r>
            <a:r>
              <a:rPr lang="en-US" dirty="0">
                <a:latin typeface="Seaford"/>
              </a:rPr>
              <a:t> ama?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aford"/>
              </a:rPr>
              <a:t>Sinu-</a:t>
            </a:r>
            <a:r>
              <a:rPr lang="en-US" dirty="0" err="1">
                <a:latin typeface="Seaford"/>
              </a:rPr>
              <a:t>sino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palagay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mo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naiinggit</a:t>
            </a:r>
            <a:r>
              <a:rPr lang="en-US" dirty="0">
                <a:latin typeface="Seaford"/>
              </a:rPr>
              <a:t> kay Don Rafael Ibarra? Bakit?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Seaford"/>
              </a:rPr>
              <a:t>Tukuyin</a:t>
            </a:r>
            <a:r>
              <a:rPr lang="en-US" dirty="0">
                <a:latin typeface="Seaford"/>
              </a:rPr>
              <a:t> ang isa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kasamaang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ginawa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Kastila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noong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panahong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iyon</a:t>
            </a:r>
            <a:r>
              <a:rPr lang="en-US" dirty="0">
                <a:latin typeface="Seaford"/>
              </a:rPr>
              <a:t>. </a:t>
            </a:r>
            <a:r>
              <a:rPr lang="en-US" dirty="0" err="1">
                <a:latin typeface="Seaford"/>
              </a:rPr>
              <a:t>Nangyayari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ba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ito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ngayon</a:t>
            </a:r>
            <a:r>
              <a:rPr lang="en-US" dirty="0">
                <a:latin typeface="Seaford"/>
              </a:rPr>
              <a:t>? </a:t>
            </a:r>
            <a:r>
              <a:rPr lang="en-US" dirty="0" err="1">
                <a:latin typeface="Seaford"/>
              </a:rPr>
              <a:t>Iugnay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kabanata</a:t>
            </a:r>
            <a:r>
              <a:rPr lang="en-US" dirty="0">
                <a:latin typeface="Seaford"/>
              </a:rPr>
              <a:t>?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aford"/>
              </a:rPr>
              <a:t>Anu-</a:t>
            </a:r>
            <a:r>
              <a:rPr lang="en-US" dirty="0" err="1">
                <a:latin typeface="Seaford"/>
              </a:rPr>
              <a:t>anong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paratang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ibinintang</a:t>
            </a:r>
            <a:r>
              <a:rPr lang="en-US" dirty="0">
                <a:latin typeface="Seaford"/>
              </a:rPr>
              <a:t> kay Don Rafael?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Seaford"/>
              </a:rPr>
              <a:t>Ilahad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tinutukoy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nagpasama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pamahalaan</a:t>
            </a:r>
            <a:r>
              <a:rPr lang="en-US" dirty="0">
                <a:latin typeface="Seaford"/>
              </a:rPr>
              <a:t> noon </a:t>
            </a:r>
            <a:r>
              <a:rPr lang="en-US" dirty="0" err="1">
                <a:latin typeface="Seaford"/>
              </a:rPr>
              <a:t>lalo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pamamahala</a:t>
            </a:r>
            <a:r>
              <a:rPr lang="en-US" dirty="0">
                <a:latin typeface="Seafor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37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520F-15F2-06C7-724D-70FA67FF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363748"/>
            <a:ext cx="6055380" cy="6218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Seaford"/>
              </a:rPr>
              <a:t>Panginoon</a:t>
            </a:r>
            <a:r>
              <a:rPr lang="en-US" sz="2400" dirty="0">
                <a:latin typeface="Seaford"/>
              </a:rPr>
              <a:t> naming </a:t>
            </a:r>
            <a:r>
              <a:rPr lang="en-US" sz="2400" err="1">
                <a:latin typeface="Seaford"/>
              </a:rPr>
              <a:t>Diyos</a:t>
            </a:r>
            <a:r>
              <a:rPr lang="en-US" sz="2400" dirty="0">
                <a:latin typeface="Seaford"/>
              </a:rPr>
              <a:t>, </a:t>
            </a:r>
            <a:r>
              <a:rPr lang="en-US" sz="2400" err="1">
                <a:latin typeface="Seaford"/>
              </a:rPr>
              <a:t>patnubayan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mo</a:t>
            </a:r>
            <a:r>
              <a:rPr lang="en-US" sz="2400" dirty="0">
                <a:latin typeface="Seaford"/>
              </a:rPr>
              <a:t> po kami </a:t>
            </a:r>
            <a:r>
              <a:rPr lang="en-US" sz="2400" err="1">
                <a:latin typeface="Seaford"/>
              </a:rPr>
              <a:t>sa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araw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na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ito</a:t>
            </a:r>
            <a:r>
              <a:rPr lang="en-US" sz="2400" dirty="0">
                <a:latin typeface="Seaford"/>
              </a:rPr>
              <a:t>. </a:t>
            </a:r>
            <a:r>
              <a:rPr lang="en-US" sz="2400" err="1">
                <a:latin typeface="Seaford"/>
              </a:rPr>
              <a:t>Patuloy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mo</a:t>
            </a:r>
            <a:r>
              <a:rPr lang="en-US" sz="2400" dirty="0">
                <a:latin typeface="Seaford"/>
              </a:rPr>
              <a:t> po </a:t>
            </a:r>
            <a:r>
              <a:rPr lang="en-US" sz="2400" err="1">
                <a:latin typeface="Seaford"/>
              </a:rPr>
              <a:t>kaming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gabayan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upang</a:t>
            </a:r>
            <a:r>
              <a:rPr lang="en-US" sz="2400" dirty="0">
                <a:latin typeface="Seaford"/>
              </a:rPr>
              <a:t> lahat naming </a:t>
            </a:r>
            <a:r>
              <a:rPr lang="en-US" sz="2400" err="1">
                <a:latin typeface="Seaford"/>
              </a:rPr>
              <a:t>tungkulin</a:t>
            </a:r>
            <a:r>
              <a:rPr lang="en-US" sz="2400" dirty="0">
                <a:latin typeface="Seaford"/>
              </a:rPr>
              <a:t> ay </a:t>
            </a:r>
            <a:r>
              <a:rPr lang="en-US" sz="2400" err="1">
                <a:latin typeface="Seaford"/>
              </a:rPr>
              <a:t>aming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magampanan</a:t>
            </a:r>
            <a:r>
              <a:rPr lang="en-US" sz="2400" dirty="0">
                <a:latin typeface="Seaford"/>
              </a:rPr>
              <a:t>. </a:t>
            </a:r>
            <a:r>
              <a:rPr lang="en-US" sz="2400" err="1">
                <a:latin typeface="Seaford"/>
              </a:rPr>
              <a:t>Tulungan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mo</a:t>
            </a:r>
            <a:r>
              <a:rPr lang="en-US" sz="2400" dirty="0">
                <a:latin typeface="Seaford"/>
              </a:rPr>
              <a:t> po kami </a:t>
            </a:r>
            <a:r>
              <a:rPr lang="en-US" sz="2400" err="1">
                <a:latin typeface="Seaford"/>
              </a:rPr>
              <a:t>sa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mga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pasya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na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aming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ginagawa</a:t>
            </a:r>
            <a:r>
              <a:rPr lang="en-US" sz="2400" dirty="0">
                <a:latin typeface="Seaford"/>
              </a:rPr>
              <a:t>. </a:t>
            </a:r>
            <a:r>
              <a:rPr lang="en-US" sz="2400" err="1">
                <a:latin typeface="Seaford"/>
              </a:rPr>
              <a:t>Pagpalain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mo</a:t>
            </a:r>
            <a:r>
              <a:rPr lang="en-US" sz="2400" dirty="0">
                <a:latin typeface="Seaford"/>
              </a:rPr>
              <a:t> ang </a:t>
            </a:r>
            <a:r>
              <a:rPr lang="en-US" sz="2400" err="1">
                <a:latin typeface="Seaford"/>
              </a:rPr>
              <a:t>aming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mga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guro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na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saamin</a:t>
            </a:r>
            <a:r>
              <a:rPr lang="en-US" sz="2400" dirty="0">
                <a:latin typeface="Seaford"/>
              </a:rPr>
              <a:t> ay </a:t>
            </a:r>
            <a:r>
              <a:rPr lang="en-US" sz="2400" err="1">
                <a:latin typeface="Seaford"/>
              </a:rPr>
              <a:t>matiyagang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nagtuturo</a:t>
            </a:r>
            <a:r>
              <a:rPr lang="en-US" sz="2400" dirty="0">
                <a:latin typeface="Seaford"/>
              </a:rPr>
              <a:t>. </a:t>
            </a:r>
            <a:r>
              <a:rPr lang="en-US" sz="2400" err="1">
                <a:latin typeface="Seaford"/>
              </a:rPr>
              <a:t>Pagpalain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mo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rin</a:t>
            </a:r>
            <a:r>
              <a:rPr lang="en-US" sz="2400" dirty="0">
                <a:latin typeface="Seaford"/>
              </a:rPr>
              <a:t> an </a:t>
            </a:r>
            <a:r>
              <a:rPr lang="en-US" sz="2400" err="1">
                <a:latin typeface="Seaford"/>
              </a:rPr>
              <a:t>mga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magulang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namin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sa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patuloy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na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pagsuporta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sa</a:t>
            </a:r>
            <a:r>
              <a:rPr lang="en-US" sz="2400" dirty="0">
                <a:latin typeface="Seaford"/>
              </a:rPr>
              <a:t> amin. Ang lahat ng </a:t>
            </a:r>
            <a:r>
              <a:rPr lang="en-US" sz="2400" err="1">
                <a:latin typeface="Seaford"/>
              </a:rPr>
              <a:t>ito</a:t>
            </a:r>
            <a:r>
              <a:rPr lang="en-US" sz="2400" dirty="0">
                <a:latin typeface="Seaford"/>
              </a:rPr>
              <a:t> ay </a:t>
            </a:r>
            <a:r>
              <a:rPr lang="en-US" sz="2400" err="1">
                <a:latin typeface="Seaford"/>
              </a:rPr>
              <a:t>aming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sinasamo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sa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ngalan</a:t>
            </a:r>
            <a:r>
              <a:rPr lang="en-US" sz="2400" dirty="0">
                <a:latin typeface="Seaford"/>
              </a:rPr>
              <a:t> ng </a:t>
            </a:r>
            <a:r>
              <a:rPr lang="en-US" sz="2400" err="1">
                <a:latin typeface="Seaford"/>
              </a:rPr>
              <a:t>aming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Panginoong</a:t>
            </a:r>
            <a:r>
              <a:rPr lang="en-US" sz="2400" dirty="0">
                <a:latin typeface="Seaford"/>
              </a:rPr>
              <a:t> </a:t>
            </a:r>
            <a:r>
              <a:rPr lang="en-US" sz="2400" err="1">
                <a:latin typeface="Seaford"/>
              </a:rPr>
              <a:t>Hesus</a:t>
            </a:r>
            <a:r>
              <a:rPr lang="en-US" sz="2400" dirty="0">
                <a:latin typeface="Seaford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Seaford"/>
              </a:rPr>
              <a:t>Amen.</a:t>
            </a:r>
            <a:endParaRPr lang="en-US" sz="2400" dirty="0">
              <a:latin typeface="Seaford"/>
            </a:endParaRPr>
          </a:p>
        </p:txBody>
      </p:sp>
      <p:pic>
        <p:nvPicPr>
          <p:cNvPr id="5" name="Picture 4" descr="Spa setting of candles">
            <a:extLst>
              <a:ext uri="{FF2B5EF4-FFF2-40B4-BE49-F238E27FC236}">
                <a16:creationId xmlns:a16="http://schemas.microsoft.com/office/drawing/2014/main" id="{4D4DA06C-C90C-C8AE-4D7A-84D1CC440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70" r="31714" b="7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335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028F00-CB45-4253-89D7-4F08E02D8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4E267F-D89B-4EE0-9F51-60775526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0C3580-5C66-45F0-8331-549786B6C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BAE36-B1E5-CFB9-97D2-BF36E2D3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1059180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cs typeface="Sabon Next LT"/>
              </a:rPr>
              <a:t>GABAY-DIWA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8E78-CD15-C583-7D28-B61541D1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0709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Sagutin ang </a:t>
            </a:r>
            <a:r>
              <a:rPr lang="en-US" sz="2200" dirty="0" err="1">
                <a:solidFill>
                  <a:srgbClr val="FFFFFF"/>
                </a:solidFill>
              </a:rPr>
              <a:t>mga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tanong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41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BE8-CB4F-AC63-5041-2B2B5546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01828"/>
            <a:ext cx="11274612" cy="4454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aford"/>
              </a:rPr>
              <a:t>1. </a:t>
            </a:r>
            <a:r>
              <a:rPr lang="en-US" b="1" err="1">
                <a:latin typeface="Seaford"/>
              </a:rPr>
              <a:t>Paghambingin</a:t>
            </a:r>
            <a:r>
              <a:rPr lang="en-US" b="1" dirty="0">
                <a:latin typeface="Seaford"/>
              </a:rPr>
              <a:t> ang:</a:t>
            </a:r>
            <a:r>
              <a:rPr lang="en-US" dirty="0">
                <a:latin typeface="Seaford"/>
              </a:rPr>
              <a:t>      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r>
              <a:rPr lang="en-US" dirty="0">
                <a:latin typeface="Seaford"/>
              </a:rPr>
              <a:t>   a) </a:t>
            </a:r>
            <a:r>
              <a:rPr lang="en-US" dirty="0" err="1">
                <a:latin typeface="Seaford"/>
              </a:rPr>
              <a:t>kawal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Kastila</a:t>
            </a:r>
            <a:r>
              <a:rPr lang="en-US" dirty="0">
                <a:latin typeface="Seaford"/>
              </a:rPr>
              <a:t> noon 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sundalong</a:t>
            </a:r>
            <a:r>
              <a:rPr lang="en-US" dirty="0">
                <a:latin typeface="Seaford"/>
              </a:rPr>
              <a:t> Pilipino </a:t>
            </a:r>
            <a:r>
              <a:rPr lang="en-US" dirty="0" err="1">
                <a:latin typeface="Seaford"/>
              </a:rPr>
              <a:t>ngayon</a:t>
            </a:r>
            <a:r>
              <a:rPr lang="en-US" dirty="0">
                <a:latin typeface="Seaford"/>
              </a:rPr>
              <a:t>​</a:t>
            </a:r>
            <a:endParaRPr lang="en-US" dirty="0"/>
          </a:p>
          <a:p>
            <a:pPr marL="0" indent="0" rtl="0">
              <a:buNone/>
            </a:pPr>
            <a:r>
              <a:rPr lang="en-US" dirty="0">
                <a:latin typeface="Seaford"/>
              </a:rPr>
              <a:t>   b) </a:t>
            </a:r>
            <a:r>
              <a:rPr lang="en-US" dirty="0" err="1">
                <a:latin typeface="Seaford"/>
              </a:rPr>
              <a:t>nagaganap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ating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pamahalaan</a:t>
            </a:r>
            <a:r>
              <a:rPr lang="en-US" dirty="0">
                <a:latin typeface="Seaford"/>
              </a:rPr>
              <a:t> noon at </a:t>
            </a:r>
            <a:r>
              <a:rPr lang="en-US" dirty="0" err="1">
                <a:latin typeface="Seaford"/>
              </a:rPr>
              <a:t>ngayon</a:t>
            </a:r>
            <a:r>
              <a:rPr lang="en-US" dirty="0">
                <a:latin typeface="Seaford"/>
              </a:rPr>
              <a:t>​</a:t>
            </a:r>
          </a:p>
          <a:p>
            <a:pPr marL="0" indent="0" rtl="0">
              <a:buNone/>
            </a:pPr>
            <a:r>
              <a:rPr lang="en-US" dirty="0">
                <a:latin typeface="Seaford"/>
              </a:rPr>
              <a:t>   c) </a:t>
            </a:r>
            <a:r>
              <a:rPr lang="en-US" dirty="0" err="1">
                <a:latin typeface="Seaford"/>
              </a:rPr>
              <a:t>hustisya</a:t>
            </a:r>
            <a:r>
              <a:rPr lang="en-US" dirty="0">
                <a:latin typeface="Seaford"/>
              </a:rPr>
              <a:t> noon at </a:t>
            </a:r>
            <a:r>
              <a:rPr lang="en-US" dirty="0" err="1">
                <a:latin typeface="Seaford"/>
              </a:rPr>
              <a:t>hustisya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ngayon</a:t>
            </a:r>
            <a:endParaRPr lang="en-US">
              <a:latin typeface="Seaford"/>
            </a:endParaRPr>
          </a:p>
          <a:p>
            <a:pPr marL="0" indent="0">
              <a:buNone/>
            </a:pPr>
            <a:endParaRPr lang="en-US" dirty="0">
              <a:latin typeface="Seaford"/>
            </a:endParaRPr>
          </a:p>
          <a:p>
            <a:pPr marL="0" indent="0">
              <a:buNone/>
            </a:pPr>
            <a:r>
              <a:rPr lang="en-US" b="1" dirty="0">
                <a:latin typeface="Seaford"/>
              </a:rPr>
              <a:t>2. </a:t>
            </a:r>
            <a:r>
              <a:rPr lang="en-US" b="1" dirty="0" err="1">
                <a:latin typeface="Seaford"/>
              </a:rPr>
              <a:t>Ipaliwanag</a:t>
            </a:r>
            <a:r>
              <a:rPr lang="en-US" b="1" dirty="0">
                <a:latin typeface="Seaford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aford"/>
              </a:rPr>
              <a:t>   Dito </a:t>
            </a:r>
            <a:r>
              <a:rPr lang="en-US" dirty="0" err="1">
                <a:latin typeface="Seaford"/>
              </a:rPr>
              <a:t>po'y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hindi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maaaring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maging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marangal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nang</a:t>
            </a:r>
            <a:r>
              <a:rPr lang="en-US" dirty="0">
                <a:latin typeface="Seaford"/>
              </a:rPr>
              <a:t> di </a:t>
            </a:r>
            <a:r>
              <a:rPr lang="en-US" dirty="0" err="1">
                <a:latin typeface="Seaford"/>
              </a:rPr>
              <a:t>nabibilanggo</a:t>
            </a:r>
            <a:r>
              <a:rPr lang="en-US" dirty="0">
                <a:latin typeface="Seaford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25217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D30-D5E9-60D9-4B3D-C1D7FBF8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058054"/>
            <a:ext cx="11274612" cy="4756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aford"/>
                <a:cs typeface="Segoe UI"/>
              </a:rPr>
              <a:t>3. Ano ang </a:t>
            </a:r>
            <a:r>
              <a:rPr lang="en-US" b="1" err="1">
                <a:latin typeface="Seaford"/>
                <a:cs typeface="Segoe UI"/>
              </a:rPr>
              <a:t>ibig</a:t>
            </a:r>
            <a:r>
              <a:rPr lang="en-US" b="1" dirty="0">
                <a:latin typeface="Seaford"/>
                <a:cs typeface="Segoe UI"/>
              </a:rPr>
              <a:t> </a:t>
            </a:r>
            <a:r>
              <a:rPr lang="en-US" b="1" err="1">
                <a:latin typeface="Seaford"/>
                <a:cs typeface="Segoe UI"/>
              </a:rPr>
              <a:t>sabihin</a:t>
            </a:r>
            <a:r>
              <a:rPr lang="en-US" b="1" dirty="0">
                <a:latin typeface="Seaford"/>
                <a:cs typeface="Segoe UI"/>
              </a:rPr>
              <a:t> ng:</a:t>
            </a:r>
          </a:p>
          <a:p>
            <a:pPr marL="0" indent="0">
              <a:buNone/>
            </a:pPr>
            <a:r>
              <a:rPr lang="en-US" dirty="0">
                <a:latin typeface="Seaford"/>
                <a:cs typeface="Segoe UI"/>
              </a:rPr>
              <a:t>   a) </a:t>
            </a:r>
            <a:r>
              <a:rPr lang="en-US" err="1">
                <a:latin typeface="Seaford"/>
                <a:cs typeface="Segoe UI"/>
              </a:rPr>
              <a:t>pulpito</a:t>
            </a:r>
            <a:endParaRPr lang="en-US">
              <a:latin typeface="Seaford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Seaford"/>
                <a:cs typeface="Segoe UI"/>
              </a:rPr>
              <a:t>   b) </a:t>
            </a:r>
            <a:r>
              <a:rPr lang="en-US" err="1">
                <a:latin typeface="Seaford"/>
                <a:cs typeface="Segoe UI"/>
              </a:rPr>
              <a:t>artilyero</a:t>
            </a:r>
            <a:endParaRPr lang="en-US">
              <a:latin typeface="Seaford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Seaford"/>
                <a:cs typeface="Segoe UI"/>
              </a:rPr>
              <a:t>   c) </a:t>
            </a:r>
            <a:r>
              <a:rPr lang="en-US" err="1">
                <a:latin typeface="Seaford"/>
                <a:cs typeface="Segoe UI"/>
              </a:rPr>
              <a:t>erehe</a:t>
            </a:r>
            <a:endParaRPr lang="en-US">
              <a:latin typeface="Seaford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Seaford"/>
                <a:cs typeface="Segoe UI"/>
              </a:rPr>
              <a:t>   d) </a:t>
            </a:r>
            <a:r>
              <a:rPr lang="en-US" err="1">
                <a:latin typeface="Seaford"/>
                <a:cs typeface="Segoe UI"/>
              </a:rPr>
              <a:t>pilibustero</a:t>
            </a:r>
            <a:endParaRPr lang="en-US">
              <a:latin typeface="Seaford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Seaford"/>
                <a:cs typeface="Segoe UI"/>
              </a:rPr>
              <a:t>   e) </a:t>
            </a:r>
            <a:r>
              <a:rPr lang="en-US" i="1" dirty="0">
                <a:latin typeface="Seaford"/>
                <a:cs typeface="Segoe UI"/>
              </a:rPr>
              <a:t>El Correo de Ultramar</a:t>
            </a:r>
            <a:endParaRPr lang="en-US" dirty="0">
              <a:latin typeface="Seaford"/>
              <a:cs typeface="Segoe UI"/>
            </a:endParaRPr>
          </a:p>
          <a:p>
            <a:pPr marL="0" indent="0">
              <a:buNone/>
            </a:pPr>
            <a:r>
              <a:rPr lang="en-US" i="1" dirty="0">
                <a:latin typeface="Seaford"/>
                <a:cs typeface="Segoe UI"/>
              </a:rPr>
              <a:t>   </a:t>
            </a:r>
            <a:r>
              <a:rPr lang="en-US" dirty="0">
                <a:latin typeface="Seaford"/>
                <a:cs typeface="Segoe UI"/>
              </a:rPr>
              <a:t>f) tribunal</a:t>
            </a:r>
          </a:p>
          <a:p>
            <a:pPr marL="0" indent="0">
              <a:buNone/>
            </a:pPr>
            <a:r>
              <a:rPr lang="en-US" dirty="0">
                <a:latin typeface="Seaford"/>
                <a:cs typeface="Segoe UI"/>
              </a:rPr>
              <a:t>   g) </a:t>
            </a:r>
            <a:r>
              <a:rPr lang="en-US" i="1" dirty="0">
                <a:latin typeface="Seaford"/>
                <a:cs typeface="Segoe UI"/>
              </a:rPr>
              <a:t>Fonda de Lala</a:t>
            </a:r>
            <a:endParaRPr lang="en-US" dirty="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1437623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09A4F-A15B-47D3-8D0C-5312542A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050247-430F-4B46-AB4B-EF883195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3E69A1C-E919-43B0-BA1D-6599CABD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2D8B8-41E8-8748-6ED2-9A77846E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69" y="1564257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i="1" dirty="0">
                <a:cs typeface="Sabon Next LT"/>
              </a:rPr>
              <a:t>WAKAS</a:t>
            </a:r>
            <a:endParaRPr lang="en-US" sz="96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55019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FCAD9-EE55-E710-F8B7-9ED5A4EB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244" y="763437"/>
            <a:ext cx="7010400" cy="1900438"/>
          </a:xfrm>
        </p:spPr>
        <p:txBody>
          <a:bodyPr anchor="b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cs typeface="Sabon Next LT"/>
              </a:rPr>
              <a:t>Kabanata</a:t>
            </a:r>
            <a:r>
              <a:rPr lang="en-US" sz="7200" dirty="0">
                <a:solidFill>
                  <a:schemeClr val="bg1"/>
                </a:solidFill>
                <a:cs typeface="Sabon Next LT"/>
              </a:rPr>
              <a:t> IV:</a:t>
            </a:r>
            <a:br>
              <a:rPr lang="en-US" sz="7200" dirty="0">
                <a:cs typeface="Sabon Next LT"/>
              </a:rPr>
            </a:br>
            <a:r>
              <a:rPr lang="en-US" sz="4000" dirty="0">
                <a:solidFill>
                  <a:schemeClr val="bg1"/>
                </a:solidFill>
                <a:cs typeface="Sabon Next LT"/>
              </a:rPr>
              <a:t>Erehe at </a:t>
            </a:r>
            <a:r>
              <a:rPr lang="en-US" sz="4000" dirty="0" err="1">
                <a:solidFill>
                  <a:schemeClr val="bg1"/>
                </a:solidFill>
                <a:cs typeface="Sabon Next LT"/>
              </a:rPr>
              <a:t>Pilibustero</a:t>
            </a:r>
            <a:endParaRPr lang="en-US" sz="4000" i="1" dirty="0">
              <a:solidFill>
                <a:schemeClr val="bg1"/>
              </a:solidFill>
              <a:cs typeface="Sabon Next LT"/>
            </a:endParaRPr>
          </a:p>
        </p:txBody>
      </p:sp>
      <p:pic>
        <p:nvPicPr>
          <p:cNvPr id="7" name="Picture 6" descr="A building with a fountain and trees&#10;&#10;Description automatically generated">
            <a:extLst>
              <a:ext uri="{FF2B5EF4-FFF2-40B4-BE49-F238E27FC236}">
                <a16:creationId xmlns:a16="http://schemas.microsoft.com/office/drawing/2014/main" id="{E1814D6B-0082-28B7-49B1-D9A8E19F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27" y="-5681"/>
            <a:ext cx="12192000" cy="68612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C52142F-99CE-002C-A36B-6EC8A570B3D2}"/>
              </a:ext>
            </a:extLst>
          </p:cNvPr>
          <p:cNvSpPr txBox="1">
            <a:spLocks/>
          </p:cNvSpPr>
          <p:nvPr/>
        </p:nvSpPr>
        <p:spPr>
          <a:xfrm>
            <a:off x="12785785" y="759286"/>
            <a:ext cx="10591800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>
                <a:solidFill>
                  <a:srgbClr val="FFFFFF"/>
                </a:solidFill>
                <a:cs typeface="Sabon Next LT"/>
              </a:rPr>
              <a:t>TALATINIGAN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269D9F-A5F4-5CC4-5681-257AC2ED5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5785" y="3902558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Piliin ang </a:t>
            </a:r>
            <a:r>
              <a:rPr lang="en-US" sz="2200" dirty="0" err="1">
                <a:solidFill>
                  <a:srgbClr val="FFFFFF"/>
                </a:solidFill>
              </a:rPr>
              <a:t>titik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kasingkahulugan</a:t>
            </a:r>
            <a:r>
              <a:rPr lang="en-US" sz="2200" dirty="0">
                <a:solidFill>
                  <a:srgbClr val="FFFFFF"/>
                </a:solidFill>
              </a:rPr>
              <a:t> ng </a:t>
            </a:r>
            <a:r>
              <a:rPr lang="en-US" sz="2200" dirty="0" err="1">
                <a:solidFill>
                  <a:srgbClr val="FFFFFF"/>
                </a:solidFill>
              </a:rPr>
              <a:t>mga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salitang</a:t>
            </a:r>
            <a:r>
              <a:rPr lang="en-US" sz="2200" dirty="0">
                <a:solidFill>
                  <a:srgbClr val="FFFFFF"/>
                </a:solidFill>
              </a:rPr>
              <a:t> may </a:t>
            </a:r>
            <a:r>
              <a:rPr lang="en-US" sz="2200" dirty="0" err="1">
                <a:solidFill>
                  <a:srgbClr val="FFFFFF"/>
                </a:solidFill>
              </a:rPr>
              <a:t>bilang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talaan</a:t>
            </a:r>
            <a:r>
              <a:rPr lang="en-US" sz="2200" dirty="0">
                <a:solidFill>
                  <a:srgbClr val="FFFFFF"/>
                </a:solidFill>
              </a:rPr>
              <a:t>. </a:t>
            </a:r>
            <a:r>
              <a:rPr lang="en-US" sz="2200" dirty="0" err="1">
                <a:solidFill>
                  <a:srgbClr val="FFFFFF"/>
                </a:solidFill>
              </a:rPr>
              <a:t>Basahin</a:t>
            </a:r>
            <a:r>
              <a:rPr lang="en-US" sz="2200" dirty="0">
                <a:solidFill>
                  <a:srgbClr val="FFFFFF"/>
                </a:solidFill>
              </a:rPr>
              <a:t> ang pares ng </a:t>
            </a:r>
            <a:r>
              <a:rPr lang="en-US" sz="2200" dirty="0" err="1">
                <a:solidFill>
                  <a:srgbClr val="FFFFFF"/>
                </a:solidFill>
              </a:rPr>
              <a:t>salitang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magkasing-kahulugan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3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FCAD9-EE55-E710-F8B7-9ED5A4EB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24605" y="763437"/>
            <a:ext cx="7010400" cy="1900438"/>
          </a:xfrm>
        </p:spPr>
        <p:txBody>
          <a:bodyPr anchor="b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cs typeface="Sabon Next LT"/>
              </a:rPr>
              <a:t>Kabanata</a:t>
            </a:r>
            <a:r>
              <a:rPr lang="en-US" sz="7200" dirty="0">
                <a:solidFill>
                  <a:schemeClr val="bg1"/>
                </a:solidFill>
                <a:cs typeface="Sabon Next LT"/>
              </a:rPr>
              <a:t> IV:</a:t>
            </a:r>
            <a:br>
              <a:rPr lang="en-US" sz="7200" dirty="0">
                <a:cs typeface="Sabon Next LT"/>
              </a:rPr>
            </a:br>
            <a:r>
              <a:rPr lang="en-US" sz="4000" dirty="0">
                <a:solidFill>
                  <a:schemeClr val="bg1"/>
                </a:solidFill>
                <a:cs typeface="Sabon Next LT"/>
              </a:rPr>
              <a:t>Erehe at </a:t>
            </a:r>
            <a:r>
              <a:rPr lang="en-US" sz="4000" dirty="0" err="1">
                <a:solidFill>
                  <a:schemeClr val="bg1"/>
                </a:solidFill>
                <a:cs typeface="Sabon Next LT"/>
              </a:rPr>
              <a:t>Pilibustero</a:t>
            </a:r>
            <a:endParaRPr lang="en-US" sz="4000" i="1" dirty="0">
              <a:solidFill>
                <a:schemeClr val="bg1"/>
              </a:solidFill>
              <a:cs typeface="Sabon Next LT"/>
            </a:endParaRPr>
          </a:p>
        </p:txBody>
      </p:sp>
      <p:pic>
        <p:nvPicPr>
          <p:cNvPr id="7" name="Picture 6" descr="A building with a fountain and trees&#10;&#10;Description automatically generated">
            <a:extLst>
              <a:ext uri="{FF2B5EF4-FFF2-40B4-BE49-F238E27FC236}">
                <a16:creationId xmlns:a16="http://schemas.microsoft.com/office/drawing/2014/main" id="{E1814D6B-0082-28B7-49B1-D9A8E19F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97627" y="-5681"/>
            <a:ext cx="12192000" cy="68612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C52142F-99CE-002C-A36B-6EC8A570B3D2}"/>
              </a:ext>
            </a:extLst>
          </p:cNvPr>
          <p:cNvSpPr txBox="1">
            <a:spLocks/>
          </p:cNvSpPr>
          <p:nvPr/>
        </p:nvSpPr>
        <p:spPr>
          <a:xfrm>
            <a:off x="953220" y="874304"/>
            <a:ext cx="10591800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>
                <a:solidFill>
                  <a:srgbClr val="FFFFFF"/>
                </a:solidFill>
                <a:cs typeface="Sabon Next LT"/>
              </a:rPr>
              <a:t>TALATINIGAN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269D9F-A5F4-5CC4-5681-257AC2ED5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220" y="4017576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Piliin ang </a:t>
            </a:r>
            <a:r>
              <a:rPr lang="en-US" sz="2200" dirty="0" err="1">
                <a:solidFill>
                  <a:srgbClr val="FFFFFF"/>
                </a:solidFill>
              </a:rPr>
              <a:t>titik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kasingkahulugan</a:t>
            </a:r>
            <a:r>
              <a:rPr lang="en-US" sz="2200" dirty="0">
                <a:solidFill>
                  <a:srgbClr val="FFFFFF"/>
                </a:solidFill>
              </a:rPr>
              <a:t> ng </a:t>
            </a:r>
            <a:r>
              <a:rPr lang="en-US" sz="2200" dirty="0" err="1">
                <a:solidFill>
                  <a:srgbClr val="FFFFFF"/>
                </a:solidFill>
              </a:rPr>
              <a:t>mga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salitang</a:t>
            </a:r>
            <a:r>
              <a:rPr lang="en-US" sz="2200" dirty="0">
                <a:solidFill>
                  <a:srgbClr val="FFFFFF"/>
                </a:solidFill>
              </a:rPr>
              <a:t> may </a:t>
            </a:r>
            <a:r>
              <a:rPr lang="en-US" sz="2200" dirty="0" err="1">
                <a:solidFill>
                  <a:srgbClr val="FFFFFF"/>
                </a:solidFill>
              </a:rPr>
              <a:t>bilang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talaan</a:t>
            </a:r>
            <a:r>
              <a:rPr lang="en-US" sz="2200" dirty="0">
                <a:solidFill>
                  <a:srgbClr val="FFFFFF"/>
                </a:solidFill>
              </a:rPr>
              <a:t>. </a:t>
            </a:r>
            <a:r>
              <a:rPr lang="en-US" sz="2200" dirty="0" err="1">
                <a:solidFill>
                  <a:srgbClr val="FFFFFF"/>
                </a:solidFill>
              </a:rPr>
              <a:t>Basahin</a:t>
            </a:r>
            <a:r>
              <a:rPr lang="en-US" sz="2200" dirty="0">
                <a:solidFill>
                  <a:srgbClr val="FFFFFF"/>
                </a:solidFill>
              </a:rPr>
              <a:t> ang pares ng </a:t>
            </a:r>
            <a:r>
              <a:rPr lang="en-US" sz="2200" dirty="0" err="1">
                <a:solidFill>
                  <a:srgbClr val="FFFFFF"/>
                </a:solidFill>
              </a:rPr>
              <a:t>salitang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magkasing-kahulugan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D230-B137-8C99-4BBD-CBB932A7E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474154"/>
            <a:ext cx="5632992" cy="591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Huwepe</a:t>
            </a:r>
            <a:endParaRPr lang="en-US">
              <a:latin typeface="Seaford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Seaford"/>
              </a:rPr>
              <a:t>Dantay</a:t>
            </a:r>
          </a:p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Namalas</a:t>
            </a:r>
            <a:endParaRPr lang="en-US">
              <a:latin typeface="Seaford"/>
            </a:endParaRPr>
          </a:p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Pasakitan</a:t>
            </a:r>
            <a:endParaRPr lang="en-US">
              <a:latin typeface="Seaford"/>
            </a:endParaRPr>
          </a:p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Hinimas</a:t>
            </a:r>
            <a:endParaRPr lang="en-US">
              <a:latin typeface="Seaford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Seaford"/>
              </a:rPr>
              <a:t>Museo</a:t>
            </a:r>
          </a:p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Pagmamalabis</a:t>
            </a:r>
            <a:endParaRPr lang="en-US">
              <a:latin typeface="Seaford"/>
            </a:endParaRPr>
          </a:p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Paglalayag</a:t>
            </a:r>
            <a:endParaRPr lang="en-US">
              <a:latin typeface="Seaford"/>
            </a:endParaRPr>
          </a:p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Nangangamkam</a:t>
            </a:r>
            <a:endParaRPr lang="en-US">
              <a:latin typeface="Seaford"/>
            </a:endParaRPr>
          </a:p>
          <a:p>
            <a:pPr marL="514350" indent="-514350">
              <a:buAutoNum type="arabicPeriod"/>
            </a:pPr>
            <a:r>
              <a:rPr lang="en-US" err="1">
                <a:latin typeface="Seaford"/>
              </a:rPr>
              <a:t>Kuwartel</a:t>
            </a:r>
            <a:endParaRPr lang="en-US">
              <a:latin typeface="Seafor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6EBD-CB39-DB59-6C30-F4CD3D4E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474154"/>
            <a:ext cx="5632991" cy="591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Hinaplos</a:t>
            </a:r>
            <a:endParaRPr lang="en-US">
              <a:latin typeface="Seaford"/>
            </a:endParaRPr>
          </a:p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Ilawan</a:t>
            </a:r>
            <a:endParaRPr lang="en-US">
              <a:latin typeface="Seaford"/>
            </a:endParaRPr>
          </a:p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Paglalakbay</a:t>
            </a:r>
            <a:endParaRPr lang="en-US">
              <a:latin typeface="Seaford"/>
            </a:endParaRPr>
          </a:p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Imbakan</a:t>
            </a:r>
            <a:endParaRPr lang="en-US">
              <a:latin typeface="Seaford"/>
            </a:endParaRPr>
          </a:p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Bilangguan</a:t>
            </a:r>
            <a:endParaRPr lang="en-US">
              <a:latin typeface="Seaford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Seaford"/>
              </a:rPr>
              <a:t>Patong</a:t>
            </a:r>
          </a:p>
          <a:p>
            <a:pPr marL="514350" indent="-514350">
              <a:buAutoNum type="alphaLcParenR"/>
            </a:pPr>
            <a:r>
              <a:rPr lang="en-US" dirty="0">
                <a:latin typeface="Seaford"/>
              </a:rPr>
              <a:t>Nakita</a:t>
            </a:r>
          </a:p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Pahirapan</a:t>
            </a:r>
            <a:endParaRPr lang="en-US">
              <a:latin typeface="Seaford"/>
            </a:endParaRPr>
          </a:p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Pagmamataas</a:t>
            </a:r>
            <a:endParaRPr lang="en-US">
              <a:latin typeface="Seaford"/>
            </a:endParaRPr>
          </a:p>
          <a:p>
            <a:pPr marL="514350" indent="-514350">
              <a:buAutoNum type="alphaLcParenR"/>
            </a:pPr>
            <a:r>
              <a:rPr lang="en-US" err="1">
                <a:latin typeface="Seaford"/>
              </a:rPr>
              <a:t>Nangunguha</a:t>
            </a:r>
            <a:endParaRPr lang="en-US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271688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028F00-CB45-4253-89D7-4F08E02D8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4E267F-D89B-4EE0-9F51-60775526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0C3580-5C66-45F0-8331-549786B6C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BAE36-B1E5-CFB9-97D2-BF36E2D3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68" y="227325"/>
            <a:ext cx="10591800" cy="5427040"/>
          </a:xfrm>
        </p:spPr>
        <p:txBody>
          <a:bodyPr anchor="b">
            <a:noAutofit/>
          </a:bodyPr>
          <a:lstStyle/>
          <a:p>
            <a:pPr algn="l"/>
            <a:r>
              <a:rPr lang="en-US" sz="9600" dirty="0">
                <a:solidFill>
                  <a:srgbClr val="FFFFFF"/>
                </a:solidFill>
                <a:cs typeface="Sabon Next LT"/>
              </a:rPr>
              <a:t>IBIGAY MO ANG BUOD NG </a:t>
            </a:r>
            <a:r>
              <a:rPr lang="en-US" sz="9600" i="1" u="sng" dirty="0">
                <a:solidFill>
                  <a:srgbClr val="FFFFFF"/>
                </a:solidFill>
                <a:cs typeface="Sabon Next LT"/>
              </a:rPr>
              <a:t>KABANATA 4</a:t>
            </a:r>
          </a:p>
        </p:txBody>
      </p:sp>
    </p:spTree>
    <p:extLst>
      <p:ext uri="{BB962C8B-B14F-4D97-AF65-F5344CB8AC3E}">
        <p14:creationId xmlns:p14="http://schemas.microsoft.com/office/powerpoint/2010/main" val="68893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FCAD9-EE55-E710-F8B7-9ED5A4EB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55926" y="763437"/>
            <a:ext cx="7010400" cy="1900438"/>
          </a:xfrm>
        </p:spPr>
        <p:txBody>
          <a:bodyPr anchor="b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cs typeface="Sabon Next LT"/>
              </a:rPr>
              <a:t>Kabanata</a:t>
            </a:r>
            <a:r>
              <a:rPr lang="en-US" sz="7200" dirty="0">
                <a:solidFill>
                  <a:schemeClr val="bg1"/>
                </a:solidFill>
                <a:cs typeface="Sabon Next LT"/>
              </a:rPr>
              <a:t> IV:</a:t>
            </a:r>
            <a:br>
              <a:rPr lang="en-US" sz="7200" dirty="0">
                <a:cs typeface="Sabon Next LT"/>
              </a:rPr>
            </a:br>
            <a:r>
              <a:rPr lang="en-US" sz="4000" dirty="0">
                <a:solidFill>
                  <a:schemeClr val="bg1"/>
                </a:solidFill>
                <a:cs typeface="Sabon Next LT"/>
              </a:rPr>
              <a:t>Erehe at </a:t>
            </a:r>
            <a:r>
              <a:rPr lang="en-US" sz="4000" dirty="0" err="1">
                <a:solidFill>
                  <a:schemeClr val="bg1"/>
                </a:solidFill>
                <a:cs typeface="Sabon Next LT"/>
              </a:rPr>
              <a:t>Pilibustero</a:t>
            </a:r>
            <a:endParaRPr lang="en-US" sz="4000" i="1" dirty="0">
              <a:solidFill>
                <a:schemeClr val="bg1"/>
              </a:solidFill>
              <a:cs typeface="Sabon Next LT"/>
            </a:endParaRPr>
          </a:p>
        </p:txBody>
      </p:sp>
      <p:pic>
        <p:nvPicPr>
          <p:cNvPr id="7" name="Picture 6" descr="A building with a fountain and trees&#10;&#10;Description automatically generated">
            <a:extLst>
              <a:ext uri="{FF2B5EF4-FFF2-40B4-BE49-F238E27FC236}">
                <a16:creationId xmlns:a16="http://schemas.microsoft.com/office/drawing/2014/main" id="{E1814D6B-0082-28B7-49B1-D9A8E19F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37929" y="-5681"/>
            <a:ext cx="12192000" cy="68612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3C334AA-4BF1-0C81-155C-FA36BC1C4665}"/>
              </a:ext>
            </a:extLst>
          </p:cNvPr>
          <p:cNvSpPr txBox="1">
            <a:spLocks/>
          </p:cNvSpPr>
          <p:nvPr/>
        </p:nvSpPr>
        <p:spPr>
          <a:xfrm>
            <a:off x="2593849" y="2129287"/>
            <a:ext cx="7010400" cy="2604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FFFFFF"/>
                </a:solidFill>
                <a:cs typeface="Sabon Next LT"/>
              </a:rPr>
              <a:t>BASAHIN MO AT UNAWAIN ANG KABANATA 4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1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41111"/>
            <a:ext cx="5192990" cy="55041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 err="1">
                <a:latin typeface="Seaford"/>
              </a:rPr>
              <a:t>Marahang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naglalakad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si</a:t>
            </a:r>
            <a:r>
              <a:rPr lang="en-US" dirty="0">
                <a:latin typeface="Seaford"/>
              </a:rPr>
              <a:t> Ibarra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walang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tiyak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patutunguhan</a:t>
            </a:r>
            <a:r>
              <a:rPr lang="en-US" dirty="0">
                <a:latin typeface="Seaford"/>
              </a:rPr>
              <a:t>. Ang </a:t>
            </a:r>
            <a:r>
              <a:rPr lang="en-US" dirty="0" err="1">
                <a:latin typeface="Seaford"/>
              </a:rPr>
              <a:t>malamig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simoy</a:t>
            </a:r>
            <a:r>
              <a:rPr lang="en-US" dirty="0">
                <a:latin typeface="Seaford"/>
              </a:rPr>
              <a:t> ng hanging </a:t>
            </a:r>
            <a:r>
              <a:rPr lang="en-US" dirty="0" err="1">
                <a:latin typeface="Seaford"/>
              </a:rPr>
              <a:t>dumampi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kanyang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mukha</a:t>
            </a:r>
            <a:r>
              <a:rPr lang="en-US" dirty="0">
                <a:latin typeface="Seaford"/>
              </a:rPr>
              <a:t> ay </a:t>
            </a:r>
            <a:r>
              <a:rPr lang="en-US" dirty="0" err="1">
                <a:latin typeface="Seaford"/>
              </a:rPr>
              <a:t>nagpagaan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kanyang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alalahanin</a:t>
            </a:r>
            <a:r>
              <a:rPr lang="en-US" dirty="0">
                <a:latin typeface="Seaford"/>
              </a:rPr>
              <a:t>. Nag-</a:t>
            </a:r>
            <a:r>
              <a:rPr lang="en-US" dirty="0" err="1">
                <a:latin typeface="Seaford"/>
              </a:rPr>
              <a:t>alis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siya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sumbrero</a:t>
            </a:r>
            <a:r>
              <a:rPr lang="en-US" dirty="0">
                <a:latin typeface="Seaford"/>
              </a:rPr>
              <a:t> at </a:t>
            </a:r>
            <a:r>
              <a:rPr lang="en-US" dirty="0" err="1">
                <a:latin typeface="Seaford"/>
              </a:rPr>
              <a:t>lumanghap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hangin</a:t>
            </a:r>
            <a:r>
              <a:rPr lang="en-US" dirty="0">
                <a:latin typeface="Seaford"/>
              </a:rPr>
              <a:t>. </a:t>
            </a:r>
            <a:r>
              <a:rPr lang="en-US" dirty="0" err="1">
                <a:latin typeface="Seaford"/>
              </a:rPr>
              <a:t>Namasdan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mabibilis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karwahe</a:t>
            </a:r>
            <a:r>
              <a:rPr lang="en-US" dirty="0">
                <a:latin typeface="Seaford"/>
              </a:rPr>
              <a:t>, ang </a:t>
            </a:r>
            <a:r>
              <a:rPr lang="en-US" dirty="0" err="1">
                <a:latin typeface="Seaford"/>
              </a:rPr>
              <a:t>mababagal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kalesang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paupahan</a:t>
            </a:r>
            <a:r>
              <a:rPr lang="en-US" dirty="0">
                <a:latin typeface="Seaford"/>
              </a:rPr>
              <a:t> at ang </a:t>
            </a:r>
            <a:r>
              <a:rPr lang="en-US" dirty="0" err="1">
                <a:latin typeface="Seaford"/>
              </a:rPr>
              <a:t>naglalakad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banyaga</a:t>
            </a:r>
            <a:r>
              <a:rPr lang="en-US" dirty="0">
                <a:latin typeface="Seaford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6CBCC-815D-0888-AD43-D0C62093C969}"/>
              </a:ext>
            </a:extLst>
          </p:cNvPr>
          <p:cNvSpPr txBox="1">
            <a:spLocks/>
          </p:cNvSpPr>
          <p:nvPr/>
        </p:nvSpPr>
        <p:spPr>
          <a:xfrm>
            <a:off x="6362037" y="678492"/>
            <a:ext cx="5192990" cy="550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 err="1">
                <a:latin typeface="Seaford"/>
              </a:rPr>
              <a:t>Narating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niya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Liwasan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Binundok</a:t>
            </a:r>
            <a:r>
              <a:rPr lang="en-US" dirty="0">
                <a:latin typeface="Seaford"/>
              </a:rPr>
              <a:t>. Iyon din ang dating </a:t>
            </a:r>
            <a:r>
              <a:rPr lang="en-US" dirty="0" err="1">
                <a:latin typeface="Seaford"/>
              </a:rPr>
              <a:t>Binundok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walang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pagbabago</a:t>
            </a:r>
            <a:r>
              <a:rPr lang="en-US" dirty="0">
                <a:latin typeface="Seaford"/>
              </a:rPr>
              <a:t>. </a:t>
            </a:r>
            <a:r>
              <a:rPr lang="en-US" dirty="0" err="1">
                <a:latin typeface="Seaford"/>
              </a:rPr>
              <a:t>Naroroon</a:t>
            </a:r>
            <a:r>
              <a:rPr lang="en-US" dirty="0">
                <a:latin typeface="Seaford"/>
              </a:rPr>
              <a:t> din ang dating 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daan</a:t>
            </a:r>
            <a:r>
              <a:rPr lang="en-US" dirty="0">
                <a:latin typeface="Seaford"/>
              </a:rPr>
              <a:t> at 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bahay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may </a:t>
            </a:r>
            <a:r>
              <a:rPr lang="en-US" dirty="0" err="1">
                <a:latin typeface="Seaford"/>
              </a:rPr>
              <a:t>pintang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puti</a:t>
            </a:r>
            <a:r>
              <a:rPr lang="en-US" dirty="0">
                <a:latin typeface="Seaford"/>
              </a:rPr>
              <a:t> at </a:t>
            </a:r>
            <a:r>
              <a:rPr lang="en-US" dirty="0" err="1">
                <a:latin typeface="Seaford"/>
              </a:rPr>
              <a:t>bughaw</a:t>
            </a:r>
            <a:r>
              <a:rPr lang="en-US" dirty="0">
                <a:latin typeface="Seaford"/>
              </a:rPr>
              <a:t>, ang </a:t>
            </a:r>
            <a:r>
              <a:rPr lang="en-US" dirty="0" err="1">
                <a:latin typeface="Seaford"/>
              </a:rPr>
              <a:t>lumang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orasan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kampanaryo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simbahan</a:t>
            </a:r>
            <a:r>
              <a:rPr lang="en-US" dirty="0">
                <a:latin typeface="Seaford"/>
              </a:rPr>
              <a:t>, ang </a:t>
            </a:r>
            <a:r>
              <a:rPr lang="en-US" dirty="0" err="1">
                <a:latin typeface="Seaford"/>
              </a:rPr>
              <a:t>lumang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tabing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tindahan</a:t>
            </a:r>
            <a:r>
              <a:rPr lang="en-US" dirty="0">
                <a:latin typeface="Seaford"/>
              </a:rPr>
              <a:t> ng </a:t>
            </a:r>
            <a:r>
              <a:rPr lang="en-US" dirty="0" err="1">
                <a:latin typeface="Seaford"/>
              </a:rPr>
              <a:t>Intsik</a:t>
            </a:r>
            <a:r>
              <a:rPr lang="en-US" dirty="0">
                <a:latin typeface="Seaford"/>
              </a:rPr>
              <a:t> at ang </a:t>
            </a:r>
            <a:r>
              <a:rPr lang="en-US" dirty="0" err="1">
                <a:latin typeface="Seaford"/>
              </a:rPr>
              <a:t>mga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rehas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iyon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sila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rin</a:t>
            </a:r>
            <a:r>
              <a:rPr lang="en-US" dirty="0">
                <a:latin typeface="Seaford"/>
              </a:rPr>
              <a:t> ang may </a:t>
            </a:r>
            <a:r>
              <a:rPr lang="en-US" dirty="0" err="1">
                <a:latin typeface="Seaford"/>
              </a:rPr>
              <a:t>kagagawan</a:t>
            </a:r>
            <a:r>
              <a:rPr lang="en-US" dirty="0">
                <a:latin typeface="Seafor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899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F4-F838-BC0F-E49C-2B58CF96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641111"/>
            <a:ext cx="5192990" cy="5504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Seaford"/>
              </a:rPr>
              <a:t> </a:t>
            </a:r>
            <a:r>
              <a:rPr lang="en-US" dirty="0" err="1">
                <a:latin typeface="Seaford"/>
                <a:ea typeface="+mn-lt"/>
                <a:cs typeface="+mn-lt"/>
              </a:rPr>
              <a:t>Nakarating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siya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sa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daang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Sakristiya</a:t>
            </a:r>
            <a:r>
              <a:rPr lang="en-US" dirty="0">
                <a:latin typeface="Seaford"/>
                <a:ea typeface="+mn-lt"/>
                <a:cs typeface="+mn-lt"/>
              </a:rPr>
              <a:t>. </a:t>
            </a:r>
            <a:r>
              <a:rPr lang="en-US" dirty="0" err="1">
                <a:latin typeface="Seaford"/>
                <a:ea typeface="+mn-lt"/>
                <a:cs typeface="+mn-lt"/>
              </a:rPr>
              <a:t>Naroroon</a:t>
            </a:r>
            <a:r>
              <a:rPr lang="en-US" dirty="0">
                <a:latin typeface="Seaford"/>
                <a:ea typeface="+mn-lt"/>
                <a:cs typeface="+mn-lt"/>
              </a:rPr>
              <a:t> ang </a:t>
            </a:r>
            <a:r>
              <a:rPr lang="en-US" dirty="0" err="1">
                <a:latin typeface="Seaford"/>
                <a:ea typeface="+mn-lt"/>
                <a:cs typeface="+mn-lt"/>
              </a:rPr>
              <a:t>mga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Intsik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na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nagtitinda</a:t>
            </a:r>
            <a:r>
              <a:rPr lang="en-US" dirty="0">
                <a:latin typeface="Seaford"/>
                <a:ea typeface="+mn-lt"/>
                <a:cs typeface="+mn-lt"/>
              </a:rPr>
              <a:t> ng </a:t>
            </a:r>
            <a:r>
              <a:rPr lang="en-US" dirty="0" err="1">
                <a:latin typeface="Seaford"/>
                <a:ea typeface="+mn-lt"/>
                <a:cs typeface="+mn-lt"/>
              </a:rPr>
              <a:t>sorbetes</a:t>
            </a:r>
            <a:r>
              <a:rPr lang="en-US" dirty="0">
                <a:latin typeface="Seaford"/>
                <a:ea typeface="+mn-lt"/>
                <a:cs typeface="+mn-lt"/>
              </a:rPr>
              <a:t> at </a:t>
            </a:r>
            <a:r>
              <a:rPr lang="en-US" dirty="0" err="1">
                <a:latin typeface="Seaford"/>
                <a:ea typeface="+mn-lt"/>
                <a:cs typeface="+mn-lt"/>
              </a:rPr>
              <a:t>huwepe</a:t>
            </a:r>
            <a:r>
              <a:rPr lang="en-US" dirty="0">
                <a:latin typeface="Seaford"/>
                <a:ea typeface="+mn-lt"/>
                <a:cs typeface="+mn-lt"/>
              </a:rPr>
              <a:t> pa </a:t>
            </a:r>
            <a:r>
              <a:rPr lang="en-US" dirty="0" err="1">
                <a:latin typeface="Seaford"/>
                <a:ea typeface="+mn-lt"/>
                <a:cs typeface="+mn-lt"/>
              </a:rPr>
              <a:t>rin</a:t>
            </a:r>
            <a:r>
              <a:rPr lang="en-US" dirty="0">
                <a:latin typeface="Seaford"/>
                <a:ea typeface="+mn-lt"/>
                <a:cs typeface="+mn-lt"/>
              </a:rPr>
              <a:t> ang </a:t>
            </a:r>
            <a:r>
              <a:rPr lang="en-US" dirty="0" err="1">
                <a:latin typeface="Seaford"/>
                <a:ea typeface="+mn-lt"/>
                <a:cs typeface="+mn-lt"/>
              </a:rPr>
              <a:t>pananglaw</a:t>
            </a:r>
            <a:r>
              <a:rPr lang="en-US" dirty="0">
                <a:latin typeface="Seaford"/>
                <a:ea typeface="+mn-lt"/>
                <a:cs typeface="+mn-lt"/>
              </a:rPr>
              <a:t> at ang </a:t>
            </a:r>
            <a:r>
              <a:rPr lang="en-US" dirty="0" err="1">
                <a:latin typeface="Seaford"/>
                <a:ea typeface="+mn-lt"/>
                <a:cs typeface="+mn-lt"/>
              </a:rPr>
              <a:t>mga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babaing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nagbibili</a:t>
            </a:r>
            <a:r>
              <a:rPr lang="en-US" dirty="0">
                <a:latin typeface="Seaford"/>
                <a:ea typeface="+mn-lt"/>
                <a:cs typeface="+mn-lt"/>
              </a:rPr>
              <a:t> ng </a:t>
            </a:r>
            <a:r>
              <a:rPr lang="en-US" dirty="0" err="1">
                <a:latin typeface="Seaford"/>
                <a:ea typeface="+mn-lt"/>
                <a:cs typeface="+mn-lt"/>
              </a:rPr>
              <a:t>kakanin</a:t>
            </a:r>
            <a:r>
              <a:rPr lang="en-US" dirty="0">
                <a:latin typeface="Seaford"/>
                <a:ea typeface="+mn-lt"/>
                <a:cs typeface="+mn-lt"/>
              </a:rPr>
              <a:t> at </a:t>
            </a:r>
            <a:r>
              <a:rPr lang="en-US" dirty="0" err="1">
                <a:latin typeface="Seaford"/>
                <a:ea typeface="+mn-lt"/>
                <a:cs typeface="+mn-lt"/>
              </a:rPr>
              <a:t>bungangkahoy</a:t>
            </a:r>
            <a:r>
              <a:rPr lang="en-US" dirty="0">
                <a:latin typeface="Seaford"/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  <a:ea typeface="+mn-lt"/>
                <a:cs typeface="+mn-lt"/>
              </a:rPr>
              <a:t> </a:t>
            </a:r>
            <a:r>
              <a:rPr lang="en-US" dirty="0" err="1">
                <a:latin typeface="Seaford"/>
                <a:ea typeface="+mn-lt"/>
                <a:cs typeface="+mn-lt"/>
              </a:rPr>
              <a:t>Naisip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ni</a:t>
            </a:r>
            <a:r>
              <a:rPr lang="en-US" dirty="0">
                <a:latin typeface="Seaford"/>
                <a:ea typeface="+mn-lt"/>
                <a:cs typeface="+mn-lt"/>
              </a:rPr>
              <a:t> Ibarra </a:t>
            </a:r>
            <a:r>
              <a:rPr lang="en-US" dirty="0" err="1">
                <a:latin typeface="Seaford"/>
                <a:ea typeface="+mn-lt"/>
                <a:cs typeface="+mn-lt"/>
              </a:rPr>
              <a:t>na</a:t>
            </a:r>
            <a:r>
              <a:rPr lang="en-US" dirty="0">
                <a:latin typeface="Seaford"/>
                <a:ea typeface="+mn-lt"/>
                <a:cs typeface="+mn-lt"/>
              </a:rPr>
              <a:t> parang </a:t>
            </a:r>
            <a:r>
              <a:rPr lang="en-US" dirty="0" err="1">
                <a:latin typeface="Seaford"/>
                <a:ea typeface="+mn-lt"/>
                <a:cs typeface="+mn-lt"/>
              </a:rPr>
              <a:t>isang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pangarap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lamang</a:t>
            </a:r>
            <a:r>
              <a:rPr lang="en-US" dirty="0">
                <a:latin typeface="Seaford"/>
                <a:ea typeface="+mn-lt"/>
                <a:cs typeface="+mn-lt"/>
              </a:rPr>
              <a:t> ang </a:t>
            </a:r>
            <a:r>
              <a:rPr lang="en-US" dirty="0" err="1">
                <a:latin typeface="Seaford"/>
                <a:ea typeface="+mn-lt"/>
                <a:cs typeface="+mn-lt"/>
              </a:rPr>
              <a:t>pitong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taon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sa</a:t>
            </a:r>
            <a:r>
              <a:rPr lang="en-US" dirty="0">
                <a:latin typeface="Seaford"/>
                <a:ea typeface="+mn-lt"/>
                <a:cs typeface="+mn-lt"/>
              </a:rPr>
              <a:t> Europa.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6CBCC-815D-0888-AD43-D0C62093C969}"/>
              </a:ext>
            </a:extLst>
          </p:cNvPr>
          <p:cNvSpPr txBox="1">
            <a:spLocks/>
          </p:cNvSpPr>
          <p:nvPr/>
        </p:nvSpPr>
        <p:spPr>
          <a:xfrm>
            <a:off x="6362037" y="678492"/>
            <a:ext cx="5192990" cy="550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Seaford"/>
              </a:rPr>
              <a:t> Nag-</a:t>
            </a:r>
            <a:r>
              <a:rPr lang="en-US" err="1">
                <a:latin typeface="Seaford"/>
              </a:rPr>
              <a:t>iisip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siya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naramdaman</a:t>
            </a:r>
            <a:r>
              <a:rPr lang="en-US" dirty="0">
                <a:latin typeface="Seaford"/>
              </a:rPr>
              <a:t> ang </a:t>
            </a:r>
            <a:r>
              <a:rPr lang="en-US" err="1">
                <a:latin typeface="Seaford"/>
              </a:rPr>
              <a:t>dantay</a:t>
            </a:r>
            <a:r>
              <a:rPr lang="en-US" dirty="0">
                <a:latin typeface="Seaford"/>
              </a:rPr>
              <a:t> ng </a:t>
            </a:r>
            <a:r>
              <a:rPr lang="en-US" err="1">
                <a:latin typeface="Seaford"/>
              </a:rPr>
              <a:t>isang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magaang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kamay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kanyang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balikat</a:t>
            </a:r>
            <a:r>
              <a:rPr lang="en-US" dirty="0">
                <a:latin typeface="Seaford"/>
              </a:rPr>
              <a:t>. </a:t>
            </a:r>
            <a:r>
              <a:rPr lang="en-US" err="1">
                <a:latin typeface="Seaford"/>
              </a:rPr>
              <a:t>Namalas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niya</a:t>
            </a:r>
            <a:r>
              <a:rPr lang="en-US" dirty="0">
                <a:latin typeface="Seaford"/>
              </a:rPr>
              <a:t> ang </a:t>
            </a:r>
            <a:r>
              <a:rPr lang="en-US" err="1">
                <a:latin typeface="Seaford"/>
              </a:rPr>
              <a:t>tinyenteng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nakangiti</a:t>
            </a:r>
            <a:r>
              <a:rPr lang="en-US" dirty="0">
                <a:latin typeface="Seaford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 "Binata, mag-</a:t>
            </a:r>
            <a:r>
              <a:rPr lang="en-US" err="1">
                <a:latin typeface="Seaford"/>
              </a:rPr>
              <a:t>iingat</a:t>
            </a:r>
            <a:r>
              <a:rPr lang="en-US">
                <a:latin typeface="Seaford"/>
              </a:rPr>
              <a:t> kayo! Ang </a:t>
            </a:r>
            <a:r>
              <a:rPr lang="en-US" err="1">
                <a:latin typeface="Seaford"/>
              </a:rPr>
              <a:t>nangyari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sa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iyong</a:t>
            </a:r>
            <a:r>
              <a:rPr lang="en-US">
                <a:latin typeface="Seaford"/>
              </a:rPr>
              <a:t> ama ay </a:t>
            </a:r>
            <a:r>
              <a:rPr lang="en-US" err="1">
                <a:latin typeface="Seaford"/>
              </a:rPr>
              <a:t>halimbawa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na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hindi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dapat</a:t>
            </a:r>
            <a:r>
              <a:rPr lang="en-US">
                <a:latin typeface="Seaford"/>
              </a:rPr>
              <a:t> </a:t>
            </a:r>
            <a:r>
              <a:rPr lang="en-US" err="1">
                <a:latin typeface="Seaford"/>
              </a:rPr>
              <a:t>maulit</a:t>
            </a:r>
            <a:r>
              <a:rPr lang="en-US">
                <a:latin typeface="Seaford"/>
              </a:rPr>
              <a:t>," ang </a:t>
            </a:r>
            <a:r>
              <a:rPr lang="en-US" err="1">
                <a:latin typeface="Seaford"/>
              </a:rPr>
              <a:t>sabi</a:t>
            </a:r>
            <a:r>
              <a:rPr lang="en-US">
                <a:latin typeface="Seaford"/>
              </a:rPr>
              <a:t> ng </a:t>
            </a:r>
            <a:r>
              <a:rPr lang="en-US" err="1">
                <a:latin typeface="Seaford"/>
              </a:rPr>
              <a:t>tinyente</a:t>
            </a:r>
            <a:r>
              <a:rPr lang="en-US">
                <a:latin typeface="Seaford"/>
              </a:rPr>
              <a:t>.</a:t>
            </a:r>
            <a:endParaRPr lang="en-US" dirty="0">
              <a:latin typeface="Seaford"/>
            </a:endParaRPr>
          </a:p>
          <a:p>
            <a:pPr marL="0" indent="0" algn="just">
              <a:buNone/>
            </a:pPr>
            <a:r>
              <a:rPr lang="en-US" dirty="0">
                <a:latin typeface="Seaford"/>
              </a:rPr>
              <a:t> "</a:t>
            </a:r>
            <a:r>
              <a:rPr lang="en-US" dirty="0" err="1">
                <a:latin typeface="Seaford"/>
              </a:rPr>
              <a:t>Ipagpatawad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ninyo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wari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ko'y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naging</a:t>
            </a:r>
            <a:r>
              <a:rPr lang="en-US" dirty="0">
                <a:latin typeface="Seaford"/>
              </a:rPr>
              <a:t> mahal </a:t>
            </a:r>
            <a:r>
              <a:rPr lang="en-US" dirty="0" err="1">
                <a:latin typeface="Seaford"/>
              </a:rPr>
              <a:t>sa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inyo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aking</a:t>
            </a:r>
            <a:r>
              <a:rPr lang="en-US" dirty="0">
                <a:latin typeface="Seaford"/>
              </a:rPr>
              <a:t> ama. </a:t>
            </a:r>
            <a:r>
              <a:rPr lang="en-US" dirty="0" err="1">
                <a:latin typeface="Seaford"/>
              </a:rPr>
              <a:t>Maaari</a:t>
            </a:r>
            <a:r>
              <a:rPr lang="en-US" dirty="0">
                <a:latin typeface="Seaford"/>
              </a:rPr>
              <a:t> po bang </a:t>
            </a:r>
            <a:r>
              <a:rPr lang="en-US" dirty="0" err="1">
                <a:latin typeface="Seaford"/>
              </a:rPr>
              <a:t>sabihin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ninyo</a:t>
            </a:r>
            <a:r>
              <a:rPr lang="en-US" dirty="0">
                <a:latin typeface="Seaford"/>
              </a:rPr>
              <a:t> ang </a:t>
            </a:r>
            <a:r>
              <a:rPr lang="en-US" dirty="0" err="1">
                <a:latin typeface="Seaford"/>
              </a:rPr>
              <a:t>kanyang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naging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kapalaran</a:t>
            </a:r>
            <a:r>
              <a:rPr lang="en-US" dirty="0">
                <a:latin typeface="Seaford"/>
              </a:rPr>
              <a:t>?"</a:t>
            </a:r>
          </a:p>
          <a:p>
            <a:pPr marL="0" indent="0" algn="just">
              <a:buNone/>
            </a:pPr>
            <a:endParaRPr lang="en-US" dirty="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853499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DappledVTI</vt:lpstr>
      <vt:lpstr>Filipino 9 | Noli Me Tangere</vt:lpstr>
      <vt:lpstr>PowerPoint Presentation</vt:lpstr>
      <vt:lpstr>Kabanata IV: Erehe at Pilibustero</vt:lpstr>
      <vt:lpstr>Kabanata IV: Erehe at Pilibustero</vt:lpstr>
      <vt:lpstr>PowerPoint Presentation</vt:lpstr>
      <vt:lpstr>IBIGAY MO ANG BUOD NG KABANATA 4</vt:lpstr>
      <vt:lpstr>Kabanata IV: Erehe at Pilibustero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TALAKAYAN</vt:lpstr>
      <vt:lpstr>PowerPoint Presentation</vt:lpstr>
      <vt:lpstr>GABAY-DIWA</vt:lpstr>
      <vt:lpstr>PowerPoint Presentation</vt:lpstr>
      <vt:lpstr>PowerPoint Presentation</vt:lpstr>
      <vt:lpstr>WAKAS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/>
  <cp:lastModifiedBy/>
  <cp:revision>550</cp:revision>
  <dcterms:created xsi:type="dcterms:W3CDTF">2024-04-23T14:16:49Z</dcterms:created>
  <dcterms:modified xsi:type="dcterms:W3CDTF">2024-05-03T17:50:14Z</dcterms:modified>
</cp:coreProperties>
</file>