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1" r:id="rId2"/>
  </p:sldMasterIdLst>
  <p:sldIdLst>
    <p:sldId id="258" r:id="rId3"/>
    <p:sldId id="257" r:id="rId4"/>
    <p:sldId id="25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D9472-9A32-419C-8DA1-41E5219E9C26}" v="4" dt="2024-05-01T22:37:21.534"/>
    <p1510:client id="{4E321097-710B-406A-9625-D187B3C58599}" v="30" dt="2024-05-02T00:20:47.995"/>
    <p1510:client id="{4EDEE730-C2E0-426F-852E-34C68C43998B}" v="1" dt="2024-05-02T06:01:23.104"/>
    <p1510:client id="{8D77E3BA-D7D9-4401-ACC4-4E7D65C921E1}" v="4" dt="2024-05-02T01:18:08.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5/3/2024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43068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5/3/2024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525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5/3/2024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969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5/3/2024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89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5/3/2024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45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5/3/2024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598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5/3/2024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28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5/3/2024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984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5/3/2024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9170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5/3/2024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34857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5/3/2024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53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5/3/2024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502385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50" r:id="rId8"/>
    <p:sldLayoutId id="2147483751" r:id="rId9"/>
    <p:sldLayoutId id="2147483752" r:id="rId10"/>
    <p:sldLayoutId id="214748376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ideo" Target="https://www.youtube.com/embed/PrAx9NWT3XM?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66">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5" name="Picture 14" descr="Floral design made with continuous lines">
            <a:extLst>
              <a:ext uri="{FF2B5EF4-FFF2-40B4-BE49-F238E27FC236}">
                <a16:creationId xmlns:a16="http://schemas.microsoft.com/office/drawing/2014/main" id="{91AFB940-F1FC-ECEE-75BF-EA84FE39E1BB}"/>
              </a:ext>
            </a:extLst>
          </p:cNvPr>
          <p:cNvPicPr>
            <a:picLocks noChangeAspect="1"/>
          </p:cNvPicPr>
          <p:nvPr/>
        </p:nvPicPr>
        <p:blipFill rotWithShape="1">
          <a:blip r:embed="rId2">
            <a:alphaModFix/>
          </a:blip>
          <a:srcRect t="23039" b="23102"/>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75178" y="565846"/>
            <a:ext cx="4958128" cy="3755144"/>
          </a:xfrm>
        </p:spPr>
        <p:txBody>
          <a:bodyPr anchor="b">
            <a:normAutofit/>
          </a:bodyPr>
          <a:lstStyle/>
          <a:p>
            <a:pPr algn="l"/>
            <a:r>
              <a:rPr lang="en-US">
                <a:solidFill>
                  <a:srgbClr val="FFFFFF"/>
                </a:solidFill>
                <a:cs typeface="Sabon Next LT"/>
              </a:rPr>
              <a:t>Filipino 9 |</a:t>
            </a:r>
            <a:br>
              <a:rPr lang="en-US">
                <a:solidFill>
                  <a:srgbClr val="FFFFFF"/>
                </a:solidFill>
                <a:cs typeface="Sabon Next LT"/>
              </a:rPr>
            </a:br>
            <a:r>
              <a:rPr lang="en-US">
                <a:solidFill>
                  <a:srgbClr val="FFFFFF"/>
                </a:solidFill>
                <a:cs typeface="Sabon Next LT"/>
              </a:rPr>
              <a:t>Noli Me Tangere</a:t>
            </a:r>
          </a:p>
        </p:txBody>
      </p:sp>
      <p:sp>
        <p:nvSpPr>
          <p:cNvPr id="3" name="Subtitle 2"/>
          <p:cNvSpPr>
            <a:spLocks noGrp="1"/>
          </p:cNvSpPr>
          <p:nvPr>
            <p:ph type="subTitle" idx="1"/>
          </p:nvPr>
        </p:nvSpPr>
        <p:spPr>
          <a:xfrm>
            <a:off x="6775178" y="4456143"/>
            <a:ext cx="4958128" cy="1765055"/>
          </a:xfrm>
        </p:spPr>
        <p:txBody>
          <a:bodyPr anchor="t">
            <a:normAutofit/>
          </a:bodyPr>
          <a:lstStyle/>
          <a:p>
            <a:pPr algn="l"/>
            <a:r>
              <a:rPr lang="en-US" sz="2200" dirty="0">
                <a:solidFill>
                  <a:srgbClr val="FFFFFF"/>
                </a:solidFill>
              </a:rPr>
              <a:t>Mayo 2, 2024</a:t>
            </a:r>
          </a:p>
        </p:txBody>
      </p:sp>
    </p:spTree>
    <p:extLst>
      <p:ext uri="{BB962C8B-B14F-4D97-AF65-F5344CB8AC3E}">
        <p14:creationId xmlns:p14="http://schemas.microsoft.com/office/powerpoint/2010/main" val="3830248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DDFD-EDA7-C522-8CA3-6BF4FBEECA31}"/>
              </a:ext>
            </a:extLst>
          </p:cNvPr>
          <p:cNvSpPr>
            <a:spLocks noGrp="1"/>
          </p:cNvSpPr>
          <p:nvPr>
            <p:ph idx="1"/>
          </p:nvPr>
        </p:nvSpPr>
        <p:spPr>
          <a:xfrm>
            <a:off x="458694" y="310432"/>
            <a:ext cx="11274612" cy="6122328"/>
          </a:xfrm>
        </p:spPr>
        <p:txBody>
          <a:bodyPr vert="horz" lIns="91440" tIns="45720" rIns="91440" bIns="45720" rtlCol="0" anchor="t">
            <a:normAutofit fontScale="92500"/>
          </a:bodyPr>
          <a:lstStyle/>
          <a:p>
            <a:pPr marL="0" indent="0" algn="just">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a:t>
            </a:r>
          </a:p>
          <a:p>
            <a:pPr marL="0" indent="0" algn="just">
              <a:buNone/>
            </a:pP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p>
        </p:txBody>
      </p:sp>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6" name="Content Placeholder 2">
            <a:extLst>
              <a:ext uri="{FF2B5EF4-FFF2-40B4-BE49-F238E27FC236}">
                <a16:creationId xmlns:a16="http://schemas.microsoft.com/office/drawing/2014/main" id="{B57DDAF2-CB39-282F-BE64-4418CCEC7C80}"/>
              </a:ext>
            </a:extLst>
          </p:cNvPr>
          <p:cNvSpPr txBox="1">
            <a:spLocks/>
          </p:cNvSpPr>
          <p:nvPr/>
        </p:nvSpPr>
        <p:spPr>
          <a:xfrm>
            <a:off x="13076263" y="304680"/>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a:t>
            </a:r>
            <a:r>
              <a:rPr lang="en-US" dirty="0" err="1"/>
              <a:t>Itinuturing</a:t>
            </a:r>
            <a:r>
              <a:rPr lang="en-US" dirty="0"/>
              <a:t> </a:t>
            </a:r>
            <a:r>
              <a:rPr lang="en-US" dirty="0" err="1"/>
              <a:t>siya</a:t>
            </a:r>
            <a:r>
              <a:rPr lang="en-US" dirty="0"/>
              <a:t> </a:t>
            </a:r>
            <a:r>
              <a:rPr lang="en-US" dirty="0" err="1"/>
              <a:t>na</a:t>
            </a:r>
            <a:r>
              <a:rPr lang="en-US" dirty="0"/>
              <a:t> isa </a:t>
            </a:r>
            <a:r>
              <a:rPr lang="en-US" dirty="0" err="1"/>
              <a:t>sa</a:t>
            </a:r>
            <a:r>
              <a:rPr lang="en-US" dirty="0"/>
              <a:t> </a:t>
            </a:r>
            <a:r>
              <a:rPr lang="en-US" dirty="0" err="1"/>
              <a:t>pinakamayaman</a:t>
            </a:r>
            <a:r>
              <a:rPr lang="en-US" dirty="0"/>
              <a:t> </a:t>
            </a:r>
            <a:r>
              <a:rPr lang="en-US" dirty="0" err="1"/>
              <a:t>sa</a:t>
            </a:r>
            <a:r>
              <a:rPr lang="en-US" dirty="0"/>
              <a:t> </a:t>
            </a:r>
            <a:r>
              <a:rPr lang="en-US" dirty="0" err="1"/>
              <a:t>Binundok</a:t>
            </a:r>
            <a:r>
              <a:rPr lang="en-US" dirty="0"/>
              <a:t> </a:t>
            </a:r>
            <a:r>
              <a:rPr lang="en-US" dirty="0" err="1"/>
              <a:t>dahil</a:t>
            </a:r>
            <a:r>
              <a:rPr lang="en-US" dirty="0"/>
              <a:t> </a:t>
            </a:r>
            <a:r>
              <a:rPr lang="en-US" dirty="0" err="1"/>
              <a:t>sa</a:t>
            </a:r>
            <a:r>
              <a:rPr lang="en-US" dirty="0"/>
              <a:t> </a:t>
            </a:r>
            <a:r>
              <a:rPr lang="en-US" dirty="0" err="1"/>
              <a:t>malaki</a:t>
            </a:r>
            <a:r>
              <a:rPr lang="en-US" dirty="0"/>
              <a:t> ang </a:t>
            </a:r>
            <a:r>
              <a:rPr lang="en-US" dirty="0" err="1"/>
              <a:t>inaani</a:t>
            </a:r>
            <a:r>
              <a:rPr lang="en-US" dirty="0"/>
              <a:t> </a:t>
            </a:r>
            <a:r>
              <a:rPr lang="en-US" dirty="0" err="1"/>
              <a:t>niya</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lupain</a:t>
            </a:r>
            <a:r>
              <a:rPr lang="en-US" dirty="0"/>
              <a:t> </a:t>
            </a:r>
            <a:r>
              <a:rPr lang="en-US" dirty="0" err="1"/>
              <a:t>sa</a:t>
            </a:r>
            <a:r>
              <a:rPr lang="en-US" dirty="0"/>
              <a:t> Pampanga at Laguna, </a:t>
            </a:r>
            <a:r>
              <a:rPr lang="en-US" dirty="0" err="1"/>
              <a:t>lalung-lalo</a:t>
            </a:r>
            <a:r>
              <a:rPr lang="en-US" dirty="0"/>
              <a:t> </a:t>
            </a:r>
            <a:r>
              <a:rPr lang="en-US" dirty="0" err="1"/>
              <a:t>na</a:t>
            </a:r>
            <a:r>
              <a:rPr lang="en-US" dirty="0"/>
              <a:t> </a:t>
            </a:r>
            <a:r>
              <a:rPr lang="en-US" dirty="0" err="1"/>
              <a:t>sa</a:t>
            </a:r>
            <a:r>
              <a:rPr lang="en-US" dirty="0"/>
              <a:t> San Diego, </a:t>
            </a:r>
            <a:r>
              <a:rPr lang="en-US" dirty="0" err="1"/>
              <a:t>na</a:t>
            </a:r>
            <a:r>
              <a:rPr lang="en-US" dirty="0"/>
              <a:t> ang </a:t>
            </a:r>
            <a:r>
              <a:rPr lang="en-US" dirty="0" err="1"/>
              <a:t>buwis</a:t>
            </a:r>
            <a:r>
              <a:rPr lang="en-US" dirty="0"/>
              <a:t> ay </a:t>
            </a:r>
            <a:r>
              <a:rPr lang="en-US" dirty="0" err="1"/>
              <a:t>tumataas</a:t>
            </a:r>
            <a:r>
              <a:rPr lang="en-US" dirty="0"/>
              <a:t> </a:t>
            </a:r>
            <a:r>
              <a:rPr lang="en-US" dirty="0" err="1"/>
              <a:t>taun-taon</a:t>
            </a:r>
            <a:r>
              <a:rPr lang="en-US" dirty="0"/>
              <a:t>. Ang </a:t>
            </a:r>
            <a:r>
              <a:rPr lang="en-US" dirty="0" err="1"/>
              <a:t>bayang</a:t>
            </a:r>
            <a:r>
              <a:rPr lang="en-US" dirty="0"/>
              <a:t> </a:t>
            </a:r>
            <a:r>
              <a:rPr lang="en-US" dirty="0" err="1"/>
              <a:t>ito'y</a:t>
            </a:r>
            <a:r>
              <a:rPr lang="en-US" dirty="0"/>
              <a:t> </a:t>
            </a:r>
            <a:r>
              <a:rPr lang="en-US" dirty="0" err="1"/>
              <a:t>kinagigiliwan</a:t>
            </a:r>
            <a:r>
              <a:rPr lang="en-US" dirty="0"/>
              <a:t> </a:t>
            </a:r>
            <a:r>
              <a:rPr lang="en-US" dirty="0" err="1"/>
              <a:t>dahil</a:t>
            </a:r>
            <a:r>
              <a:rPr lang="en-US" dirty="0"/>
              <a:t> </a:t>
            </a:r>
            <a:r>
              <a:rPr lang="en-US" dirty="0" err="1"/>
              <a:t>sa</a:t>
            </a:r>
            <a:r>
              <a:rPr lang="en-US" dirty="0"/>
              <a:t> </a:t>
            </a:r>
            <a:r>
              <a:rPr lang="en-US" dirty="0" err="1"/>
              <a:t>mainam</a:t>
            </a:r>
            <a:r>
              <a:rPr lang="en-US" dirty="0"/>
              <a:t> </a:t>
            </a:r>
            <a:r>
              <a:rPr lang="en-US" dirty="0" err="1"/>
              <a:t>na</a:t>
            </a:r>
            <a:r>
              <a:rPr lang="en-US" dirty="0"/>
              <a:t> </a:t>
            </a:r>
            <a:r>
              <a:rPr lang="en-US" dirty="0" err="1"/>
              <a:t>paliguan</a:t>
            </a:r>
            <a:r>
              <a:rPr lang="en-US" dirty="0"/>
              <a:t>, </a:t>
            </a:r>
            <a:r>
              <a:rPr lang="en-US" dirty="0" err="1"/>
              <a:t>bantog</a:t>
            </a:r>
            <a:r>
              <a:rPr lang="en-US" dirty="0"/>
              <a:t> </a:t>
            </a:r>
            <a:r>
              <a:rPr lang="en-US" dirty="0" err="1"/>
              <a:t>sa</a:t>
            </a:r>
            <a:r>
              <a:rPr lang="en-US" dirty="0"/>
              <a:t> </a:t>
            </a:r>
            <a:r>
              <a:rPr lang="en-US" dirty="0" err="1"/>
              <a:t>sabungan</a:t>
            </a:r>
            <a:r>
              <a:rPr lang="en-US" dirty="0"/>
              <a:t>, at </a:t>
            </a:r>
            <a:r>
              <a:rPr lang="en-US" dirty="0" err="1"/>
              <a:t>matamis</a:t>
            </a:r>
            <a:r>
              <a:rPr lang="en-US" dirty="0"/>
              <a:t> </a:t>
            </a:r>
            <a:r>
              <a:rPr lang="en-US" dirty="0" err="1"/>
              <a:t>na</a:t>
            </a:r>
            <a:r>
              <a:rPr lang="en-US" dirty="0"/>
              <a:t> </a:t>
            </a:r>
            <a:r>
              <a:rPr lang="en-US" dirty="0" err="1"/>
              <a:t>mga</a:t>
            </a:r>
            <a:r>
              <a:rPr lang="en-US" dirty="0"/>
              <a:t> </a:t>
            </a:r>
            <a:r>
              <a:rPr lang="en-US" dirty="0" err="1"/>
              <a:t>alaalang</a:t>
            </a:r>
            <a:r>
              <a:rPr lang="en-US" dirty="0"/>
              <a:t> </a:t>
            </a:r>
            <a:r>
              <a:rPr lang="en-US" dirty="0" err="1"/>
              <a:t>naganap</a:t>
            </a:r>
            <a:r>
              <a:rPr lang="en-US" dirty="0"/>
              <a:t> doon. Maraming </a:t>
            </a:r>
            <a:r>
              <a:rPr lang="en-US" dirty="0" err="1"/>
              <a:t>mga</a:t>
            </a:r>
            <a:r>
              <a:rPr lang="en-US" dirty="0"/>
              <a:t> </a:t>
            </a:r>
            <a:r>
              <a:rPr lang="en-US" dirty="0" err="1"/>
              <a:t>paupahang</a:t>
            </a:r>
            <a:r>
              <a:rPr lang="en-US" dirty="0"/>
              <a:t> </a:t>
            </a:r>
            <a:r>
              <a:rPr lang="en-US" dirty="0" err="1"/>
              <a:t>bahay</a:t>
            </a:r>
            <a:r>
              <a:rPr lang="en-US" dirty="0"/>
              <a:t> </a:t>
            </a:r>
            <a:r>
              <a:rPr lang="en-US" dirty="0" err="1"/>
              <a:t>sa</a:t>
            </a:r>
            <a:r>
              <a:rPr lang="en-US" dirty="0"/>
              <a:t> Santo Cristo, </a:t>
            </a:r>
            <a:r>
              <a:rPr lang="en-US" dirty="0" err="1"/>
              <a:t>sa</a:t>
            </a:r>
            <a:r>
              <a:rPr lang="en-US" dirty="0"/>
              <a:t> </a:t>
            </a:r>
            <a:r>
              <a:rPr lang="en-US" dirty="0" err="1"/>
              <a:t>daang</a:t>
            </a:r>
            <a:r>
              <a:rPr lang="en-US" dirty="0"/>
              <a:t> Rosario. Ang </a:t>
            </a:r>
            <a:r>
              <a:rPr lang="en-US" dirty="0" err="1"/>
              <a:t>kalakal</a:t>
            </a:r>
            <a:r>
              <a:rPr lang="en-US" dirty="0"/>
              <a:t> </a:t>
            </a:r>
            <a:r>
              <a:rPr lang="en-US" dirty="0" err="1"/>
              <a:t>na</a:t>
            </a:r>
            <a:r>
              <a:rPr lang="en-US" dirty="0"/>
              <a:t> </a:t>
            </a:r>
            <a:r>
              <a:rPr lang="en-US" dirty="0" err="1"/>
              <a:t>apyan</a:t>
            </a:r>
            <a:r>
              <a:rPr lang="en-US" dirty="0"/>
              <a:t> ay </a:t>
            </a:r>
            <a:r>
              <a:rPr lang="en-US" dirty="0" err="1"/>
              <a:t>kalakal</a:t>
            </a:r>
            <a:r>
              <a:rPr lang="en-US" dirty="0"/>
              <a:t> </a:t>
            </a:r>
            <a:r>
              <a:rPr lang="en-US" dirty="0" err="1"/>
              <a:t>nila</a:t>
            </a:r>
            <a:r>
              <a:rPr lang="en-US" dirty="0"/>
              <a:t> ng </a:t>
            </a:r>
            <a:r>
              <a:rPr lang="en-US" dirty="0" err="1"/>
              <a:t>isang</a:t>
            </a:r>
            <a:r>
              <a:rPr lang="en-US" dirty="0"/>
              <a:t> </a:t>
            </a:r>
            <a:r>
              <a:rPr lang="en-US" dirty="0" err="1"/>
              <a:t>Intsik</a:t>
            </a:r>
            <a:r>
              <a:rPr lang="en-US" dirty="0"/>
              <a:t>. </a:t>
            </a:r>
            <a:r>
              <a:rPr lang="en-US" dirty="0" err="1"/>
              <a:t>Ito'y</a:t>
            </a:r>
            <a:r>
              <a:rPr lang="en-US" dirty="0"/>
              <a:t> </a:t>
            </a:r>
            <a:r>
              <a:rPr lang="en-US" dirty="0" err="1"/>
              <a:t>nagpapanhik</a:t>
            </a:r>
            <a:r>
              <a:rPr lang="en-US" dirty="0"/>
              <a:t> </a:t>
            </a:r>
            <a:r>
              <a:rPr lang="en-US" dirty="0" err="1"/>
              <a:t>sa</a:t>
            </a:r>
            <a:r>
              <a:rPr lang="en-US" dirty="0"/>
              <a:t> kanya ng maraming </a:t>
            </a:r>
            <a:r>
              <a:rPr lang="en-US" dirty="0" err="1"/>
              <a:t>salapi</a:t>
            </a:r>
            <a:r>
              <a:rPr lang="en-US" dirty="0"/>
              <a:t>. </a:t>
            </a:r>
            <a:r>
              <a:rPr lang="en-US" dirty="0" err="1"/>
              <a:t>Binibili</a:t>
            </a:r>
            <a:r>
              <a:rPr lang="en-US" dirty="0"/>
              <a:t> din </a:t>
            </a:r>
            <a:r>
              <a:rPr lang="en-US" dirty="0" err="1"/>
              <a:t>niya</a:t>
            </a:r>
            <a:r>
              <a:rPr lang="en-US" dirty="0"/>
              <a:t> ang </a:t>
            </a:r>
            <a:r>
              <a:rPr lang="en-US" dirty="0" err="1"/>
              <a:t>mga</a:t>
            </a:r>
            <a:r>
              <a:rPr lang="en-US" dirty="0"/>
              <a:t> </a:t>
            </a:r>
            <a:r>
              <a:rPr lang="en-US" dirty="0" err="1"/>
              <a:t>katungkulang</a:t>
            </a:r>
            <a:r>
              <a:rPr lang="en-US" dirty="0"/>
              <a:t> </a:t>
            </a:r>
            <a:r>
              <a:rPr lang="en-US" dirty="0" err="1"/>
              <a:t>ipinagbibili</a:t>
            </a:r>
            <a:r>
              <a:rPr lang="en-US" dirty="0"/>
              <a:t> ng </a:t>
            </a:r>
            <a:r>
              <a:rPr lang="en-US" dirty="0" err="1"/>
              <a:t>pamahalaan</a:t>
            </a:r>
            <a:r>
              <a:rPr lang="en-US" dirty="0"/>
              <a:t> </a:t>
            </a:r>
            <a:r>
              <a:rPr lang="en-US" dirty="0" err="1"/>
              <a:t>kaya't</a:t>
            </a:r>
            <a:r>
              <a:rPr lang="en-US" dirty="0"/>
              <a:t> </a:t>
            </a:r>
            <a:r>
              <a:rPr lang="en-US" dirty="0" err="1"/>
              <a:t>nang</a:t>
            </a:r>
            <a:r>
              <a:rPr lang="en-US" dirty="0"/>
              <a:t> </a:t>
            </a:r>
            <a:r>
              <a:rPr lang="en-US" dirty="0" err="1"/>
              <a:t>panahong</a:t>
            </a:r>
            <a:r>
              <a:rPr lang="en-US" dirty="0"/>
              <a:t> </a:t>
            </a:r>
            <a:r>
              <a:rPr lang="en-US" dirty="0" err="1"/>
              <a:t>yaon</a:t>
            </a:r>
            <a:r>
              <a:rPr lang="en-US" dirty="0"/>
              <a:t>, </a:t>
            </a:r>
            <a:r>
              <a:rPr lang="en-US" dirty="0" err="1"/>
              <a:t>siya</a:t>
            </a:r>
            <a:r>
              <a:rPr lang="en-US" dirty="0"/>
              <a:t> ay </a:t>
            </a:r>
            <a:r>
              <a:rPr lang="en-US" dirty="0" err="1"/>
              <a:t>mayaman</a:t>
            </a:r>
            <a:r>
              <a:rPr lang="en-US" dirty="0"/>
              <a:t> at </a:t>
            </a:r>
            <a:r>
              <a:rPr lang="en-US" dirty="0" err="1"/>
              <a:t>kasundo</a:t>
            </a:r>
            <a:r>
              <a:rPr lang="en-US" dirty="0"/>
              <a:t> ng </a:t>
            </a:r>
            <a:r>
              <a:rPr lang="en-US" dirty="0" err="1"/>
              <a:t>Diyos</a:t>
            </a:r>
            <a:r>
              <a:rPr lang="en-US" dirty="0"/>
              <a:t>, </a:t>
            </a:r>
            <a:r>
              <a:rPr lang="en-US" dirty="0" err="1"/>
              <a:t>pamahalaan</a:t>
            </a:r>
            <a:r>
              <a:rPr lang="en-US" dirty="0"/>
              <a:t>, at </a:t>
            </a:r>
            <a:r>
              <a:rPr lang="en-US" dirty="0" err="1"/>
              <a:t>mamamayan</a:t>
            </a:r>
            <a:r>
              <a:rPr lang="en-US" dirty="0"/>
              <a:t>.</a:t>
            </a:r>
          </a:p>
          <a:p>
            <a:pPr marL="0" indent="0" algn="just">
              <a:buNone/>
            </a:pPr>
            <a:r>
              <a:rPr lang="en-US" dirty="0"/>
              <a:t>  Na </a:t>
            </a:r>
            <a:r>
              <a:rPr lang="en-US" dirty="0" err="1"/>
              <a:t>siya</a:t>
            </a:r>
            <a:r>
              <a:rPr lang="en-US" dirty="0"/>
              <a:t> ay </a:t>
            </a:r>
            <a:r>
              <a:rPr lang="en-US" dirty="0" err="1"/>
              <a:t>kasundo</a:t>
            </a:r>
            <a:r>
              <a:rPr lang="en-US" dirty="0"/>
              <a:t> ng </a:t>
            </a:r>
            <a:r>
              <a:rPr lang="en-US" dirty="0" err="1"/>
              <a:t>Diyos</a:t>
            </a:r>
            <a:r>
              <a:rPr lang="en-US" dirty="0"/>
              <a:t> ay </a:t>
            </a:r>
            <a:r>
              <a:rPr lang="en-US" dirty="0" err="1"/>
              <a:t>hindi</a:t>
            </a:r>
            <a:r>
              <a:rPr lang="en-US" dirty="0"/>
              <a:t> </a:t>
            </a:r>
            <a:r>
              <a:rPr lang="en-US" dirty="0" err="1"/>
              <a:t>matututulan</a:t>
            </a:r>
            <a:r>
              <a:rPr lang="en-US" dirty="0"/>
              <a:t>, </a:t>
            </a:r>
            <a:r>
              <a:rPr lang="en-US" dirty="0" err="1"/>
              <a:t>sapagkat</a:t>
            </a:r>
            <a:r>
              <a:rPr lang="en-US" dirty="0"/>
              <a:t> ang </a:t>
            </a:r>
            <a:r>
              <a:rPr lang="en-US" dirty="0" err="1"/>
              <a:t>salapi</a:t>
            </a:r>
            <a:r>
              <a:rPr lang="en-US" dirty="0"/>
              <a:t> ay </a:t>
            </a:r>
            <a:r>
              <a:rPr lang="en-US" dirty="0" err="1"/>
              <a:t>nakabibili</a:t>
            </a:r>
            <a:r>
              <a:rPr lang="en-US" dirty="0"/>
              <a:t> ng </a:t>
            </a:r>
            <a:r>
              <a:rPr lang="en-US" dirty="0" err="1"/>
              <a:t>kabanalan</a:t>
            </a:r>
            <a:r>
              <a:rPr lang="en-US" dirty="0"/>
              <a:t>. Ang </a:t>
            </a:r>
            <a:r>
              <a:rPr lang="en-US" dirty="0" err="1"/>
              <a:t>Diyos</a:t>
            </a:r>
            <a:r>
              <a:rPr lang="en-US" dirty="0"/>
              <a:t> ay </a:t>
            </a:r>
            <a:r>
              <a:rPr lang="en-US" dirty="0" err="1"/>
              <a:t>lumikha</a:t>
            </a:r>
            <a:r>
              <a:rPr lang="en-US" dirty="0"/>
              <a:t> ng </a:t>
            </a:r>
            <a:r>
              <a:rPr lang="en-US" dirty="0" err="1"/>
              <a:t>mga</a:t>
            </a:r>
            <a:r>
              <a:rPr lang="en-US" dirty="0"/>
              <a:t> </a:t>
            </a:r>
            <a:r>
              <a:rPr lang="en-US" dirty="0" err="1"/>
              <a:t>pari</a:t>
            </a:r>
            <a:r>
              <a:rPr lang="en-US" dirty="0"/>
              <a:t> </a:t>
            </a:r>
            <a:r>
              <a:rPr lang="en-US" dirty="0" err="1"/>
              <a:t>upang</a:t>
            </a:r>
            <a:r>
              <a:rPr lang="en-US" dirty="0"/>
              <a:t> </a:t>
            </a:r>
            <a:r>
              <a:rPr lang="en-US" dirty="0" err="1"/>
              <a:t>magmisa</a:t>
            </a:r>
            <a:r>
              <a:rPr lang="en-US" dirty="0"/>
              <a:t> at </a:t>
            </a:r>
            <a:r>
              <a:rPr lang="en-US" dirty="0" err="1"/>
              <a:t>manalangin</a:t>
            </a:r>
            <a:r>
              <a:rPr lang="en-US" dirty="0"/>
              <a:t> </a:t>
            </a:r>
            <a:r>
              <a:rPr lang="en-US" dirty="0" err="1"/>
              <a:t>nang</a:t>
            </a:r>
            <a:r>
              <a:rPr lang="en-US" dirty="0"/>
              <a:t> </a:t>
            </a:r>
            <a:r>
              <a:rPr lang="en-US" dirty="0" err="1"/>
              <a:t>hayagan</a:t>
            </a:r>
            <a:r>
              <a:rPr lang="en-US" dirty="0"/>
              <a:t>. </a:t>
            </a:r>
            <a:r>
              <a:rPr lang="en-US" dirty="0" err="1"/>
              <a:t>Lumilikha</a:t>
            </a:r>
            <a:r>
              <a:rPr lang="en-US" dirty="0"/>
              <a:t> </a:t>
            </a:r>
            <a:r>
              <a:rPr lang="en-US" dirty="0" err="1"/>
              <a:t>rin</a:t>
            </a:r>
            <a:r>
              <a:rPr lang="en-US" dirty="0"/>
              <a:t> ng </a:t>
            </a:r>
            <a:r>
              <a:rPr lang="en-US" dirty="0" err="1"/>
              <a:t>mahihirap</a:t>
            </a:r>
            <a:r>
              <a:rPr lang="en-US" dirty="0"/>
              <a:t> </a:t>
            </a:r>
            <a:r>
              <a:rPr lang="en-US" dirty="0" err="1"/>
              <a:t>upang</a:t>
            </a:r>
            <a:r>
              <a:rPr lang="en-US" dirty="0"/>
              <a:t> </a:t>
            </a:r>
            <a:r>
              <a:rPr lang="en-US" dirty="0" err="1"/>
              <a:t>sa</a:t>
            </a:r>
            <a:r>
              <a:rPr lang="en-US" dirty="0"/>
              <a:t> </a:t>
            </a:r>
            <a:r>
              <a:rPr lang="en-US" dirty="0" err="1"/>
              <a:t>halagang</a:t>
            </a:r>
            <a:r>
              <a:rPr lang="en-US" dirty="0"/>
              <a:t> </a:t>
            </a:r>
            <a:r>
              <a:rPr lang="en-US" dirty="0" err="1"/>
              <a:t>piso</a:t>
            </a:r>
            <a:r>
              <a:rPr lang="en-US" dirty="0"/>
              <a:t> ay </a:t>
            </a:r>
            <a:r>
              <a:rPr lang="en-US" dirty="0" err="1"/>
              <a:t>magdasal</a:t>
            </a:r>
            <a:r>
              <a:rPr lang="en-US" dirty="0"/>
              <a:t> ng </a:t>
            </a:r>
            <a:r>
              <a:rPr lang="en-US" dirty="0" err="1"/>
              <a:t>labing</a:t>
            </a:r>
            <a:r>
              <a:rPr lang="en-US" dirty="0"/>
              <a:t>- </a:t>
            </a:r>
            <a:r>
              <a:rPr lang="en-US" dirty="0" err="1"/>
              <a:t>anim</a:t>
            </a:r>
            <a:r>
              <a:rPr lang="en-US" dirty="0"/>
              <a:t> </a:t>
            </a:r>
            <a:r>
              <a:rPr lang="en-US" dirty="0" err="1"/>
              <a:t>na</a:t>
            </a:r>
            <a:r>
              <a:rPr lang="en-US" dirty="0"/>
              <a:t> </a:t>
            </a:r>
            <a:r>
              <a:rPr lang="en-US" dirty="0" err="1"/>
              <a:t>rosaryo</a:t>
            </a:r>
            <a:r>
              <a:rPr lang="en-US" dirty="0"/>
              <a:t> at </a:t>
            </a:r>
            <a:r>
              <a:rPr lang="en-US" dirty="0" err="1"/>
              <a:t>bumasa</a:t>
            </a:r>
            <a:r>
              <a:rPr lang="en-US" dirty="0"/>
              <a:t> ng lahat ng banal </a:t>
            </a:r>
            <a:r>
              <a:rPr lang="en-US" dirty="0" err="1"/>
              <a:t>na</a:t>
            </a:r>
            <a:r>
              <a:rPr lang="en-US" dirty="0"/>
              <a:t> </a:t>
            </a:r>
            <a:r>
              <a:rPr lang="en-US" dirty="0" err="1"/>
              <a:t>aklat</a:t>
            </a:r>
            <a:r>
              <a:rPr lang="en-US" dirty="0"/>
              <a:t> </a:t>
            </a:r>
            <a:r>
              <a:rPr lang="en-US" dirty="0" err="1"/>
              <a:t>kasama</a:t>
            </a:r>
            <a:r>
              <a:rPr lang="en-US" dirty="0"/>
              <a:t> ang </a:t>
            </a:r>
            <a:r>
              <a:rPr lang="en-US" dirty="0" err="1"/>
              <a:t>Bibliya</a:t>
            </a:r>
            <a:r>
              <a:rPr lang="en-US" dirty="0"/>
              <a:t> kung </a:t>
            </a:r>
            <a:r>
              <a:rPr lang="en-US" dirty="0" err="1"/>
              <a:t>daragdagan</a:t>
            </a:r>
            <a:r>
              <a:rPr lang="en-US" dirty="0"/>
              <a:t> ang </a:t>
            </a:r>
            <a:r>
              <a:rPr lang="en-US" dirty="0" err="1"/>
              <a:t>upa</a:t>
            </a:r>
            <a:r>
              <a:rPr lang="en-US" dirty="0"/>
              <a:t>. Siya ay </a:t>
            </a:r>
            <a:r>
              <a:rPr lang="en-US" dirty="0" err="1"/>
              <a:t>tumutupad</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pangako</a:t>
            </a:r>
            <a:r>
              <a:rPr lang="en-US" dirty="0"/>
              <a:t> </a:t>
            </a:r>
            <a:r>
              <a:rPr lang="en-US" dirty="0" err="1"/>
              <a:t>sa</a:t>
            </a:r>
            <a:r>
              <a:rPr lang="en-US" dirty="0"/>
              <a:t> Santo at Santa, </a:t>
            </a:r>
            <a:r>
              <a:rPr lang="en-US" dirty="0" err="1"/>
              <a:t>katulad</a:t>
            </a:r>
            <a:r>
              <a:rPr lang="en-US" dirty="0"/>
              <a:t> ng </a:t>
            </a:r>
            <a:r>
              <a:rPr lang="en-US" dirty="0" err="1"/>
              <a:t>Ntra</a:t>
            </a:r>
            <a:r>
              <a:rPr lang="en-US" dirty="0"/>
              <a:t>. Sra. dela Paz y Buen Viaje </a:t>
            </a:r>
            <a:r>
              <a:rPr lang="en-US" dirty="0" err="1"/>
              <a:t>nguni't</a:t>
            </a:r>
            <a:r>
              <a:rPr lang="en-US" dirty="0"/>
              <a:t> </a:t>
            </a:r>
            <a:r>
              <a:rPr lang="en-US" dirty="0" err="1"/>
              <a:t>sa</a:t>
            </a:r>
            <a:r>
              <a:rPr lang="en-US" dirty="0"/>
              <a:t> </a:t>
            </a:r>
            <a:r>
              <a:rPr lang="en-US" dirty="0" err="1"/>
              <a:t>ibang</a:t>
            </a:r>
            <a:r>
              <a:rPr lang="en-US" dirty="0"/>
              <a:t> </a:t>
            </a:r>
            <a:r>
              <a:rPr lang="en-US" dirty="0" err="1"/>
              <a:t>maliliit</a:t>
            </a:r>
            <a:r>
              <a:rPr lang="en-US" dirty="0"/>
              <a:t> </a:t>
            </a:r>
            <a:r>
              <a:rPr lang="en-US" dirty="0" err="1"/>
              <a:t>na</a:t>
            </a:r>
            <a:r>
              <a:rPr lang="en-US" dirty="0"/>
              <a:t> santo at </a:t>
            </a:r>
            <a:r>
              <a:rPr lang="en-US" dirty="0" err="1"/>
              <a:t>santa</a:t>
            </a:r>
            <a:r>
              <a:rPr lang="en-US" dirty="0"/>
              <a:t> ay </a:t>
            </a:r>
            <a:r>
              <a:rPr lang="en-US" dirty="0" err="1"/>
              <a:t>karaniwang</a:t>
            </a:r>
            <a:r>
              <a:rPr lang="en-US" dirty="0"/>
              <a:t> </a:t>
            </a:r>
            <a:r>
              <a:rPr lang="en-US" dirty="0" err="1"/>
              <a:t>hindi</a:t>
            </a:r>
            <a:r>
              <a:rPr lang="en-US" dirty="0"/>
              <a:t> </a:t>
            </a:r>
            <a:r>
              <a:rPr lang="en-US" dirty="0" err="1"/>
              <a:t>siya</a:t>
            </a:r>
            <a:r>
              <a:rPr lang="en-US" dirty="0"/>
              <a:t> </a:t>
            </a:r>
            <a:r>
              <a:rPr lang="en-US" dirty="0" err="1"/>
              <a:t>tumutupad</a:t>
            </a:r>
            <a:r>
              <a:rPr lang="en-US" dirty="0"/>
              <a:t> ng </a:t>
            </a:r>
            <a:r>
              <a:rPr lang="en-US" dirty="0" err="1"/>
              <a:t>kanyang</a:t>
            </a:r>
            <a:r>
              <a:rPr lang="en-US" dirty="0"/>
              <a:t> </a:t>
            </a:r>
            <a:r>
              <a:rPr lang="en-US" dirty="0" err="1"/>
              <a:t>pangako</a:t>
            </a:r>
            <a:r>
              <a:rPr lang="en-US" dirty="0"/>
              <a:t>. Sa </a:t>
            </a:r>
            <a:r>
              <a:rPr lang="en-US" dirty="0" err="1"/>
              <a:t>isang</a:t>
            </a:r>
            <a:r>
              <a:rPr lang="en-US" dirty="0"/>
              <a:t> </a:t>
            </a:r>
            <a:r>
              <a:rPr lang="en-US" dirty="0" err="1"/>
              <a:t>silid</a:t>
            </a:r>
            <a:r>
              <a:rPr lang="en-US" dirty="0"/>
              <a:t> ng </a:t>
            </a:r>
            <a:r>
              <a:rPr lang="en-US" dirty="0" err="1"/>
              <a:t>kanyang</a:t>
            </a:r>
            <a:r>
              <a:rPr lang="en-US" dirty="0"/>
              <a:t> </a:t>
            </a:r>
            <a:r>
              <a:rPr lang="en-US" dirty="0" err="1"/>
              <a:t>tahanan</a:t>
            </a:r>
            <a:r>
              <a:rPr lang="en-US" dirty="0"/>
              <a:t> ay </a:t>
            </a:r>
            <a:r>
              <a:rPr lang="en-US" dirty="0" err="1"/>
              <a:t>naroroon</a:t>
            </a:r>
            <a:r>
              <a:rPr lang="en-US" dirty="0"/>
              <a:t> ang lahat ng santo at </a:t>
            </a:r>
            <a:r>
              <a:rPr lang="en-US" dirty="0" err="1"/>
              <a:t>santang</a:t>
            </a:r>
            <a:r>
              <a:rPr lang="en-US" dirty="0"/>
              <a:t> </a:t>
            </a:r>
            <a:r>
              <a:rPr lang="en-US" dirty="0" err="1"/>
              <a:t>kanyang</a:t>
            </a:r>
            <a:r>
              <a:rPr lang="en-US" dirty="0"/>
              <a:t> </a:t>
            </a:r>
            <a:r>
              <a:rPr lang="en-US" dirty="0" err="1"/>
              <a:t>sinasamba</a:t>
            </a:r>
            <a:r>
              <a:rPr lang="en-US" dirty="0"/>
              <a:t>, </a:t>
            </a:r>
            <a:r>
              <a:rPr lang="en-US" dirty="0" err="1"/>
              <a:t>gaya</a:t>
            </a:r>
            <a:r>
              <a:rPr lang="en-US" dirty="0"/>
              <a:t> ng Sta. Lucia, San Pascual Bailon, San Antonio de Padua, San Francisco de Asis, San Antonio Abad, San Miguel, Sto. Domingo, </a:t>
            </a:r>
            <a:r>
              <a:rPr lang="en-US" dirty="0" err="1"/>
              <a:t>Jesukristo</a:t>
            </a:r>
            <a:r>
              <a:rPr lang="en-US" dirty="0"/>
              <a:t> at Banal </a:t>
            </a:r>
            <a:r>
              <a:rPr lang="en-US" dirty="0" err="1"/>
              <a:t>na</a:t>
            </a:r>
            <a:r>
              <a:rPr lang="en-US" dirty="0"/>
              <a:t> Mag-</a:t>
            </a:r>
            <a:r>
              <a:rPr lang="en-US" dirty="0" err="1"/>
              <a:t>anak</a:t>
            </a:r>
            <a:r>
              <a:rPr lang="en-US" dirty="0"/>
              <a:t>. Dahil </a:t>
            </a:r>
            <a:r>
              <a:rPr lang="en-US" dirty="0" err="1"/>
              <a:t>dito'y</a:t>
            </a:r>
            <a:r>
              <a:rPr lang="en-US" dirty="0"/>
              <a:t> </a:t>
            </a:r>
            <a:r>
              <a:rPr lang="en-US" dirty="0" err="1"/>
              <a:t>inaakala</a:t>
            </a:r>
            <a:r>
              <a:rPr lang="en-US" dirty="0"/>
              <a:t> ng lahat </a:t>
            </a:r>
            <a:r>
              <a:rPr lang="en-US" dirty="0" err="1"/>
              <a:t>na</a:t>
            </a:r>
            <a:r>
              <a:rPr lang="en-US" dirty="0"/>
              <a:t> </a:t>
            </a:r>
            <a:r>
              <a:rPr lang="en-US" dirty="0" err="1"/>
              <a:t>siya</a:t>
            </a:r>
            <a:r>
              <a:rPr lang="en-US" dirty="0"/>
              <a:t> ay </a:t>
            </a:r>
            <a:r>
              <a:rPr lang="en-US" dirty="0" err="1"/>
              <a:t>magkakamit</a:t>
            </a:r>
            <a:r>
              <a:rPr lang="en-US" dirty="0"/>
              <a:t> ng </a:t>
            </a:r>
            <a:r>
              <a:rPr lang="en-US" dirty="0" err="1"/>
              <a:t>kalangitan</a:t>
            </a:r>
            <a:r>
              <a:rPr lang="en-US" dirty="0"/>
              <a:t>.</a:t>
            </a:r>
          </a:p>
        </p:txBody>
      </p:sp>
    </p:spTree>
    <p:extLst>
      <p:ext uri="{BB962C8B-B14F-4D97-AF65-F5344CB8AC3E}">
        <p14:creationId xmlns:p14="http://schemas.microsoft.com/office/powerpoint/2010/main" val="3185912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DDFD-EDA7-C522-8CA3-6BF4FBEECA31}"/>
              </a:ext>
            </a:extLst>
          </p:cNvPr>
          <p:cNvSpPr>
            <a:spLocks noGrp="1"/>
          </p:cNvSpPr>
          <p:nvPr>
            <p:ph idx="1"/>
          </p:nvPr>
        </p:nvSpPr>
        <p:spPr>
          <a:xfrm>
            <a:off x="-12150250" y="310432"/>
            <a:ext cx="11274612" cy="6122328"/>
          </a:xfrm>
        </p:spPr>
        <p:txBody>
          <a:bodyPr vert="horz" lIns="91440" tIns="45720" rIns="91440" bIns="45720" rtlCol="0" anchor="t">
            <a:normAutofit fontScale="92500"/>
          </a:bodyPr>
          <a:lstStyle/>
          <a:p>
            <a:pPr marL="0" indent="0" algn="just">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a:t>
            </a:r>
          </a:p>
          <a:p>
            <a:pPr marL="0" indent="0" algn="just">
              <a:buNone/>
            </a:pP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p>
        </p:txBody>
      </p:sp>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6" name="Content Placeholder 2">
            <a:extLst>
              <a:ext uri="{FF2B5EF4-FFF2-40B4-BE49-F238E27FC236}">
                <a16:creationId xmlns:a16="http://schemas.microsoft.com/office/drawing/2014/main" id="{B57DDAF2-CB39-282F-BE64-4418CCEC7C80}"/>
              </a:ext>
            </a:extLst>
          </p:cNvPr>
          <p:cNvSpPr txBox="1">
            <a:spLocks/>
          </p:cNvSpPr>
          <p:nvPr/>
        </p:nvSpPr>
        <p:spPr>
          <a:xfrm>
            <a:off x="452942" y="36218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a:t>
            </a:r>
            <a:r>
              <a:rPr lang="en-US" err="1"/>
              <a:t>Itinuturing</a:t>
            </a:r>
            <a:r>
              <a:rPr lang="en-US"/>
              <a:t> </a:t>
            </a:r>
            <a:r>
              <a:rPr lang="en-US" err="1"/>
              <a:t>siya</a:t>
            </a:r>
            <a:r>
              <a:rPr lang="en-US"/>
              <a:t> </a:t>
            </a:r>
            <a:r>
              <a:rPr lang="en-US" err="1"/>
              <a:t>na</a:t>
            </a:r>
            <a:r>
              <a:rPr lang="en-US"/>
              <a:t> isa sa pinakamayaman sa Binundok dahil sa malaki ang inaani niya sa kanyang mga lupain sa Pampanga at Laguna, lalung-lalo na sa San Diego, na ang buwis ay tumataas taun-taon. Ang bayang ito'y kinagigiliwan dahil sa mainam na paliguan, bantog sa sabungan, at matamis na mga alaalang naganap doon. Maraming mga paupahang bahay sa Santo Cristo, sa daang Rosario. Ang kalakal na apyan ay kalakal nila ng isang Intsik. Ito'y nagpapanhik sa kanya ng maraming salapi. Binibili din niya ang mga katungkulang ipinagbibili ng pamahalaan kaya't nang panahong yaon, siya ay mayaman at kasundo ng Diyos, </a:t>
            </a:r>
            <a:r>
              <a:rPr lang="en-US" err="1"/>
              <a:t>pamahalaan</a:t>
            </a:r>
            <a:r>
              <a:rPr lang="en-US"/>
              <a:t>, at </a:t>
            </a:r>
            <a:r>
              <a:rPr lang="en-US" err="1"/>
              <a:t>mamamayan</a:t>
            </a:r>
            <a:r>
              <a:rPr lang="en-US"/>
              <a:t>.</a:t>
            </a:r>
          </a:p>
          <a:p>
            <a:pPr marL="0" indent="0" algn="just">
              <a:buNone/>
            </a:pPr>
            <a:r>
              <a:rPr lang="en-US" dirty="0"/>
              <a:t>  Na </a:t>
            </a:r>
            <a:r>
              <a:rPr lang="en-US" dirty="0" err="1"/>
              <a:t>siya</a:t>
            </a:r>
            <a:r>
              <a:rPr lang="en-US" dirty="0"/>
              <a:t> ay </a:t>
            </a:r>
            <a:r>
              <a:rPr lang="en-US" dirty="0" err="1"/>
              <a:t>kasundo</a:t>
            </a:r>
            <a:r>
              <a:rPr lang="en-US" dirty="0"/>
              <a:t> ng </a:t>
            </a:r>
            <a:r>
              <a:rPr lang="en-US" dirty="0" err="1"/>
              <a:t>Diyos</a:t>
            </a:r>
            <a:r>
              <a:rPr lang="en-US" dirty="0"/>
              <a:t> ay </a:t>
            </a:r>
            <a:r>
              <a:rPr lang="en-US" dirty="0" err="1"/>
              <a:t>hindi</a:t>
            </a:r>
            <a:r>
              <a:rPr lang="en-US" dirty="0"/>
              <a:t> </a:t>
            </a:r>
            <a:r>
              <a:rPr lang="en-US" dirty="0" err="1"/>
              <a:t>matututulan</a:t>
            </a:r>
            <a:r>
              <a:rPr lang="en-US" dirty="0"/>
              <a:t>, </a:t>
            </a:r>
            <a:r>
              <a:rPr lang="en-US" dirty="0" err="1"/>
              <a:t>sapagkat</a:t>
            </a:r>
            <a:r>
              <a:rPr lang="en-US" dirty="0"/>
              <a:t> ang </a:t>
            </a:r>
            <a:r>
              <a:rPr lang="en-US" dirty="0" err="1"/>
              <a:t>salapi</a:t>
            </a:r>
            <a:r>
              <a:rPr lang="en-US" dirty="0"/>
              <a:t> ay </a:t>
            </a:r>
            <a:r>
              <a:rPr lang="en-US" dirty="0" err="1"/>
              <a:t>nakabibili</a:t>
            </a:r>
            <a:r>
              <a:rPr lang="en-US" dirty="0"/>
              <a:t> ng </a:t>
            </a:r>
            <a:r>
              <a:rPr lang="en-US" dirty="0" err="1"/>
              <a:t>kabanalan</a:t>
            </a:r>
            <a:r>
              <a:rPr lang="en-US" dirty="0"/>
              <a:t>. Ang </a:t>
            </a:r>
            <a:r>
              <a:rPr lang="en-US" dirty="0" err="1"/>
              <a:t>Diyos</a:t>
            </a:r>
            <a:r>
              <a:rPr lang="en-US" dirty="0"/>
              <a:t> ay </a:t>
            </a:r>
            <a:r>
              <a:rPr lang="en-US" dirty="0" err="1"/>
              <a:t>lumikha</a:t>
            </a:r>
            <a:r>
              <a:rPr lang="en-US" dirty="0"/>
              <a:t> ng </a:t>
            </a:r>
            <a:r>
              <a:rPr lang="en-US" dirty="0" err="1"/>
              <a:t>mga</a:t>
            </a:r>
            <a:r>
              <a:rPr lang="en-US" dirty="0"/>
              <a:t> </a:t>
            </a:r>
            <a:r>
              <a:rPr lang="en-US" dirty="0" err="1"/>
              <a:t>pari</a:t>
            </a:r>
            <a:r>
              <a:rPr lang="en-US" dirty="0"/>
              <a:t> </a:t>
            </a:r>
            <a:r>
              <a:rPr lang="en-US" dirty="0" err="1"/>
              <a:t>upang</a:t>
            </a:r>
            <a:r>
              <a:rPr lang="en-US" dirty="0"/>
              <a:t> </a:t>
            </a:r>
            <a:r>
              <a:rPr lang="en-US" dirty="0" err="1"/>
              <a:t>magmisa</a:t>
            </a:r>
            <a:r>
              <a:rPr lang="en-US" dirty="0"/>
              <a:t> at </a:t>
            </a:r>
            <a:r>
              <a:rPr lang="en-US" dirty="0" err="1"/>
              <a:t>manalangin</a:t>
            </a:r>
            <a:r>
              <a:rPr lang="en-US" dirty="0"/>
              <a:t> </a:t>
            </a:r>
            <a:r>
              <a:rPr lang="en-US" dirty="0" err="1"/>
              <a:t>nang</a:t>
            </a:r>
            <a:r>
              <a:rPr lang="en-US" dirty="0"/>
              <a:t> </a:t>
            </a:r>
            <a:r>
              <a:rPr lang="en-US" dirty="0" err="1"/>
              <a:t>hayagan</a:t>
            </a:r>
            <a:r>
              <a:rPr lang="en-US" dirty="0"/>
              <a:t>. </a:t>
            </a:r>
            <a:r>
              <a:rPr lang="en-US" dirty="0" err="1"/>
              <a:t>Lumilikha</a:t>
            </a:r>
            <a:r>
              <a:rPr lang="en-US" dirty="0"/>
              <a:t> </a:t>
            </a:r>
            <a:r>
              <a:rPr lang="en-US" dirty="0" err="1"/>
              <a:t>rin</a:t>
            </a:r>
            <a:r>
              <a:rPr lang="en-US" dirty="0"/>
              <a:t> ng </a:t>
            </a:r>
            <a:r>
              <a:rPr lang="en-US" dirty="0" err="1"/>
              <a:t>mahihirap</a:t>
            </a:r>
            <a:r>
              <a:rPr lang="en-US" dirty="0"/>
              <a:t> </a:t>
            </a:r>
            <a:r>
              <a:rPr lang="en-US" dirty="0" err="1"/>
              <a:t>upang</a:t>
            </a:r>
            <a:r>
              <a:rPr lang="en-US" dirty="0"/>
              <a:t> </a:t>
            </a:r>
            <a:r>
              <a:rPr lang="en-US" dirty="0" err="1"/>
              <a:t>sa</a:t>
            </a:r>
            <a:r>
              <a:rPr lang="en-US" dirty="0"/>
              <a:t> </a:t>
            </a:r>
            <a:r>
              <a:rPr lang="en-US" dirty="0" err="1"/>
              <a:t>halagang</a:t>
            </a:r>
            <a:r>
              <a:rPr lang="en-US" dirty="0"/>
              <a:t> </a:t>
            </a:r>
            <a:r>
              <a:rPr lang="en-US" dirty="0" err="1"/>
              <a:t>piso</a:t>
            </a:r>
            <a:r>
              <a:rPr lang="en-US" dirty="0"/>
              <a:t> ay </a:t>
            </a:r>
            <a:r>
              <a:rPr lang="en-US" dirty="0" err="1"/>
              <a:t>magdasal</a:t>
            </a:r>
            <a:r>
              <a:rPr lang="en-US" dirty="0"/>
              <a:t> ng </a:t>
            </a:r>
            <a:r>
              <a:rPr lang="en-US" dirty="0" err="1"/>
              <a:t>labing</a:t>
            </a:r>
            <a:r>
              <a:rPr lang="en-US" dirty="0"/>
              <a:t>- </a:t>
            </a:r>
            <a:r>
              <a:rPr lang="en-US" dirty="0" err="1"/>
              <a:t>anim</a:t>
            </a:r>
            <a:r>
              <a:rPr lang="en-US" dirty="0"/>
              <a:t> </a:t>
            </a:r>
            <a:r>
              <a:rPr lang="en-US" dirty="0" err="1"/>
              <a:t>na</a:t>
            </a:r>
            <a:r>
              <a:rPr lang="en-US" dirty="0"/>
              <a:t> </a:t>
            </a:r>
            <a:r>
              <a:rPr lang="en-US" dirty="0" err="1"/>
              <a:t>rosaryo</a:t>
            </a:r>
            <a:r>
              <a:rPr lang="en-US" dirty="0"/>
              <a:t> at </a:t>
            </a:r>
            <a:r>
              <a:rPr lang="en-US" dirty="0" err="1"/>
              <a:t>bumasa</a:t>
            </a:r>
            <a:r>
              <a:rPr lang="en-US" dirty="0"/>
              <a:t> ng lahat ng banal </a:t>
            </a:r>
            <a:r>
              <a:rPr lang="en-US" dirty="0" err="1"/>
              <a:t>na</a:t>
            </a:r>
            <a:r>
              <a:rPr lang="en-US" dirty="0"/>
              <a:t> </a:t>
            </a:r>
            <a:r>
              <a:rPr lang="en-US" dirty="0" err="1"/>
              <a:t>aklat</a:t>
            </a:r>
            <a:r>
              <a:rPr lang="en-US" dirty="0"/>
              <a:t> </a:t>
            </a:r>
            <a:r>
              <a:rPr lang="en-US" dirty="0" err="1"/>
              <a:t>kasama</a:t>
            </a:r>
            <a:r>
              <a:rPr lang="en-US" dirty="0"/>
              <a:t> ang </a:t>
            </a:r>
            <a:r>
              <a:rPr lang="en-US" dirty="0" err="1"/>
              <a:t>Bibliya</a:t>
            </a:r>
            <a:r>
              <a:rPr lang="en-US" dirty="0"/>
              <a:t> kung </a:t>
            </a:r>
            <a:r>
              <a:rPr lang="en-US" dirty="0" err="1"/>
              <a:t>daragdagan</a:t>
            </a:r>
            <a:r>
              <a:rPr lang="en-US" dirty="0"/>
              <a:t> ang </a:t>
            </a:r>
            <a:r>
              <a:rPr lang="en-US" dirty="0" err="1"/>
              <a:t>upa</a:t>
            </a:r>
            <a:r>
              <a:rPr lang="en-US" dirty="0"/>
              <a:t>. Siya ay </a:t>
            </a:r>
            <a:r>
              <a:rPr lang="en-US" dirty="0" err="1"/>
              <a:t>tumutupad</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pangako</a:t>
            </a:r>
            <a:r>
              <a:rPr lang="en-US" dirty="0"/>
              <a:t> </a:t>
            </a:r>
            <a:r>
              <a:rPr lang="en-US" dirty="0" err="1"/>
              <a:t>sa</a:t>
            </a:r>
            <a:r>
              <a:rPr lang="en-US" dirty="0"/>
              <a:t> Santo at Santa, </a:t>
            </a:r>
            <a:r>
              <a:rPr lang="en-US" dirty="0" err="1"/>
              <a:t>katulad</a:t>
            </a:r>
            <a:r>
              <a:rPr lang="en-US" dirty="0"/>
              <a:t> ng </a:t>
            </a:r>
            <a:r>
              <a:rPr lang="en-US" dirty="0" err="1"/>
              <a:t>Ntra</a:t>
            </a:r>
            <a:r>
              <a:rPr lang="en-US" dirty="0"/>
              <a:t>. Sra. dela Paz y Buen Viaje </a:t>
            </a:r>
            <a:r>
              <a:rPr lang="en-US" dirty="0" err="1"/>
              <a:t>nguni't</a:t>
            </a:r>
            <a:r>
              <a:rPr lang="en-US" dirty="0"/>
              <a:t> </a:t>
            </a:r>
            <a:r>
              <a:rPr lang="en-US" dirty="0" err="1"/>
              <a:t>sa</a:t>
            </a:r>
            <a:r>
              <a:rPr lang="en-US" dirty="0"/>
              <a:t> </a:t>
            </a:r>
            <a:r>
              <a:rPr lang="en-US" dirty="0" err="1"/>
              <a:t>ibang</a:t>
            </a:r>
            <a:r>
              <a:rPr lang="en-US" dirty="0"/>
              <a:t> </a:t>
            </a:r>
            <a:r>
              <a:rPr lang="en-US" dirty="0" err="1"/>
              <a:t>maliliit</a:t>
            </a:r>
            <a:r>
              <a:rPr lang="en-US" dirty="0"/>
              <a:t> </a:t>
            </a:r>
            <a:r>
              <a:rPr lang="en-US" dirty="0" err="1"/>
              <a:t>na</a:t>
            </a:r>
            <a:r>
              <a:rPr lang="en-US" dirty="0"/>
              <a:t> santo at </a:t>
            </a:r>
            <a:r>
              <a:rPr lang="en-US" dirty="0" err="1"/>
              <a:t>santa</a:t>
            </a:r>
            <a:r>
              <a:rPr lang="en-US" dirty="0"/>
              <a:t> ay </a:t>
            </a:r>
            <a:r>
              <a:rPr lang="en-US" dirty="0" err="1"/>
              <a:t>karaniwang</a:t>
            </a:r>
            <a:r>
              <a:rPr lang="en-US" dirty="0"/>
              <a:t> </a:t>
            </a:r>
            <a:r>
              <a:rPr lang="en-US" dirty="0" err="1"/>
              <a:t>hindi</a:t>
            </a:r>
            <a:r>
              <a:rPr lang="en-US" dirty="0"/>
              <a:t> </a:t>
            </a:r>
            <a:r>
              <a:rPr lang="en-US" dirty="0" err="1"/>
              <a:t>siya</a:t>
            </a:r>
            <a:r>
              <a:rPr lang="en-US" dirty="0"/>
              <a:t> </a:t>
            </a:r>
            <a:r>
              <a:rPr lang="en-US" dirty="0" err="1"/>
              <a:t>tumutupad</a:t>
            </a:r>
            <a:r>
              <a:rPr lang="en-US" dirty="0"/>
              <a:t> ng </a:t>
            </a:r>
            <a:r>
              <a:rPr lang="en-US" dirty="0" err="1"/>
              <a:t>kanyang</a:t>
            </a:r>
            <a:r>
              <a:rPr lang="en-US" dirty="0"/>
              <a:t> </a:t>
            </a:r>
            <a:r>
              <a:rPr lang="en-US" dirty="0" err="1"/>
              <a:t>pangako</a:t>
            </a:r>
            <a:r>
              <a:rPr lang="en-US" dirty="0"/>
              <a:t>. Sa </a:t>
            </a:r>
            <a:r>
              <a:rPr lang="en-US" dirty="0" err="1"/>
              <a:t>isang</a:t>
            </a:r>
            <a:r>
              <a:rPr lang="en-US" dirty="0"/>
              <a:t> </a:t>
            </a:r>
            <a:r>
              <a:rPr lang="en-US" dirty="0" err="1"/>
              <a:t>silid</a:t>
            </a:r>
            <a:r>
              <a:rPr lang="en-US" dirty="0"/>
              <a:t> ng </a:t>
            </a:r>
            <a:r>
              <a:rPr lang="en-US" dirty="0" err="1"/>
              <a:t>kanyang</a:t>
            </a:r>
            <a:r>
              <a:rPr lang="en-US" dirty="0"/>
              <a:t> </a:t>
            </a:r>
            <a:r>
              <a:rPr lang="en-US" dirty="0" err="1"/>
              <a:t>tahanan</a:t>
            </a:r>
            <a:r>
              <a:rPr lang="en-US" dirty="0"/>
              <a:t> ay </a:t>
            </a:r>
            <a:r>
              <a:rPr lang="en-US" dirty="0" err="1"/>
              <a:t>naroroon</a:t>
            </a:r>
            <a:r>
              <a:rPr lang="en-US" dirty="0"/>
              <a:t> ang lahat ng santo at </a:t>
            </a:r>
            <a:r>
              <a:rPr lang="en-US" dirty="0" err="1"/>
              <a:t>santang</a:t>
            </a:r>
            <a:r>
              <a:rPr lang="en-US" dirty="0"/>
              <a:t> </a:t>
            </a:r>
            <a:r>
              <a:rPr lang="en-US" dirty="0" err="1"/>
              <a:t>kanyang</a:t>
            </a:r>
            <a:r>
              <a:rPr lang="en-US" dirty="0"/>
              <a:t> </a:t>
            </a:r>
            <a:r>
              <a:rPr lang="en-US" dirty="0" err="1"/>
              <a:t>sinasamba</a:t>
            </a:r>
            <a:r>
              <a:rPr lang="en-US" dirty="0"/>
              <a:t>, </a:t>
            </a:r>
            <a:r>
              <a:rPr lang="en-US" dirty="0" err="1"/>
              <a:t>gaya</a:t>
            </a:r>
            <a:r>
              <a:rPr lang="en-US" dirty="0"/>
              <a:t> ng Sta. Lucia, San Pascual Bailon, San Antonio de Padua, San Francisco de Asis, San Antonio Abad, San Miguel, Sto. Domingo, </a:t>
            </a:r>
            <a:r>
              <a:rPr lang="en-US" dirty="0" err="1"/>
              <a:t>Jesukristo</a:t>
            </a:r>
            <a:r>
              <a:rPr lang="en-US" dirty="0"/>
              <a:t> at Banal </a:t>
            </a:r>
            <a:r>
              <a:rPr lang="en-US" dirty="0" err="1"/>
              <a:t>na</a:t>
            </a:r>
            <a:r>
              <a:rPr lang="en-US" dirty="0"/>
              <a:t> Mag-</a:t>
            </a:r>
            <a:r>
              <a:rPr lang="en-US" dirty="0" err="1"/>
              <a:t>anak</a:t>
            </a:r>
            <a:r>
              <a:rPr lang="en-US" dirty="0"/>
              <a:t>. Dahil </a:t>
            </a:r>
            <a:r>
              <a:rPr lang="en-US" dirty="0" err="1"/>
              <a:t>dito'y</a:t>
            </a:r>
            <a:r>
              <a:rPr lang="en-US" dirty="0"/>
              <a:t> </a:t>
            </a:r>
            <a:r>
              <a:rPr lang="en-US" dirty="0" err="1"/>
              <a:t>inaakala</a:t>
            </a:r>
            <a:r>
              <a:rPr lang="en-US" dirty="0"/>
              <a:t> ng lahat </a:t>
            </a:r>
            <a:r>
              <a:rPr lang="en-US" dirty="0" err="1"/>
              <a:t>na</a:t>
            </a:r>
            <a:r>
              <a:rPr lang="en-US" dirty="0"/>
              <a:t> </a:t>
            </a:r>
            <a:r>
              <a:rPr lang="en-US" dirty="0" err="1"/>
              <a:t>siya</a:t>
            </a:r>
            <a:r>
              <a:rPr lang="en-US" dirty="0"/>
              <a:t> ay </a:t>
            </a:r>
            <a:r>
              <a:rPr lang="en-US" dirty="0" err="1"/>
              <a:t>magkakamit</a:t>
            </a:r>
            <a:r>
              <a:rPr lang="en-US" dirty="0"/>
              <a:t> ng </a:t>
            </a:r>
            <a:r>
              <a:rPr lang="en-US" dirty="0" err="1"/>
              <a:t>kalangitan</a:t>
            </a:r>
            <a:r>
              <a:rPr lang="en-US" dirty="0"/>
              <a:t>.</a:t>
            </a:r>
          </a:p>
        </p:txBody>
      </p:sp>
      <p:sp>
        <p:nvSpPr>
          <p:cNvPr id="4" name="Content Placeholder 2">
            <a:extLst>
              <a:ext uri="{FF2B5EF4-FFF2-40B4-BE49-F238E27FC236}">
                <a16:creationId xmlns:a16="http://schemas.microsoft.com/office/drawing/2014/main" id="{895A4226-3BA9-F1F0-5FB6-DFC34D43CC0A}"/>
              </a:ext>
            </a:extLst>
          </p:cNvPr>
          <p:cNvSpPr txBox="1">
            <a:spLocks/>
          </p:cNvSpPr>
          <p:nvPr/>
        </p:nvSpPr>
        <p:spPr>
          <a:xfrm>
            <a:off x="13076263" y="304681"/>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  Na </a:t>
            </a:r>
            <a:r>
              <a:rPr lang="en-US" dirty="0" err="1"/>
              <a:t>siya'y</a:t>
            </a:r>
            <a:r>
              <a:rPr lang="en-US" dirty="0"/>
              <a:t> </a:t>
            </a:r>
            <a:r>
              <a:rPr lang="en-US" dirty="0" err="1"/>
              <a:t>malapit</a:t>
            </a:r>
            <a:r>
              <a:rPr lang="en-US" dirty="0"/>
              <a:t> </a:t>
            </a:r>
            <a:r>
              <a:rPr lang="en-US" dirty="0" err="1"/>
              <a:t>sa</a:t>
            </a:r>
            <a:r>
              <a:rPr lang="en-US" dirty="0"/>
              <a:t> </a:t>
            </a:r>
            <a:r>
              <a:rPr lang="en-US" dirty="0" err="1"/>
              <a:t>pamahalaan</a:t>
            </a:r>
            <a:r>
              <a:rPr lang="en-US" dirty="0"/>
              <a:t> ay </a:t>
            </a:r>
            <a:r>
              <a:rPr lang="en-US" dirty="0" err="1"/>
              <a:t>sapagkat</a:t>
            </a:r>
            <a:r>
              <a:rPr lang="en-US" dirty="0"/>
              <a:t> </a:t>
            </a:r>
            <a:r>
              <a:rPr lang="en-US" dirty="0" err="1"/>
              <a:t>hindi</a:t>
            </a:r>
            <a:r>
              <a:rPr lang="en-US" dirty="0"/>
              <a:t> </a:t>
            </a:r>
            <a:r>
              <a:rPr lang="en-US" dirty="0" err="1"/>
              <a:t>siya</a:t>
            </a:r>
            <a:r>
              <a:rPr lang="en-US" dirty="0"/>
              <a:t> </a:t>
            </a:r>
            <a:r>
              <a:rPr lang="en-US" dirty="0" err="1"/>
              <a:t>lumalabag</a:t>
            </a:r>
            <a:r>
              <a:rPr lang="en-US" dirty="0"/>
              <a:t> </a:t>
            </a:r>
            <a:r>
              <a:rPr lang="en-US" dirty="0" err="1"/>
              <a:t>sa</a:t>
            </a:r>
            <a:r>
              <a:rPr lang="en-US" dirty="0"/>
              <a:t> batas. </a:t>
            </a:r>
            <a:r>
              <a:rPr lang="en-US" dirty="0" err="1"/>
              <a:t>Maging</a:t>
            </a:r>
            <a:r>
              <a:rPr lang="en-US" dirty="0"/>
              <a:t> ang </a:t>
            </a:r>
            <a:r>
              <a:rPr lang="en-US" dirty="0" err="1"/>
              <a:t>kaliit-liitang</a:t>
            </a:r>
            <a:r>
              <a:rPr lang="en-US" dirty="0"/>
              <a:t> </a:t>
            </a:r>
            <a:r>
              <a:rPr lang="en-US" dirty="0" err="1"/>
              <a:t>puno</a:t>
            </a:r>
            <a:r>
              <a:rPr lang="en-US" dirty="0"/>
              <a:t> ng </a:t>
            </a:r>
            <a:r>
              <a:rPr lang="en-US" dirty="0" err="1"/>
              <a:t>pamahalaan</a:t>
            </a:r>
            <a:r>
              <a:rPr lang="en-US" dirty="0"/>
              <a:t> ay </a:t>
            </a:r>
            <a:r>
              <a:rPr lang="en-US" dirty="0" err="1"/>
              <a:t>kanyang</a:t>
            </a:r>
            <a:r>
              <a:rPr lang="en-US" dirty="0"/>
              <a:t> </a:t>
            </a:r>
            <a:r>
              <a:rPr lang="en-US" dirty="0" err="1"/>
              <a:t>kasundo</a:t>
            </a:r>
            <a:r>
              <a:rPr lang="en-US" dirty="0"/>
              <a:t> at </a:t>
            </a:r>
            <a:r>
              <a:rPr lang="en-US" dirty="0" err="1"/>
              <a:t>handa</a:t>
            </a:r>
            <a:r>
              <a:rPr lang="en-US" dirty="0"/>
              <a:t> </a:t>
            </a:r>
            <a:r>
              <a:rPr lang="en-US" dirty="0" err="1"/>
              <a:t>siyang</a:t>
            </a:r>
            <a:r>
              <a:rPr lang="en-US" dirty="0"/>
              <a:t> </a:t>
            </a:r>
            <a:r>
              <a:rPr lang="en-US" dirty="0" err="1"/>
              <a:t>magregalo</a:t>
            </a:r>
            <a:r>
              <a:rPr lang="en-US" dirty="0"/>
              <a:t> ng </a:t>
            </a:r>
            <a:r>
              <a:rPr lang="en-US" dirty="0" err="1"/>
              <a:t>pabo</a:t>
            </a:r>
            <a:r>
              <a:rPr lang="en-US" dirty="0"/>
              <a:t>, </a:t>
            </a:r>
            <a:r>
              <a:rPr lang="en-US" dirty="0" err="1"/>
              <a:t>kapon</a:t>
            </a:r>
            <a:r>
              <a:rPr lang="en-US" dirty="0"/>
              <a:t>, at </a:t>
            </a:r>
            <a:r>
              <a:rPr lang="en-US" dirty="0" err="1"/>
              <a:t>prutas</a:t>
            </a:r>
            <a:r>
              <a:rPr lang="en-US" dirty="0"/>
              <a:t> </a:t>
            </a:r>
            <a:r>
              <a:rPr lang="en-US" dirty="0" err="1"/>
              <a:t>na</a:t>
            </a:r>
            <a:r>
              <a:rPr lang="en-US" dirty="0"/>
              <a:t> </a:t>
            </a:r>
            <a:r>
              <a:rPr lang="en-US" dirty="0" err="1"/>
              <a:t>galing</a:t>
            </a:r>
            <a:r>
              <a:rPr lang="en-US" dirty="0"/>
              <a:t> </a:t>
            </a:r>
            <a:r>
              <a:rPr lang="en-US" dirty="0" err="1"/>
              <a:t>sa</a:t>
            </a:r>
            <a:r>
              <a:rPr lang="en-US" dirty="0"/>
              <a:t> </a:t>
            </a:r>
            <a:r>
              <a:rPr lang="en-US" dirty="0" err="1"/>
              <a:t>Tsina</a:t>
            </a:r>
            <a:r>
              <a:rPr lang="en-US" dirty="0"/>
              <a:t>. Ang </a:t>
            </a:r>
            <a:r>
              <a:rPr lang="en-US" dirty="0" err="1"/>
              <a:t>mga</a:t>
            </a:r>
            <a:r>
              <a:rPr lang="en-US" dirty="0"/>
              <a:t> </a:t>
            </a:r>
            <a:r>
              <a:rPr lang="en-US" dirty="0" err="1"/>
              <a:t>pagdiriwang</a:t>
            </a:r>
            <a:r>
              <a:rPr lang="en-US" dirty="0"/>
              <a:t> ng </a:t>
            </a:r>
            <a:r>
              <a:rPr lang="en-US" dirty="0" err="1"/>
              <a:t>mga</a:t>
            </a:r>
            <a:r>
              <a:rPr lang="en-US" dirty="0"/>
              <a:t> </a:t>
            </a:r>
            <a:r>
              <a:rPr lang="en-US" dirty="0" err="1"/>
              <a:t>gobernador</a:t>
            </a:r>
            <a:r>
              <a:rPr lang="en-US" dirty="0"/>
              <a:t>, </a:t>
            </a:r>
            <a:r>
              <a:rPr lang="en-US" dirty="0" err="1"/>
              <a:t>alkalde</a:t>
            </a:r>
            <a:r>
              <a:rPr lang="en-US" dirty="0"/>
              <a:t>, </a:t>
            </a:r>
            <a:r>
              <a:rPr lang="en-US" dirty="0" err="1"/>
              <a:t>piskal</a:t>
            </a:r>
            <a:r>
              <a:rPr lang="en-US" dirty="0"/>
              <a:t> at </a:t>
            </a:r>
            <a:r>
              <a:rPr lang="en-US" dirty="0" err="1"/>
              <a:t>iba</a:t>
            </a:r>
            <a:r>
              <a:rPr lang="en-US" dirty="0"/>
              <a:t> pa, ay </a:t>
            </a:r>
            <a:r>
              <a:rPr lang="en-US" dirty="0" err="1"/>
              <a:t>tinatapatan</a:t>
            </a:r>
            <a:r>
              <a:rPr lang="en-US" dirty="0"/>
              <a:t> </a:t>
            </a:r>
            <a:r>
              <a:rPr lang="en-US" dirty="0" err="1"/>
              <a:t>niya</a:t>
            </a:r>
            <a:r>
              <a:rPr lang="en-US" dirty="0"/>
              <a:t> ng </a:t>
            </a:r>
            <a:r>
              <a:rPr lang="en-US" dirty="0" err="1"/>
              <a:t>orkestra</a:t>
            </a:r>
            <a:r>
              <a:rPr lang="en-US" dirty="0"/>
              <a:t> </a:t>
            </a:r>
            <a:r>
              <a:rPr lang="en-US" dirty="0" err="1"/>
              <a:t>upang</a:t>
            </a:r>
            <a:r>
              <a:rPr lang="en-US" dirty="0"/>
              <a:t> </a:t>
            </a:r>
            <a:r>
              <a:rPr lang="en-US" dirty="0" err="1"/>
              <a:t>sila'y</a:t>
            </a:r>
            <a:r>
              <a:rPr lang="en-US" dirty="0"/>
              <a:t> </a:t>
            </a:r>
            <a:r>
              <a:rPr lang="en-US" dirty="0" err="1"/>
              <a:t>batiin</a:t>
            </a:r>
            <a:r>
              <a:rPr lang="en-US" dirty="0"/>
              <a:t>. </a:t>
            </a:r>
            <a:r>
              <a:rPr lang="en-US" dirty="0" err="1"/>
              <a:t>Sapagkat</a:t>
            </a:r>
            <a:r>
              <a:rPr lang="en-US" dirty="0"/>
              <a:t> ang </a:t>
            </a:r>
            <a:r>
              <a:rPr lang="en-US" dirty="0" err="1"/>
              <a:t>paniniwala</a:t>
            </a:r>
            <a:r>
              <a:rPr lang="en-US" dirty="0"/>
              <a:t> </a:t>
            </a:r>
            <a:r>
              <a:rPr lang="en-US" dirty="0" err="1"/>
              <a:t>niya</a:t>
            </a:r>
            <a:r>
              <a:rPr lang="en-US" dirty="0"/>
              <a:t> </a:t>
            </a:r>
            <a:r>
              <a:rPr lang="en-US" dirty="0" err="1"/>
              <a:t>na</a:t>
            </a:r>
            <a:r>
              <a:rPr lang="en-US" dirty="0"/>
              <a:t> </a:t>
            </a:r>
            <a:r>
              <a:rPr lang="en-US" dirty="0" err="1"/>
              <a:t>siya'y</a:t>
            </a:r>
            <a:r>
              <a:rPr lang="en-US" dirty="0"/>
              <a:t> </a:t>
            </a:r>
            <a:r>
              <a:rPr lang="en-US" dirty="0" err="1"/>
              <a:t>hindi</a:t>
            </a:r>
            <a:r>
              <a:rPr lang="en-US" dirty="0"/>
              <a:t> </a:t>
            </a:r>
            <a:r>
              <a:rPr lang="en-US" dirty="0" err="1"/>
              <a:t>Indiyo</a:t>
            </a:r>
            <a:r>
              <a:rPr lang="en-US" dirty="0"/>
              <a:t>, kaya </a:t>
            </a:r>
            <a:r>
              <a:rPr lang="en-US" dirty="0" err="1"/>
              <a:t>kapag</a:t>
            </a:r>
            <a:r>
              <a:rPr lang="en-US" dirty="0"/>
              <a:t> </a:t>
            </a:r>
            <a:r>
              <a:rPr lang="en-US" dirty="0" err="1"/>
              <a:t>nakarinig</a:t>
            </a:r>
            <a:r>
              <a:rPr lang="en-US" dirty="0"/>
              <a:t> ng </a:t>
            </a:r>
            <a:r>
              <a:rPr lang="en-US" dirty="0" err="1"/>
              <a:t>pangmamata</a:t>
            </a:r>
            <a:r>
              <a:rPr lang="en-US" dirty="0"/>
              <a:t> </a:t>
            </a:r>
            <a:r>
              <a:rPr lang="en-US" dirty="0" err="1"/>
              <a:t>sa</a:t>
            </a:r>
            <a:r>
              <a:rPr lang="en-US" dirty="0"/>
              <a:t> </a:t>
            </a:r>
            <a:r>
              <a:rPr lang="en-US" dirty="0" err="1"/>
              <a:t>kanyang</a:t>
            </a:r>
            <a:r>
              <a:rPr lang="en-US" dirty="0"/>
              <a:t> </a:t>
            </a:r>
            <a:r>
              <a:rPr lang="en-US" dirty="0" err="1"/>
              <a:t>kababayan</a:t>
            </a:r>
            <a:r>
              <a:rPr lang="en-US" dirty="0"/>
              <a:t> ay </a:t>
            </a:r>
            <a:r>
              <a:rPr lang="en-US" dirty="0" err="1"/>
              <a:t>hinihigitan</a:t>
            </a:r>
            <a:r>
              <a:rPr lang="en-US" dirty="0"/>
              <a:t> pa </a:t>
            </a:r>
            <a:r>
              <a:rPr lang="en-US" dirty="0" err="1"/>
              <a:t>niya</a:t>
            </a:r>
            <a:r>
              <a:rPr lang="en-US" dirty="0"/>
              <a:t> ang </a:t>
            </a:r>
            <a:r>
              <a:rPr lang="en-US" dirty="0" err="1"/>
              <a:t>pag-alipusta</a:t>
            </a:r>
            <a:r>
              <a:rPr lang="en-US" dirty="0"/>
              <a:t>; kung </a:t>
            </a:r>
            <a:r>
              <a:rPr lang="en-US" dirty="0" err="1"/>
              <a:t>mistisong</a:t>
            </a:r>
            <a:r>
              <a:rPr lang="en-US" dirty="0"/>
              <a:t> </a:t>
            </a:r>
            <a:r>
              <a:rPr lang="en-US" dirty="0" err="1"/>
              <a:t>Intsik</a:t>
            </a:r>
            <a:r>
              <a:rPr lang="en-US" dirty="0"/>
              <a:t> o </a:t>
            </a:r>
            <a:r>
              <a:rPr lang="en-US" dirty="0" err="1"/>
              <a:t>Kastila</a:t>
            </a:r>
            <a:r>
              <a:rPr lang="en-US" dirty="0"/>
              <a:t> naman ang </a:t>
            </a:r>
            <a:r>
              <a:rPr lang="en-US" dirty="0" err="1"/>
              <a:t>pinagwiwikaan</a:t>
            </a:r>
            <a:r>
              <a:rPr lang="en-US" dirty="0"/>
              <a:t> ay </a:t>
            </a:r>
            <a:r>
              <a:rPr lang="en-US" dirty="0" err="1"/>
              <a:t>kasama</a:t>
            </a:r>
            <a:r>
              <a:rPr lang="en-US" dirty="0"/>
              <a:t> </a:t>
            </a:r>
            <a:r>
              <a:rPr lang="en-US" dirty="0" err="1"/>
              <a:t>rin</a:t>
            </a:r>
            <a:r>
              <a:rPr lang="en-US" dirty="0"/>
              <a:t> </a:t>
            </a:r>
            <a:r>
              <a:rPr lang="en-US" dirty="0" err="1"/>
              <a:t>siya</a:t>
            </a:r>
            <a:r>
              <a:rPr lang="en-US" dirty="0"/>
              <a:t> </a:t>
            </a:r>
            <a:r>
              <a:rPr lang="en-US" dirty="0" err="1"/>
              <a:t>sapagka't</a:t>
            </a:r>
            <a:r>
              <a:rPr lang="en-US" dirty="0"/>
              <a:t> </a:t>
            </a:r>
            <a:r>
              <a:rPr lang="en-US" dirty="0" err="1"/>
              <a:t>Kastila</a:t>
            </a:r>
            <a:r>
              <a:rPr lang="en-US" dirty="0"/>
              <a:t> ang </a:t>
            </a:r>
            <a:r>
              <a:rPr lang="en-US" dirty="0" err="1"/>
              <a:t>palagay</a:t>
            </a:r>
            <a:r>
              <a:rPr lang="en-US" dirty="0"/>
              <a:t> </a:t>
            </a:r>
            <a:r>
              <a:rPr lang="en-US" dirty="0" err="1"/>
              <a:t>niya</a:t>
            </a:r>
            <a:r>
              <a:rPr lang="en-US" dirty="0"/>
              <a:t> </a:t>
            </a:r>
            <a:r>
              <a:rPr lang="en-US" dirty="0" err="1"/>
              <a:t>sa</a:t>
            </a:r>
            <a:r>
              <a:rPr lang="en-US" dirty="0"/>
              <a:t> </a:t>
            </a:r>
            <a:r>
              <a:rPr lang="en-US" dirty="0" err="1"/>
              <a:t>sarili</a:t>
            </a:r>
            <a:r>
              <a:rPr lang="en-US" dirty="0"/>
              <a:t>.</a:t>
            </a:r>
          </a:p>
          <a:p>
            <a:pPr marL="0" indent="0" algn="just">
              <a:buNone/>
            </a:pPr>
            <a:r>
              <a:rPr lang="en-US" dirty="0"/>
              <a:t>  Nahalal </a:t>
            </a:r>
            <a:r>
              <a:rPr lang="en-US" dirty="0" err="1"/>
              <a:t>na</a:t>
            </a:r>
            <a:r>
              <a:rPr lang="en-US" dirty="0"/>
              <a:t> </a:t>
            </a:r>
            <a:r>
              <a:rPr lang="en-US" dirty="0" err="1"/>
              <a:t>gobernadorcillo</a:t>
            </a:r>
            <a:r>
              <a:rPr lang="en-US" dirty="0"/>
              <a:t> o </a:t>
            </a:r>
            <a:r>
              <a:rPr lang="en-US" dirty="0" err="1"/>
              <a:t>kapitan</a:t>
            </a:r>
            <a:r>
              <a:rPr lang="en-US" dirty="0"/>
              <a:t> ng </a:t>
            </a:r>
            <a:r>
              <a:rPr lang="en-US" dirty="0" err="1"/>
              <a:t>samahan</a:t>
            </a:r>
            <a:r>
              <a:rPr lang="en-US" dirty="0"/>
              <a:t> ng </a:t>
            </a:r>
            <a:r>
              <a:rPr lang="en-US" dirty="0" err="1"/>
              <a:t>mga</a:t>
            </a:r>
            <a:r>
              <a:rPr lang="en-US" dirty="0"/>
              <a:t> </a:t>
            </a:r>
            <a:r>
              <a:rPr lang="en-US" dirty="0" err="1"/>
              <a:t>mistiso</a:t>
            </a:r>
            <a:r>
              <a:rPr lang="en-US" dirty="0"/>
              <a:t> </a:t>
            </a:r>
            <a:r>
              <a:rPr lang="en-US" dirty="0" err="1"/>
              <a:t>sa</a:t>
            </a:r>
            <a:r>
              <a:rPr lang="en-US" dirty="0"/>
              <a:t> </a:t>
            </a:r>
            <a:r>
              <a:rPr lang="en-US" dirty="0" err="1"/>
              <a:t>kabila</a:t>
            </a:r>
            <a:r>
              <a:rPr lang="en-US" dirty="0"/>
              <a:t> ng maraming </a:t>
            </a:r>
            <a:r>
              <a:rPr lang="en-US" dirty="0" err="1"/>
              <a:t>tutol</a:t>
            </a:r>
            <a:r>
              <a:rPr lang="en-US" dirty="0"/>
              <a:t> </a:t>
            </a:r>
            <a:r>
              <a:rPr lang="en-US" dirty="0" err="1"/>
              <a:t>sa</a:t>
            </a:r>
            <a:r>
              <a:rPr lang="en-US" dirty="0"/>
              <a:t> </a:t>
            </a:r>
            <a:r>
              <a:rPr lang="en-US" dirty="0" err="1"/>
              <a:t>paniniwalang</a:t>
            </a:r>
            <a:r>
              <a:rPr lang="en-US" dirty="0"/>
              <a:t> </a:t>
            </a:r>
            <a:r>
              <a:rPr lang="en-US" dirty="0" err="1"/>
              <a:t>siya</a:t>
            </a:r>
            <a:r>
              <a:rPr lang="en-US" dirty="0"/>
              <a:t> ay </a:t>
            </a:r>
            <a:r>
              <a:rPr lang="en-US" dirty="0" err="1"/>
              <a:t>hindi</a:t>
            </a:r>
            <a:r>
              <a:rPr lang="en-US" dirty="0"/>
              <a:t> </a:t>
            </a:r>
            <a:r>
              <a:rPr lang="en-US" dirty="0" err="1"/>
              <a:t>mistiso</a:t>
            </a:r>
            <a:r>
              <a:rPr lang="en-US" dirty="0"/>
              <a:t>. </a:t>
            </a:r>
            <a:r>
              <a:rPr lang="en-US" dirty="0" err="1"/>
              <a:t>Dalawang</a:t>
            </a:r>
            <a:r>
              <a:rPr lang="en-US" dirty="0"/>
              <a:t> </a:t>
            </a:r>
            <a:r>
              <a:rPr lang="en-US" dirty="0" err="1"/>
              <a:t>taon</a:t>
            </a:r>
            <a:r>
              <a:rPr lang="en-US" dirty="0"/>
              <a:t> </a:t>
            </a:r>
            <a:r>
              <a:rPr lang="en-US" dirty="0" err="1"/>
              <a:t>siyang</a:t>
            </a:r>
            <a:r>
              <a:rPr lang="en-US" dirty="0"/>
              <a:t> </a:t>
            </a:r>
            <a:r>
              <a:rPr lang="en-US" dirty="0" err="1"/>
              <a:t>nanungkulan</a:t>
            </a:r>
            <a:r>
              <a:rPr lang="en-US" dirty="0"/>
              <a:t> at </a:t>
            </a:r>
            <a:r>
              <a:rPr lang="en-US" dirty="0" err="1"/>
              <a:t>sa</a:t>
            </a:r>
            <a:r>
              <a:rPr lang="en-US" dirty="0"/>
              <a:t> </a:t>
            </a:r>
            <a:r>
              <a:rPr lang="en-US" dirty="0" err="1"/>
              <a:t>loob</a:t>
            </a:r>
            <a:r>
              <a:rPr lang="en-US" dirty="0"/>
              <a:t> ng </a:t>
            </a:r>
            <a:r>
              <a:rPr lang="en-US" dirty="0" err="1"/>
              <a:t>panahong</a:t>
            </a:r>
            <a:r>
              <a:rPr lang="en-US" dirty="0"/>
              <a:t> </a:t>
            </a:r>
            <a:r>
              <a:rPr lang="en-US" dirty="0" err="1"/>
              <a:t>yaon</a:t>
            </a:r>
            <a:r>
              <a:rPr lang="en-US" dirty="0"/>
              <a:t> ay </a:t>
            </a:r>
            <a:r>
              <a:rPr lang="en-US" dirty="0" err="1"/>
              <a:t>nakasira</a:t>
            </a:r>
            <a:r>
              <a:rPr lang="en-US" dirty="0"/>
              <a:t> </a:t>
            </a:r>
            <a:r>
              <a:rPr lang="en-US" dirty="0" err="1"/>
              <a:t>siya</a:t>
            </a:r>
            <a:r>
              <a:rPr lang="en-US" dirty="0"/>
              <a:t> ng </a:t>
            </a:r>
            <a:r>
              <a:rPr lang="en-US" dirty="0" err="1"/>
              <a:t>sampung</a:t>
            </a:r>
            <a:r>
              <a:rPr lang="en-US" dirty="0"/>
              <a:t> </a:t>
            </a:r>
            <a:r>
              <a:rPr lang="en-US" dirty="0" err="1"/>
              <a:t>prak</a:t>
            </a:r>
            <a:r>
              <a:rPr lang="en-US" dirty="0"/>
              <a:t>, </a:t>
            </a:r>
            <a:r>
              <a:rPr lang="en-US" dirty="0" err="1"/>
              <a:t>sampung</a:t>
            </a:r>
            <a:r>
              <a:rPr lang="en-US" dirty="0"/>
              <a:t> sombrero de </a:t>
            </a:r>
            <a:r>
              <a:rPr lang="en-US" dirty="0" err="1"/>
              <a:t>copa</a:t>
            </a:r>
            <a:r>
              <a:rPr lang="en-US" dirty="0"/>
              <a:t> at </a:t>
            </a:r>
            <a:r>
              <a:rPr lang="en-US" dirty="0" err="1"/>
              <a:t>anim</a:t>
            </a:r>
            <a:r>
              <a:rPr lang="en-US" dirty="0"/>
              <a:t> </a:t>
            </a:r>
            <a:r>
              <a:rPr lang="en-US" dirty="0" err="1"/>
              <a:t>na</a:t>
            </a:r>
            <a:r>
              <a:rPr lang="en-US" dirty="0"/>
              <a:t> baston. Ang </a:t>
            </a:r>
            <a:r>
              <a:rPr lang="en-US" dirty="0" err="1"/>
              <a:t>kasuotang</a:t>
            </a:r>
            <a:r>
              <a:rPr lang="en-US" dirty="0"/>
              <a:t> </a:t>
            </a:r>
            <a:r>
              <a:rPr lang="en-US" dirty="0" err="1"/>
              <a:t>ito</a:t>
            </a:r>
            <a:r>
              <a:rPr lang="en-US" dirty="0"/>
              <a:t> ay </a:t>
            </a:r>
            <a:r>
              <a:rPr lang="en-US" dirty="0" err="1"/>
              <a:t>taglay</a:t>
            </a:r>
            <a:r>
              <a:rPr lang="en-US" dirty="0"/>
              <a:t> </a:t>
            </a:r>
            <a:r>
              <a:rPr lang="en-US" dirty="0" err="1"/>
              <a:t>niya</a:t>
            </a:r>
            <a:r>
              <a:rPr lang="en-US" dirty="0"/>
              <a:t> </a:t>
            </a:r>
            <a:r>
              <a:rPr lang="en-US" dirty="0" err="1"/>
              <a:t>sa</a:t>
            </a:r>
            <a:r>
              <a:rPr lang="en-US" dirty="0"/>
              <a:t> lahat ng </a:t>
            </a:r>
            <a:r>
              <a:rPr lang="en-US" dirty="0" err="1"/>
              <a:t>lakad</a:t>
            </a:r>
            <a:r>
              <a:rPr lang="en-US" dirty="0"/>
              <a:t>; </a:t>
            </a:r>
            <a:r>
              <a:rPr lang="en-US" dirty="0" err="1"/>
              <a:t>sa</a:t>
            </a:r>
            <a:r>
              <a:rPr lang="en-US" dirty="0"/>
              <a:t> </a:t>
            </a:r>
            <a:r>
              <a:rPr lang="en-US" dirty="0" err="1"/>
              <a:t>Ayuntamiento</a:t>
            </a:r>
            <a:r>
              <a:rPr lang="en-US" dirty="0"/>
              <a:t>, </a:t>
            </a:r>
            <a:r>
              <a:rPr lang="en-US" dirty="0" err="1"/>
              <a:t>sa</a:t>
            </a:r>
            <a:r>
              <a:rPr lang="en-US" dirty="0"/>
              <a:t> </a:t>
            </a:r>
            <a:r>
              <a:rPr lang="en-US" dirty="0" err="1"/>
              <a:t>Malakanyang</a:t>
            </a:r>
            <a:r>
              <a:rPr lang="en-US" dirty="0"/>
              <a:t>, </a:t>
            </a:r>
            <a:r>
              <a:rPr lang="en-US" dirty="0" err="1"/>
              <a:t>sa</a:t>
            </a:r>
            <a:r>
              <a:rPr lang="en-US" dirty="0"/>
              <a:t> </a:t>
            </a:r>
            <a:r>
              <a:rPr lang="en-US" dirty="0" err="1"/>
              <a:t>simbahan</a:t>
            </a:r>
            <a:r>
              <a:rPr lang="en-US" dirty="0"/>
              <a:t>, </a:t>
            </a:r>
            <a:r>
              <a:rPr lang="en-US" dirty="0" err="1"/>
              <a:t>sa</a:t>
            </a:r>
            <a:r>
              <a:rPr lang="en-US" dirty="0"/>
              <a:t> </a:t>
            </a:r>
            <a:r>
              <a:rPr lang="en-US" dirty="0" err="1"/>
              <a:t>prusisyon</a:t>
            </a:r>
            <a:r>
              <a:rPr lang="en-US" dirty="0"/>
              <a:t>, </a:t>
            </a:r>
            <a:r>
              <a:rPr lang="en-US" dirty="0" err="1"/>
              <a:t>sa</a:t>
            </a:r>
            <a:r>
              <a:rPr lang="en-US" dirty="0"/>
              <a:t> </a:t>
            </a:r>
            <a:r>
              <a:rPr lang="en-US" dirty="0" err="1"/>
              <a:t>tindahan</a:t>
            </a:r>
            <a:r>
              <a:rPr lang="en-US" dirty="0"/>
              <a:t> at </a:t>
            </a:r>
            <a:r>
              <a:rPr lang="en-US" dirty="0" err="1"/>
              <a:t>sa</a:t>
            </a:r>
            <a:r>
              <a:rPr lang="en-US" dirty="0"/>
              <a:t> </a:t>
            </a:r>
            <a:r>
              <a:rPr lang="en-US" dirty="0" err="1"/>
              <a:t>sabungan</a:t>
            </a:r>
            <a:r>
              <a:rPr lang="en-US" dirty="0"/>
              <a:t>. </a:t>
            </a:r>
            <a:r>
              <a:rPr lang="en-US" dirty="0" err="1"/>
              <a:t>Itinuturing</a:t>
            </a:r>
            <a:r>
              <a:rPr lang="en-US" dirty="0"/>
              <a:t> </a:t>
            </a:r>
            <a:r>
              <a:rPr lang="en-US" dirty="0" err="1"/>
              <a:t>siyang</a:t>
            </a:r>
            <a:r>
              <a:rPr lang="en-US" dirty="0"/>
              <a:t> </a:t>
            </a:r>
            <a:r>
              <a:rPr lang="en-US" dirty="0" err="1"/>
              <a:t>mabuting</a:t>
            </a:r>
            <a:r>
              <a:rPr lang="en-US" dirty="0"/>
              <a:t> </a:t>
            </a:r>
            <a:r>
              <a:rPr lang="en-US" dirty="0" err="1"/>
              <a:t>tao</a:t>
            </a:r>
            <a:r>
              <a:rPr lang="en-US" dirty="0"/>
              <a:t> ng </a:t>
            </a:r>
            <a:r>
              <a:rPr lang="en-US" dirty="0" err="1"/>
              <a:t>mga</a:t>
            </a:r>
            <a:r>
              <a:rPr lang="en-US" dirty="0"/>
              <a:t> </a:t>
            </a:r>
            <a:r>
              <a:rPr lang="en-US" dirty="0" err="1"/>
              <a:t>makapangyarihan</a:t>
            </a:r>
            <a:r>
              <a:rPr lang="en-US" dirty="0"/>
              <a:t>, </a:t>
            </a:r>
            <a:r>
              <a:rPr lang="en-US" dirty="0" err="1"/>
              <a:t>Siya'y</a:t>
            </a:r>
            <a:r>
              <a:rPr lang="en-US" dirty="0"/>
              <a:t> </a:t>
            </a:r>
            <a:r>
              <a:rPr lang="en-US" dirty="0" err="1"/>
              <a:t>masunurin</a:t>
            </a:r>
            <a:r>
              <a:rPr lang="en-US" dirty="0"/>
              <a:t>, </a:t>
            </a:r>
            <a:r>
              <a:rPr lang="en-US" dirty="0" err="1"/>
              <a:t>payapa</a:t>
            </a:r>
            <a:r>
              <a:rPr lang="en-US" dirty="0"/>
              <a:t> at </a:t>
            </a:r>
            <a:r>
              <a:rPr lang="en-US" dirty="0" err="1"/>
              <a:t>hindi</a:t>
            </a:r>
            <a:r>
              <a:rPr lang="en-US" dirty="0"/>
              <a:t> </a:t>
            </a:r>
            <a:r>
              <a:rPr lang="en-US" dirty="0" err="1"/>
              <a:t>mapagbasa</a:t>
            </a:r>
            <a:r>
              <a:rPr lang="en-US" dirty="0"/>
              <a:t> ng </a:t>
            </a:r>
            <a:r>
              <a:rPr lang="en-US" dirty="0" err="1"/>
              <a:t>anumang</a:t>
            </a:r>
            <a:r>
              <a:rPr lang="en-US" dirty="0"/>
              <a:t> </a:t>
            </a:r>
            <a:r>
              <a:rPr lang="en-US" dirty="0" err="1"/>
              <a:t>aklat</a:t>
            </a:r>
            <a:r>
              <a:rPr lang="en-US" dirty="0"/>
              <a:t> at </a:t>
            </a:r>
            <a:r>
              <a:rPr lang="en-US" dirty="0" err="1"/>
              <a:t>pahayagang</a:t>
            </a:r>
            <a:r>
              <a:rPr lang="en-US" dirty="0"/>
              <a:t> </a:t>
            </a:r>
            <a:r>
              <a:rPr lang="en-US" dirty="0" err="1"/>
              <a:t>buhat</a:t>
            </a:r>
            <a:r>
              <a:rPr lang="en-US" dirty="0"/>
              <a:t> </a:t>
            </a:r>
            <a:r>
              <a:rPr lang="en-US" dirty="0" err="1"/>
              <a:t>sa</a:t>
            </a:r>
            <a:r>
              <a:rPr lang="en-US" dirty="0"/>
              <a:t> </a:t>
            </a:r>
            <a:r>
              <a:rPr lang="en-US" dirty="0" err="1"/>
              <a:t>Espanya</a:t>
            </a:r>
            <a:r>
              <a:rPr lang="en-US" dirty="0"/>
              <a:t>. Ang </a:t>
            </a:r>
            <a:r>
              <a:rPr lang="en-US" dirty="0" err="1"/>
              <a:t>mga</a:t>
            </a:r>
            <a:r>
              <a:rPr lang="en-US" dirty="0"/>
              <a:t> di </a:t>
            </a:r>
            <a:r>
              <a:rPr lang="en-US" dirty="0" err="1"/>
              <a:t>naniniwala</a:t>
            </a:r>
            <a:r>
              <a:rPr lang="en-US" dirty="0"/>
              <a:t> </a:t>
            </a:r>
            <a:r>
              <a:rPr lang="en-US" dirty="0" err="1"/>
              <a:t>sa</a:t>
            </a:r>
            <a:r>
              <a:rPr lang="en-US" dirty="0"/>
              <a:t> kanya ay </a:t>
            </a:r>
            <a:r>
              <a:rPr lang="en-US" dirty="0" err="1"/>
              <a:t>nagsasabing</a:t>
            </a:r>
            <a:r>
              <a:rPr lang="en-US" dirty="0"/>
              <a:t> </a:t>
            </a:r>
            <a:r>
              <a:rPr lang="en-US" dirty="0" err="1"/>
              <a:t>sakim</a:t>
            </a:r>
            <a:r>
              <a:rPr lang="en-US" dirty="0"/>
              <a:t> </a:t>
            </a:r>
            <a:r>
              <a:rPr lang="en-US" dirty="0" err="1"/>
              <a:t>siya</a:t>
            </a:r>
            <a:r>
              <a:rPr lang="en-US" dirty="0"/>
              <a:t>. </a:t>
            </a:r>
            <a:r>
              <a:rPr lang="en-US" dirty="0" err="1"/>
              <a:t>mapagsamantala</a:t>
            </a:r>
            <a:r>
              <a:rPr lang="en-US" dirty="0"/>
              <a:t> </a:t>
            </a:r>
            <a:r>
              <a:rPr lang="en-US" dirty="0" err="1"/>
              <a:t>sa</a:t>
            </a:r>
            <a:r>
              <a:rPr lang="en-US" dirty="0"/>
              <a:t> </a:t>
            </a:r>
            <a:r>
              <a:rPr lang="en-US" dirty="0" err="1"/>
              <a:t>mahihirap</a:t>
            </a:r>
            <a:r>
              <a:rPr lang="en-US" dirty="0"/>
              <a:t> at </a:t>
            </a:r>
            <a:r>
              <a:rPr lang="en-US" dirty="0" err="1"/>
              <a:t>maniniil</a:t>
            </a:r>
            <a:r>
              <a:rPr lang="en-US" dirty="0"/>
              <a:t> at </a:t>
            </a:r>
            <a:r>
              <a:rPr lang="en-US" dirty="0" err="1"/>
              <a:t>masiba</a:t>
            </a:r>
            <a:r>
              <a:rPr lang="en-US" dirty="0"/>
              <a:t> </a:t>
            </a:r>
            <a:r>
              <a:rPr lang="en-US" dirty="0" err="1"/>
              <a:t>sa</a:t>
            </a:r>
            <a:r>
              <a:rPr lang="en-US" dirty="0"/>
              <a:t> </a:t>
            </a:r>
            <a:r>
              <a:rPr lang="en-US" dirty="0" err="1"/>
              <a:t>mga</a:t>
            </a:r>
            <a:r>
              <a:rPr lang="en-US" dirty="0"/>
              <a:t> </a:t>
            </a:r>
            <a:r>
              <a:rPr lang="en-US" dirty="0" err="1"/>
              <a:t>napag</a:t>
            </a:r>
            <a:r>
              <a:rPr lang="en-US" dirty="0"/>
              <a:t>- </a:t>
            </a:r>
            <a:r>
              <a:rPr lang="en-US" dirty="0" err="1"/>
              <a:t>uutusan</a:t>
            </a:r>
            <a:r>
              <a:rPr lang="en-US" dirty="0"/>
              <a:t> </a:t>
            </a:r>
            <a:r>
              <a:rPr lang="en-US" dirty="0" err="1"/>
              <a:t>niya</a:t>
            </a:r>
            <a:r>
              <a:rPr lang="en-US" dirty="0"/>
              <a:t>.</a:t>
            </a:r>
          </a:p>
        </p:txBody>
      </p:sp>
    </p:spTree>
    <p:extLst>
      <p:ext uri="{BB962C8B-B14F-4D97-AF65-F5344CB8AC3E}">
        <p14:creationId xmlns:p14="http://schemas.microsoft.com/office/powerpoint/2010/main" val="3381942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DDFD-EDA7-C522-8CA3-6BF4FBEECA31}"/>
              </a:ext>
            </a:extLst>
          </p:cNvPr>
          <p:cNvSpPr>
            <a:spLocks noGrp="1"/>
          </p:cNvSpPr>
          <p:nvPr>
            <p:ph idx="1"/>
          </p:nvPr>
        </p:nvSpPr>
        <p:spPr>
          <a:xfrm>
            <a:off x="-12150250" y="310432"/>
            <a:ext cx="11274612" cy="6122328"/>
          </a:xfrm>
        </p:spPr>
        <p:txBody>
          <a:bodyPr vert="horz" lIns="91440" tIns="45720" rIns="91440" bIns="45720" rtlCol="0" anchor="t">
            <a:normAutofit fontScale="92500"/>
          </a:bodyPr>
          <a:lstStyle/>
          <a:p>
            <a:pPr marL="0" indent="0" algn="just">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a:t>
            </a:r>
          </a:p>
          <a:p>
            <a:pPr marL="0" indent="0" algn="just">
              <a:buNone/>
            </a:pP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p>
        </p:txBody>
      </p:sp>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6" name="Content Placeholder 2">
            <a:extLst>
              <a:ext uri="{FF2B5EF4-FFF2-40B4-BE49-F238E27FC236}">
                <a16:creationId xmlns:a16="http://schemas.microsoft.com/office/drawing/2014/main" id="{B57DDAF2-CB39-282F-BE64-4418CCEC7C80}"/>
              </a:ext>
            </a:extLst>
          </p:cNvPr>
          <p:cNvSpPr txBox="1">
            <a:spLocks/>
          </p:cNvSpPr>
          <p:nvPr/>
        </p:nvSpPr>
        <p:spPr>
          <a:xfrm>
            <a:off x="-12156002"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a:t>
            </a:r>
            <a:r>
              <a:rPr lang="en-US" err="1"/>
              <a:t>Itinuturing</a:t>
            </a:r>
            <a:r>
              <a:rPr lang="en-US"/>
              <a:t> </a:t>
            </a:r>
            <a:r>
              <a:rPr lang="en-US" err="1"/>
              <a:t>siya</a:t>
            </a:r>
            <a:r>
              <a:rPr lang="en-US"/>
              <a:t> </a:t>
            </a:r>
            <a:r>
              <a:rPr lang="en-US" err="1"/>
              <a:t>na</a:t>
            </a:r>
            <a:r>
              <a:rPr lang="en-US"/>
              <a:t> isa sa pinakamayaman sa Binundok dahil sa malaki ang inaani niya sa kanyang mga lupain sa Pampanga at Laguna, lalung-lalo na sa San Diego, na ang buwis ay tumataas taun-taon. Ang bayang ito'y kinagigiliwan dahil sa mainam na paliguan, bantog sa sabungan, at matamis na mga alaalang naganap doon. Maraming mga paupahang bahay sa Santo Cristo, sa daang Rosario. Ang kalakal na apyan ay kalakal nila ng isang Intsik. Ito'y nagpapanhik sa kanya ng maraming salapi. Binibili din niya ang mga katungkulang ipinagbibili ng pamahalaan kaya't nang panahong yaon, siya ay mayaman at kasundo ng Diyos, </a:t>
            </a:r>
            <a:r>
              <a:rPr lang="en-US" err="1"/>
              <a:t>pamahalaan</a:t>
            </a:r>
            <a:r>
              <a:rPr lang="en-US"/>
              <a:t>, at </a:t>
            </a:r>
            <a:r>
              <a:rPr lang="en-US" err="1"/>
              <a:t>mamamayan</a:t>
            </a:r>
            <a:r>
              <a:rPr lang="en-US"/>
              <a:t>.</a:t>
            </a:r>
          </a:p>
          <a:p>
            <a:pPr marL="0" indent="0" algn="just">
              <a:buNone/>
            </a:pPr>
            <a:r>
              <a:rPr lang="en-US" dirty="0"/>
              <a:t>  Na </a:t>
            </a:r>
            <a:r>
              <a:rPr lang="en-US" dirty="0" err="1"/>
              <a:t>siya</a:t>
            </a:r>
            <a:r>
              <a:rPr lang="en-US" dirty="0"/>
              <a:t> ay </a:t>
            </a:r>
            <a:r>
              <a:rPr lang="en-US" dirty="0" err="1"/>
              <a:t>kasundo</a:t>
            </a:r>
            <a:r>
              <a:rPr lang="en-US" dirty="0"/>
              <a:t> ng </a:t>
            </a:r>
            <a:r>
              <a:rPr lang="en-US" dirty="0" err="1"/>
              <a:t>Diyos</a:t>
            </a:r>
            <a:r>
              <a:rPr lang="en-US" dirty="0"/>
              <a:t> ay </a:t>
            </a:r>
            <a:r>
              <a:rPr lang="en-US" dirty="0" err="1"/>
              <a:t>hindi</a:t>
            </a:r>
            <a:r>
              <a:rPr lang="en-US" dirty="0"/>
              <a:t> </a:t>
            </a:r>
            <a:r>
              <a:rPr lang="en-US" dirty="0" err="1"/>
              <a:t>matututulan</a:t>
            </a:r>
            <a:r>
              <a:rPr lang="en-US" dirty="0"/>
              <a:t>, </a:t>
            </a:r>
            <a:r>
              <a:rPr lang="en-US" dirty="0" err="1"/>
              <a:t>sapagkat</a:t>
            </a:r>
            <a:r>
              <a:rPr lang="en-US" dirty="0"/>
              <a:t> ang </a:t>
            </a:r>
            <a:r>
              <a:rPr lang="en-US" dirty="0" err="1"/>
              <a:t>salapi</a:t>
            </a:r>
            <a:r>
              <a:rPr lang="en-US" dirty="0"/>
              <a:t> ay </a:t>
            </a:r>
            <a:r>
              <a:rPr lang="en-US" dirty="0" err="1"/>
              <a:t>nakabibili</a:t>
            </a:r>
            <a:r>
              <a:rPr lang="en-US" dirty="0"/>
              <a:t> ng </a:t>
            </a:r>
            <a:r>
              <a:rPr lang="en-US" dirty="0" err="1"/>
              <a:t>kabanalan</a:t>
            </a:r>
            <a:r>
              <a:rPr lang="en-US" dirty="0"/>
              <a:t>. Ang </a:t>
            </a:r>
            <a:r>
              <a:rPr lang="en-US" dirty="0" err="1"/>
              <a:t>Diyos</a:t>
            </a:r>
            <a:r>
              <a:rPr lang="en-US" dirty="0"/>
              <a:t> ay </a:t>
            </a:r>
            <a:r>
              <a:rPr lang="en-US" dirty="0" err="1"/>
              <a:t>lumikha</a:t>
            </a:r>
            <a:r>
              <a:rPr lang="en-US" dirty="0"/>
              <a:t> ng </a:t>
            </a:r>
            <a:r>
              <a:rPr lang="en-US" dirty="0" err="1"/>
              <a:t>mga</a:t>
            </a:r>
            <a:r>
              <a:rPr lang="en-US" dirty="0"/>
              <a:t> </a:t>
            </a:r>
            <a:r>
              <a:rPr lang="en-US" dirty="0" err="1"/>
              <a:t>pari</a:t>
            </a:r>
            <a:r>
              <a:rPr lang="en-US" dirty="0"/>
              <a:t> </a:t>
            </a:r>
            <a:r>
              <a:rPr lang="en-US" dirty="0" err="1"/>
              <a:t>upang</a:t>
            </a:r>
            <a:r>
              <a:rPr lang="en-US" dirty="0"/>
              <a:t> </a:t>
            </a:r>
            <a:r>
              <a:rPr lang="en-US" dirty="0" err="1"/>
              <a:t>magmisa</a:t>
            </a:r>
            <a:r>
              <a:rPr lang="en-US" dirty="0"/>
              <a:t> at </a:t>
            </a:r>
            <a:r>
              <a:rPr lang="en-US" dirty="0" err="1"/>
              <a:t>manalangin</a:t>
            </a:r>
            <a:r>
              <a:rPr lang="en-US" dirty="0"/>
              <a:t> </a:t>
            </a:r>
            <a:r>
              <a:rPr lang="en-US" dirty="0" err="1"/>
              <a:t>nang</a:t>
            </a:r>
            <a:r>
              <a:rPr lang="en-US" dirty="0"/>
              <a:t> </a:t>
            </a:r>
            <a:r>
              <a:rPr lang="en-US" dirty="0" err="1"/>
              <a:t>hayagan</a:t>
            </a:r>
            <a:r>
              <a:rPr lang="en-US" dirty="0"/>
              <a:t>. </a:t>
            </a:r>
            <a:r>
              <a:rPr lang="en-US" dirty="0" err="1"/>
              <a:t>Lumilikha</a:t>
            </a:r>
            <a:r>
              <a:rPr lang="en-US" dirty="0"/>
              <a:t> </a:t>
            </a:r>
            <a:r>
              <a:rPr lang="en-US" dirty="0" err="1"/>
              <a:t>rin</a:t>
            </a:r>
            <a:r>
              <a:rPr lang="en-US" dirty="0"/>
              <a:t> ng </a:t>
            </a:r>
            <a:r>
              <a:rPr lang="en-US" dirty="0" err="1"/>
              <a:t>mahihirap</a:t>
            </a:r>
            <a:r>
              <a:rPr lang="en-US" dirty="0"/>
              <a:t> </a:t>
            </a:r>
            <a:r>
              <a:rPr lang="en-US" dirty="0" err="1"/>
              <a:t>upang</a:t>
            </a:r>
            <a:r>
              <a:rPr lang="en-US" dirty="0"/>
              <a:t> </a:t>
            </a:r>
            <a:r>
              <a:rPr lang="en-US" dirty="0" err="1"/>
              <a:t>sa</a:t>
            </a:r>
            <a:r>
              <a:rPr lang="en-US" dirty="0"/>
              <a:t> </a:t>
            </a:r>
            <a:r>
              <a:rPr lang="en-US" dirty="0" err="1"/>
              <a:t>halagang</a:t>
            </a:r>
            <a:r>
              <a:rPr lang="en-US" dirty="0"/>
              <a:t> </a:t>
            </a:r>
            <a:r>
              <a:rPr lang="en-US" dirty="0" err="1"/>
              <a:t>piso</a:t>
            </a:r>
            <a:r>
              <a:rPr lang="en-US" dirty="0"/>
              <a:t> ay </a:t>
            </a:r>
            <a:r>
              <a:rPr lang="en-US" dirty="0" err="1"/>
              <a:t>magdasal</a:t>
            </a:r>
            <a:r>
              <a:rPr lang="en-US" dirty="0"/>
              <a:t> ng </a:t>
            </a:r>
            <a:r>
              <a:rPr lang="en-US" dirty="0" err="1"/>
              <a:t>labing</a:t>
            </a:r>
            <a:r>
              <a:rPr lang="en-US" dirty="0"/>
              <a:t>- </a:t>
            </a:r>
            <a:r>
              <a:rPr lang="en-US" dirty="0" err="1"/>
              <a:t>anim</a:t>
            </a:r>
            <a:r>
              <a:rPr lang="en-US" dirty="0"/>
              <a:t> </a:t>
            </a:r>
            <a:r>
              <a:rPr lang="en-US" dirty="0" err="1"/>
              <a:t>na</a:t>
            </a:r>
            <a:r>
              <a:rPr lang="en-US" dirty="0"/>
              <a:t> </a:t>
            </a:r>
            <a:r>
              <a:rPr lang="en-US" dirty="0" err="1"/>
              <a:t>rosaryo</a:t>
            </a:r>
            <a:r>
              <a:rPr lang="en-US" dirty="0"/>
              <a:t> at </a:t>
            </a:r>
            <a:r>
              <a:rPr lang="en-US" dirty="0" err="1"/>
              <a:t>bumasa</a:t>
            </a:r>
            <a:r>
              <a:rPr lang="en-US" dirty="0"/>
              <a:t> ng lahat ng banal </a:t>
            </a:r>
            <a:r>
              <a:rPr lang="en-US" dirty="0" err="1"/>
              <a:t>na</a:t>
            </a:r>
            <a:r>
              <a:rPr lang="en-US" dirty="0"/>
              <a:t> </a:t>
            </a:r>
            <a:r>
              <a:rPr lang="en-US" dirty="0" err="1"/>
              <a:t>aklat</a:t>
            </a:r>
            <a:r>
              <a:rPr lang="en-US" dirty="0"/>
              <a:t> </a:t>
            </a:r>
            <a:r>
              <a:rPr lang="en-US" dirty="0" err="1"/>
              <a:t>kasama</a:t>
            </a:r>
            <a:r>
              <a:rPr lang="en-US" dirty="0"/>
              <a:t> ang </a:t>
            </a:r>
            <a:r>
              <a:rPr lang="en-US" dirty="0" err="1"/>
              <a:t>Bibliya</a:t>
            </a:r>
            <a:r>
              <a:rPr lang="en-US" dirty="0"/>
              <a:t> kung </a:t>
            </a:r>
            <a:r>
              <a:rPr lang="en-US" dirty="0" err="1"/>
              <a:t>daragdagan</a:t>
            </a:r>
            <a:r>
              <a:rPr lang="en-US" dirty="0"/>
              <a:t> ang </a:t>
            </a:r>
            <a:r>
              <a:rPr lang="en-US" dirty="0" err="1"/>
              <a:t>upa</a:t>
            </a:r>
            <a:r>
              <a:rPr lang="en-US" dirty="0"/>
              <a:t>. Siya ay </a:t>
            </a:r>
            <a:r>
              <a:rPr lang="en-US" dirty="0" err="1"/>
              <a:t>tumutupad</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pangako</a:t>
            </a:r>
            <a:r>
              <a:rPr lang="en-US" dirty="0"/>
              <a:t> </a:t>
            </a:r>
            <a:r>
              <a:rPr lang="en-US" dirty="0" err="1"/>
              <a:t>sa</a:t>
            </a:r>
            <a:r>
              <a:rPr lang="en-US" dirty="0"/>
              <a:t> Santo at Santa, </a:t>
            </a:r>
            <a:r>
              <a:rPr lang="en-US" dirty="0" err="1"/>
              <a:t>katulad</a:t>
            </a:r>
            <a:r>
              <a:rPr lang="en-US" dirty="0"/>
              <a:t> ng </a:t>
            </a:r>
            <a:r>
              <a:rPr lang="en-US" dirty="0" err="1"/>
              <a:t>Ntra</a:t>
            </a:r>
            <a:r>
              <a:rPr lang="en-US" dirty="0"/>
              <a:t>. Sra. dela Paz y Buen Viaje </a:t>
            </a:r>
            <a:r>
              <a:rPr lang="en-US" dirty="0" err="1"/>
              <a:t>nguni't</a:t>
            </a:r>
            <a:r>
              <a:rPr lang="en-US" dirty="0"/>
              <a:t> </a:t>
            </a:r>
            <a:r>
              <a:rPr lang="en-US" dirty="0" err="1"/>
              <a:t>sa</a:t>
            </a:r>
            <a:r>
              <a:rPr lang="en-US" dirty="0"/>
              <a:t> </a:t>
            </a:r>
            <a:r>
              <a:rPr lang="en-US" dirty="0" err="1"/>
              <a:t>ibang</a:t>
            </a:r>
            <a:r>
              <a:rPr lang="en-US" dirty="0"/>
              <a:t> </a:t>
            </a:r>
            <a:r>
              <a:rPr lang="en-US" dirty="0" err="1"/>
              <a:t>maliliit</a:t>
            </a:r>
            <a:r>
              <a:rPr lang="en-US" dirty="0"/>
              <a:t> </a:t>
            </a:r>
            <a:r>
              <a:rPr lang="en-US" dirty="0" err="1"/>
              <a:t>na</a:t>
            </a:r>
            <a:r>
              <a:rPr lang="en-US" dirty="0"/>
              <a:t> santo at </a:t>
            </a:r>
            <a:r>
              <a:rPr lang="en-US" dirty="0" err="1"/>
              <a:t>santa</a:t>
            </a:r>
            <a:r>
              <a:rPr lang="en-US" dirty="0"/>
              <a:t> ay </a:t>
            </a:r>
            <a:r>
              <a:rPr lang="en-US" dirty="0" err="1"/>
              <a:t>karaniwang</a:t>
            </a:r>
            <a:r>
              <a:rPr lang="en-US" dirty="0"/>
              <a:t> </a:t>
            </a:r>
            <a:r>
              <a:rPr lang="en-US" dirty="0" err="1"/>
              <a:t>hindi</a:t>
            </a:r>
            <a:r>
              <a:rPr lang="en-US" dirty="0"/>
              <a:t> </a:t>
            </a:r>
            <a:r>
              <a:rPr lang="en-US" dirty="0" err="1"/>
              <a:t>siya</a:t>
            </a:r>
            <a:r>
              <a:rPr lang="en-US" dirty="0"/>
              <a:t> </a:t>
            </a:r>
            <a:r>
              <a:rPr lang="en-US" dirty="0" err="1"/>
              <a:t>tumutupad</a:t>
            </a:r>
            <a:r>
              <a:rPr lang="en-US" dirty="0"/>
              <a:t> ng </a:t>
            </a:r>
            <a:r>
              <a:rPr lang="en-US" dirty="0" err="1"/>
              <a:t>kanyang</a:t>
            </a:r>
            <a:r>
              <a:rPr lang="en-US" dirty="0"/>
              <a:t> </a:t>
            </a:r>
            <a:r>
              <a:rPr lang="en-US" dirty="0" err="1"/>
              <a:t>pangako</a:t>
            </a:r>
            <a:r>
              <a:rPr lang="en-US" dirty="0"/>
              <a:t>. Sa </a:t>
            </a:r>
            <a:r>
              <a:rPr lang="en-US" dirty="0" err="1"/>
              <a:t>isang</a:t>
            </a:r>
            <a:r>
              <a:rPr lang="en-US" dirty="0"/>
              <a:t> </a:t>
            </a:r>
            <a:r>
              <a:rPr lang="en-US" dirty="0" err="1"/>
              <a:t>silid</a:t>
            </a:r>
            <a:r>
              <a:rPr lang="en-US" dirty="0"/>
              <a:t> ng </a:t>
            </a:r>
            <a:r>
              <a:rPr lang="en-US" dirty="0" err="1"/>
              <a:t>kanyang</a:t>
            </a:r>
            <a:r>
              <a:rPr lang="en-US" dirty="0"/>
              <a:t> </a:t>
            </a:r>
            <a:r>
              <a:rPr lang="en-US" dirty="0" err="1"/>
              <a:t>tahanan</a:t>
            </a:r>
            <a:r>
              <a:rPr lang="en-US" dirty="0"/>
              <a:t> ay </a:t>
            </a:r>
            <a:r>
              <a:rPr lang="en-US" dirty="0" err="1"/>
              <a:t>naroroon</a:t>
            </a:r>
            <a:r>
              <a:rPr lang="en-US" dirty="0"/>
              <a:t> ang lahat ng santo at </a:t>
            </a:r>
            <a:r>
              <a:rPr lang="en-US" dirty="0" err="1"/>
              <a:t>santang</a:t>
            </a:r>
            <a:r>
              <a:rPr lang="en-US" dirty="0"/>
              <a:t> </a:t>
            </a:r>
            <a:r>
              <a:rPr lang="en-US" dirty="0" err="1"/>
              <a:t>kanyang</a:t>
            </a:r>
            <a:r>
              <a:rPr lang="en-US" dirty="0"/>
              <a:t> </a:t>
            </a:r>
            <a:r>
              <a:rPr lang="en-US" dirty="0" err="1"/>
              <a:t>sinasamba</a:t>
            </a:r>
            <a:r>
              <a:rPr lang="en-US" dirty="0"/>
              <a:t>, </a:t>
            </a:r>
            <a:r>
              <a:rPr lang="en-US" dirty="0" err="1"/>
              <a:t>gaya</a:t>
            </a:r>
            <a:r>
              <a:rPr lang="en-US" dirty="0"/>
              <a:t> ng Sta. Lucia, San Pascual Bailon, San Antonio de Padua, San Francisco de Asis, San Antonio Abad, San Miguel, Sto. Domingo, </a:t>
            </a:r>
            <a:r>
              <a:rPr lang="en-US" dirty="0" err="1"/>
              <a:t>Jesukristo</a:t>
            </a:r>
            <a:r>
              <a:rPr lang="en-US" dirty="0"/>
              <a:t> at Banal </a:t>
            </a:r>
            <a:r>
              <a:rPr lang="en-US" dirty="0" err="1"/>
              <a:t>na</a:t>
            </a:r>
            <a:r>
              <a:rPr lang="en-US" dirty="0"/>
              <a:t> Mag-</a:t>
            </a:r>
            <a:r>
              <a:rPr lang="en-US" dirty="0" err="1"/>
              <a:t>anak</a:t>
            </a:r>
            <a:r>
              <a:rPr lang="en-US" dirty="0"/>
              <a:t>. Dahil </a:t>
            </a:r>
            <a:r>
              <a:rPr lang="en-US" dirty="0" err="1"/>
              <a:t>dito'y</a:t>
            </a:r>
            <a:r>
              <a:rPr lang="en-US" dirty="0"/>
              <a:t> </a:t>
            </a:r>
            <a:r>
              <a:rPr lang="en-US" dirty="0" err="1"/>
              <a:t>inaakala</a:t>
            </a:r>
            <a:r>
              <a:rPr lang="en-US" dirty="0"/>
              <a:t> ng lahat </a:t>
            </a:r>
            <a:r>
              <a:rPr lang="en-US" dirty="0" err="1"/>
              <a:t>na</a:t>
            </a:r>
            <a:r>
              <a:rPr lang="en-US" dirty="0"/>
              <a:t> </a:t>
            </a:r>
            <a:r>
              <a:rPr lang="en-US" dirty="0" err="1"/>
              <a:t>siya</a:t>
            </a:r>
            <a:r>
              <a:rPr lang="en-US" dirty="0"/>
              <a:t> ay </a:t>
            </a:r>
            <a:r>
              <a:rPr lang="en-US" dirty="0" err="1"/>
              <a:t>magkakamit</a:t>
            </a:r>
            <a:r>
              <a:rPr lang="en-US" dirty="0"/>
              <a:t> ng </a:t>
            </a:r>
            <a:r>
              <a:rPr lang="en-US" dirty="0" err="1"/>
              <a:t>kalangitan</a:t>
            </a:r>
            <a:r>
              <a:rPr lang="en-US" dirty="0"/>
              <a:t>.</a:t>
            </a:r>
          </a:p>
        </p:txBody>
      </p:sp>
      <p:sp>
        <p:nvSpPr>
          <p:cNvPr id="4" name="Content Placeholder 2">
            <a:extLst>
              <a:ext uri="{FF2B5EF4-FFF2-40B4-BE49-F238E27FC236}">
                <a16:creationId xmlns:a16="http://schemas.microsoft.com/office/drawing/2014/main" id="{895A4226-3BA9-F1F0-5FB6-DFC34D43CC0A}"/>
              </a:ext>
            </a:extLst>
          </p:cNvPr>
          <p:cNvSpPr txBox="1">
            <a:spLocks/>
          </p:cNvSpPr>
          <p:nvPr/>
        </p:nvSpPr>
        <p:spPr>
          <a:xfrm>
            <a:off x="452942" y="304681"/>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  Na </a:t>
            </a:r>
            <a:r>
              <a:rPr lang="en-US" dirty="0" err="1"/>
              <a:t>siya'y</a:t>
            </a:r>
            <a:r>
              <a:rPr lang="en-US" dirty="0"/>
              <a:t> </a:t>
            </a:r>
            <a:r>
              <a:rPr lang="en-US" dirty="0" err="1"/>
              <a:t>malapit</a:t>
            </a:r>
            <a:r>
              <a:rPr lang="en-US" dirty="0"/>
              <a:t> </a:t>
            </a:r>
            <a:r>
              <a:rPr lang="en-US" dirty="0" err="1"/>
              <a:t>sa</a:t>
            </a:r>
            <a:r>
              <a:rPr lang="en-US" dirty="0"/>
              <a:t> </a:t>
            </a:r>
            <a:r>
              <a:rPr lang="en-US" dirty="0" err="1"/>
              <a:t>pamahalaan</a:t>
            </a:r>
            <a:r>
              <a:rPr lang="en-US" dirty="0"/>
              <a:t> ay </a:t>
            </a:r>
            <a:r>
              <a:rPr lang="en-US" dirty="0" err="1"/>
              <a:t>sapagkat</a:t>
            </a:r>
            <a:r>
              <a:rPr lang="en-US" dirty="0"/>
              <a:t> </a:t>
            </a:r>
            <a:r>
              <a:rPr lang="en-US" dirty="0" err="1"/>
              <a:t>hindi</a:t>
            </a:r>
            <a:r>
              <a:rPr lang="en-US" dirty="0"/>
              <a:t> </a:t>
            </a:r>
            <a:r>
              <a:rPr lang="en-US" dirty="0" err="1"/>
              <a:t>siya</a:t>
            </a:r>
            <a:r>
              <a:rPr lang="en-US" dirty="0"/>
              <a:t> </a:t>
            </a:r>
            <a:r>
              <a:rPr lang="en-US" dirty="0" err="1"/>
              <a:t>lumalabag</a:t>
            </a:r>
            <a:r>
              <a:rPr lang="en-US" dirty="0"/>
              <a:t> </a:t>
            </a:r>
            <a:r>
              <a:rPr lang="en-US" dirty="0" err="1"/>
              <a:t>sa</a:t>
            </a:r>
            <a:r>
              <a:rPr lang="en-US" dirty="0"/>
              <a:t> batas. </a:t>
            </a:r>
            <a:r>
              <a:rPr lang="en-US" dirty="0" err="1"/>
              <a:t>Maging</a:t>
            </a:r>
            <a:r>
              <a:rPr lang="en-US" dirty="0"/>
              <a:t> ang </a:t>
            </a:r>
            <a:r>
              <a:rPr lang="en-US" dirty="0" err="1"/>
              <a:t>kaliit-liitang</a:t>
            </a:r>
            <a:r>
              <a:rPr lang="en-US" dirty="0"/>
              <a:t> </a:t>
            </a:r>
            <a:r>
              <a:rPr lang="en-US" dirty="0" err="1"/>
              <a:t>puno</a:t>
            </a:r>
            <a:r>
              <a:rPr lang="en-US" dirty="0"/>
              <a:t> ng </a:t>
            </a:r>
            <a:r>
              <a:rPr lang="en-US" dirty="0" err="1"/>
              <a:t>pamahalaan</a:t>
            </a:r>
            <a:r>
              <a:rPr lang="en-US" dirty="0"/>
              <a:t> ay </a:t>
            </a:r>
            <a:r>
              <a:rPr lang="en-US" dirty="0" err="1"/>
              <a:t>kanyang</a:t>
            </a:r>
            <a:r>
              <a:rPr lang="en-US" dirty="0"/>
              <a:t> </a:t>
            </a:r>
            <a:r>
              <a:rPr lang="en-US" dirty="0" err="1"/>
              <a:t>kasundo</a:t>
            </a:r>
            <a:r>
              <a:rPr lang="en-US" dirty="0"/>
              <a:t> at </a:t>
            </a:r>
            <a:r>
              <a:rPr lang="en-US" dirty="0" err="1"/>
              <a:t>handa</a:t>
            </a:r>
            <a:r>
              <a:rPr lang="en-US" dirty="0"/>
              <a:t> </a:t>
            </a:r>
            <a:r>
              <a:rPr lang="en-US" dirty="0" err="1"/>
              <a:t>siyang</a:t>
            </a:r>
            <a:r>
              <a:rPr lang="en-US" dirty="0"/>
              <a:t> </a:t>
            </a:r>
            <a:r>
              <a:rPr lang="en-US" dirty="0" err="1"/>
              <a:t>magregalo</a:t>
            </a:r>
            <a:r>
              <a:rPr lang="en-US" dirty="0"/>
              <a:t> ng </a:t>
            </a:r>
            <a:r>
              <a:rPr lang="en-US" dirty="0" err="1"/>
              <a:t>pabo</a:t>
            </a:r>
            <a:r>
              <a:rPr lang="en-US" dirty="0"/>
              <a:t>, </a:t>
            </a:r>
            <a:r>
              <a:rPr lang="en-US" dirty="0" err="1"/>
              <a:t>kapon</a:t>
            </a:r>
            <a:r>
              <a:rPr lang="en-US" dirty="0"/>
              <a:t>, at </a:t>
            </a:r>
            <a:r>
              <a:rPr lang="en-US" dirty="0" err="1"/>
              <a:t>prutas</a:t>
            </a:r>
            <a:r>
              <a:rPr lang="en-US" dirty="0"/>
              <a:t> </a:t>
            </a:r>
            <a:r>
              <a:rPr lang="en-US" dirty="0" err="1"/>
              <a:t>na</a:t>
            </a:r>
            <a:r>
              <a:rPr lang="en-US" dirty="0"/>
              <a:t> </a:t>
            </a:r>
            <a:r>
              <a:rPr lang="en-US" dirty="0" err="1"/>
              <a:t>galing</a:t>
            </a:r>
            <a:r>
              <a:rPr lang="en-US" dirty="0"/>
              <a:t> </a:t>
            </a:r>
            <a:r>
              <a:rPr lang="en-US" dirty="0" err="1"/>
              <a:t>sa</a:t>
            </a:r>
            <a:r>
              <a:rPr lang="en-US" dirty="0"/>
              <a:t> </a:t>
            </a:r>
            <a:r>
              <a:rPr lang="en-US" dirty="0" err="1"/>
              <a:t>Tsina</a:t>
            </a:r>
            <a:r>
              <a:rPr lang="en-US" dirty="0"/>
              <a:t>. Ang </a:t>
            </a:r>
            <a:r>
              <a:rPr lang="en-US" dirty="0" err="1"/>
              <a:t>mga</a:t>
            </a:r>
            <a:r>
              <a:rPr lang="en-US" dirty="0"/>
              <a:t> </a:t>
            </a:r>
            <a:r>
              <a:rPr lang="en-US" dirty="0" err="1"/>
              <a:t>pagdiriwang</a:t>
            </a:r>
            <a:r>
              <a:rPr lang="en-US" dirty="0"/>
              <a:t> ng </a:t>
            </a:r>
            <a:r>
              <a:rPr lang="en-US" dirty="0" err="1"/>
              <a:t>mga</a:t>
            </a:r>
            <a:r>
              <a:rPr lang="en-US" dirty="0"/>
              <a:t> </a:t>
            </a:r>
            <a:r>
              <a:rPr lang="en-US" dirty="0" err="1"/>
              <a:t>gobernador</a:t>
            </a:r>
            <a:r>
              <a:rPr lang="en-US" dirty="0"/>
              <a:t>, </a:t>
            </a:r>
            <a:r>
              <a:rPr lang="en-US" dirty="0" err="1"/>
              <a:t>alkalde</a:t>
            </a:r>
            <a:r>
              <a:rPr lang="en-US" dirty="0"/>
              <a:t>, </a:t>
            </a:r>
            <a:r>
              <a:rPr lang="en-US" dirty="0" err="1"/>
              <a:t>piskal</a:t>
            </a:r>
            <a:r>
              <a:rPr lang="en-US" dirty="0"/>
              <a:t> at </a:t>
            </a:r>
            <a:r>
              <a:rPr lang="en-US" dirty="0" err="1"/>
              <a:t>iba</a:t>
            </a:r>
            <a:r>
              <a:rPr lang="en-US" dirty="0"/>
              <a:t> pa, ay </a:t>
            </a:r>
            <a:r>
              <a:rPr lang="en-US" dirty="0" err="1"/>
              <a:t>tinatapatan</a:t>
            </a:r>
            <a:r>
              <a:rPr lang="en-US" dirty="0"/>
              <a:t> </a:t>
            </a:r>
            <a:r>
              <a:rPr lang="en-US" dirty="0" err="1"/>
              <a:t>niya</a:t>
            </a:r>
            <a:r>
              <a:rPr lang="en-US" dirty="0"/>
              <a:t> ng </a:t>
            </a:r>
            <a:r>
              <a:rPr lang="en-US" dirty="0" err="1"/>
              <a:t>orkestra</a:t>
            </a:r>
            <a:r>
              <a:rPr lang="en-US" dirty="0"/>
              <a:t> </a:t>
            </a:r>
            <a:r>
              <a:rPr lang="en-US" dirty="0" err="1"/>
              <a:t>upang</a:t>
            </a:r>
            <a:r>
              <a:rPr lang="en-US" dirty="0"/>
              <a:t> </a:t>
            </a:r>
            <a:r>
              <a:rPr lang="en-US" dirty="0" err="1"/>
              <a:t>sila'y</a:t>
            </a:r>
            <a:r>
              <a:rPr lang="en-US" dirty="0"/>
              <a:t> </a:t>
            </a:r>
            <a:r>
              <a:rPr lang="en-US" dirty="0" err="1"/>
              <a:t>batiin</a:t>
            </a:r>
            <a:r>
              <a:rPr lang="en-US" dirty="0"/>
              <a:t>. </a:t>
            </a:r>
            <a:r>
              <a:rPr lang="en-US" dirty="0" err="1"/>
              <a:t>Sapagkat</a:t>
            </a:r>
            <a:r>
              <a:rPr lang="en-US" dirty="0"/>
              <a:t> ang </a:t>
            </a:r>
            <a:r>
              <a:rPr lang="en-US" dirty="0" err="1"/>
              <a:t>paniniwala</a:t>
            </a:r>
            <a:r>
              <a:rPr lang="en-US" dirty="0"/>
              <a:t> </a:t>
            </a:r>
            <a:r>
              <a:rPr lang="en-US" dirty="0" err="1"/>
              <a:t>niya</a:t>
            </a:r>
            <a:r>
              <a:rPr lang="en-US" dirty="0"/>
              <a:t> </a:t>
            </a:r>
            <a:r>
              <a:rPr lang="en-US" dirty="0" err="1"/>
              <a:t>na</a:t>
            </a:r>
            <a:r>
              <a:rPr lang="en-US" dirty="0"/>
              <a:t> </a:t>
            </a:r>
            <a:r>
              <a:rPr lang="en-US" dirty="0" err="1"/>
              <a:t>siya'y</a:t>
            </a:r>
            <a:r>
              <a:rPr lang="en-US" dirty="0"/>
              <a:t> </a:t>
            </a:r>
            <a:r>
              <a:rPr lang="en-US" dirty="0" err="1"/>
              <a:t>hindi</a:t>
            </a:r>
            <a:r>
              <a:rPr lang="en-US" dirty="0"/>
              <a:t> </a:t>
            </a:r>
            <a:r>
              <a:rPr lang="en-US" dirty="0" err="1"/>
              <a:t>Indiyo</a:t>
            </a:r>
            <a:r>
              <a:rPr lang="en-US" dirty="0"/>
              <a:t>, kaya </a:t>
            </a:r>
            <a:r>
              <a:rPr lang="en-US" dirty="0" err="1"/>
              <a:t>kapag</a:t>
            </a:r>
            <a:r>
              <a:rPr lang="en-US" dirty="0"/>
              <a:t> </a:t>
            </a:r>
            <a:r>
              <a:rPr lang="en-US" dirty="0" err="1"/>
              <a:t>nakarinig</a:t>
            </a:r>
            <a:r>
              <a:rPr lang="en-US" dirty="0"/>
              <a:t> ng </a:t>
            </a:r>
            <a:r>
              <a:rPr lang="en-US" dirty="0" err="1"/>
              <a:t>pangmamata</a:t>
            </a:r>
            <a:r>
              <a:rPr lang="en-US" dirty="0"/>
              <a:t> </a:t>
            </a:r>
            <a:r>
              <a:rPr lang="en-US" dirty="0" err="1"/>
              <a:t>sa</a:t>
            </a:r>
            <a:r>
              <a:rPr lang="en-US" dirty="0"/>
              <a:t> </a:t>
            </a:r>
            <a:r>
              <a:rPr lang="en-US" dirty="0" err="1"/>
              <a:t>kanyang</a:t>
            </a:r>
            <a:r>
              <a:rPr lang="en-US" dirty="0"/>
              <a:t> </a:t>
            </a:r>
            <a:r>
              <a:rPr lang="en-US" dirty="0" err="1"/>
              <a:t>kababayan</a:t>
            </a:r>
            <a:r>
              <a:rPr lang="en-US" dirty="0"/>
              <a:t> ay </a:t>
            </a:r>
            <a:r>
              <a:rPr lang="en-US" dirty="0" err="1"/>
              <a:t>hinihigitan</a:t>
            </a:r>
            <a:r>
              <a:rPr lang="en-US" dirty="0"/>
              <a:t> pa </a:t>
            </a:r>
            <a:r>
              <a:rPr lang="en-US" dirty="0" err="1"/>
              <a:t>niya</a:t>
            </a:r>
            <a:r>
              <a:rPr lang="en-US" dirty="0"/>
              <a:t> ang </a:t>
            </a:r>
            <a:r>
              <a:rPr lang="en-US" dirty="0" err="1"/>
              <a:t>pag-alipusta</a:t>
            </a:r>
            <a:r>
              <a:rPr lang="en-US" dirty="0"/>
              <a:t>; kung </a:t>
            </a:r>
            <a:r>
              <a:rPr lang="en-US" dirty="0" err="1"/>
              <a:t>mistisong</a:t>
            </a:r>
            <a:r>
              <a:rPr lang="en-US" dirty="0"/>
              <a:t> </a:t>
            </a:r>
            <a:r>
              <a:rPr lang="en-US" dirty="0" err="1"/>
              <a:t>Intsik</a:t>
            </a:r>
            <a:r>
              <a:rPr lang="en-US" dirty="0"/>
              <a:t> o </a:t>
            </a:r>
            <a:r>
              <a:rPr lang="en-US" dirty="0" err="1"/>
              <a:t>Kastila</a:t>
            </a:r>
            <a:r>
              <a:rPr lang="en-US" dirty="0"/>
              <a:t> naman ang </a:t>
            </a:r>
            <a:r>
              <a:rPr lang="en-US" dirty="0" err="1"/>
              <a:t>pinagwiwikaan</a:t>
            </a:r>
            <a:r>
              <a:rPr lang="en-US" dirty="0"/>
              <a:t> ay </a:t>
            </a:r>
            <a:r>
              <a:rPr lang="en-US" dirty="0" err="1"/>
              <a:t>kasama</a:t>
            </a:r>
            <a:r>
              <a:rPr lang="en-US" dirty="0"/>
              <a:t> </a:t>
            </a:r>
            <a:r>
              <a:rPr lang="en-US" dirty="0" err="1"/>
              <a:t>rin</a:t>
            </a:r>
            <a:r>
              <a:rPr lang="en-US" dirty="0"/>
              <a:t> </a:t>
            </a:r>
            <a:r>
              <a:rPr lang="en-US" dirty="0" err="1"/>
              <a:t>siya</a:t>
            </a:r>
            <a:r>
              <a:rPr lang="en-US" dirty="0"/>
              <a:t> </a:t>
            </a:r>
            <a:r>
              <a:rPr lang="en-US" dirty="0" err="1"/>
              <a:t>sapagka't</a:t>
            </a:r>
            <a:r>
              <a:rPr lang="en-US" dirty="0"/>
              <a:t> </a:t>
            </a:r>
            <a:r>
              <a:rPr lang="en-US" dirty="0" err="1"/>
              <a:t>Kastila</a:t>
            </a:r>
            <a:r>
              <a:rPr lang="en-US" dirty="0"/>
              <a:t> ang </a:t>
            </a:r>
            <a:r>
              <a:rPr lang="en-US" dirty="0" err="1"/>
              <a:t>palagay</a:t>
            </a:r>
            <a:r>
              <a:rPr lang="en-US" dirty="0"/>
              <a:t> </a:t>
            </a:r>
            <a:r>
              <a:rPr lang="en-US" dirty="0" err="1"/>
              <a:t>niya</a:t>
            </a:r>
            <a:r>
              <a:rPr lang="en-US" dirty="0"/>
              <a:t> </a:t>
            </a:r>
            <a:r>
              <a:rPr lang="en-US" dirty="0" err="1"/>
              <a:t>sa</a:t>
            </a:r>
            <a:r>
              <a:rPr lang="en-US" dirty="0"/>
              <a:t> </a:t>
            </a:r>
            <a:r>
              <a:rPr lang="en-US" dirty="0" err="1"/>
              <a:t>sarili</a:t>
            </a:r>
            <a:r>
              <a:rPr lang="en-US" dirty="0"/>
              <a:t>.</a:t>
            </a:r>
          </a:p>
          <a:p>
            <a:pPr marL="0" indent="0" algn="just">
              <a:buNone/>
            </a:pPr>
            <a:r>
              <a:rPr lang="en-US" dirty="0"/>
              <a:t>  Nahalal </a:t>
            </a:r>
            <a:r>
              <a:rPr lang="en-US" dirty="0" err="1"/>
              <a:t>na</a:t>
            </a:r>
            <a:r>
              <a:rPr lang="en-US" dirty="0"/>
              <a:t> </a:t>
            </a:r>
            <a:r>
              <a:rPr lang="en-US" dirty="0" err="1"/>
              <a:t>gobernadorcillo</a:t>
            </a:r>
            <a:r>
              <a:rPr lang="en-US" dirty="0"/>
              <a:t> o </a:t>
            </a:r>
            <a:r>
              <a:rPr lang="en-US" dirty="0" err="1"/>
              <a:t>kapitan</a:t>
            </a:r>
            <a:r>
              <a:rPr lang="en-US" dirty="0"/>
              <a:t> ng </a:t>
            </a:r>
            <a:r>
              <a:rPr lang="en-US" dirty="0" err="1"/>
              <a:t>samahan</a:t>
            </a:r>
            <a:r>
              <a:rPr lang="en-US" dirty="0"/>
              <a:t> ng </a:t>
            </a:r>
            <a:r>
              <a:rPr lang="en-US" dirty="0" err="1"/>
              <a:t>mga</a:t>
            </a:r>
            <a:r>
              <a:rPr lang="en-US" dirty="0"/>
              <a:t> </a:t>
            </a:r>
            <a:r>
              <a:rPr lang="en-US" dirty="0" err="1"/>
              <a:t>mistiso</a:t>
            </a:r>
            <a:r>
              <a:rPr lang="en-US" dirty="0"/>
              <a:t> </a:t>
            </a:r>
            <a:r>
              <a:rPr lang="en-US" dirty="0" err="1"/>
              <a:t>sa</a:t>
            </a:r>
            <a:r>
              <a:rPr lang="en-US" dirty="0"/>
              <a:t> </a:t>
            </a:r>
            <a:r>
              <a:rPr lang="en-US" dirty="0" err="1"/>
              <a:t>kabila</a:t>
            </a:r>
            <a:r>
              <a:rPr lang="en-US" dirty="0"/>
              <a:t> ng maraming </a:t>
            </a:r>
            <a:r>
              <a:rPr lang="en-US" dirty="0" err="1"/>
              <a:t>tutol</a:t>
            </a:r>
            <a:r>
              <a:rPr lang="en-US" dirty="0"/>
              <a:t> </a:t>
            </a:r>
            <a:r>
              <a:rPr lang="en-US" dirty="0" err="1"/>
              <a:t>sa</a:t>
            </a:r>
            <a:r>
              <a:rPr lang="en-US" dirty="0"/>
              <a:t> </a:t>
            </a:r>
            <a:r>
              <a:rPr lang="en-US" dirty="0" err="1"/>
              <a:t>paniniwalang</a:t>
            </a:r>
            <a:r>
              <a:rPr lang="en-US" dirty="0"/>
              <a:t> </a:t>
            </a:r>
            <a:r>
              <a:rPr lang="en-US" dirty="0" err="1"/>
              <a:t>siya</a:t>
            </a:r>
            <a:r>
              <a:rPr lang="en-US" dirty="0"/>
              <a:t> ay </a:t>
            </a:r>
            <a:r>
              <a:rPr lang="en-US" dirty="0" err="1"/>
              <a:t>hindi</a:t>
            </a:r>
            <a:r>
              <a:rPr lang="en-US" dirty="0"/>
              <a:t> </a:t>
            </a:r>
            <a:r>
              <a:rPr lang="en-US" dirty="0" err="1"/>
              <a:t>mistiso</a:t>
            </a:r>
            <a:r>
              <a:rPr lang="en-US" dirty="0"/>
              <a:t>. </a:t>
            </a:r>
            <a:r>
              <a:rPr lang="en-US" dirty="0" err="1"/>
              <a:t>Dalawang</a:t>
            </a:r>
            <a:r>
              <a:rPr lang="en-US" dirty="0"/>
              <a:t> </a:t>
            </a:r>
            <a:r>
              <a:rPr lang="en-US" dirty="0" err="1"/>
              <a:t>taon</a:t>
            </a:r>
            <a:r>
              <a:rPr lang="en-US" dirty="0"/>
              <a:t> </a:t>
            </a:r>
            <a:r>
              <a:rPr lang="en-US" dirty="0" err="1"/>
              <a:t>siyang</a:t>
            </a:r>
            <a:r>
              <a:rPr lang="en-US" dirty="0"/>
              <a:t> </a:t>
            </a:r>
            <a:r>
              <a:rPr lang="en-US" dirty="0" err="1"/>
              <a:t>nanungkulan</a:t>
            </a:r>
            <a:r>
              <a:rPr lang="en-US" dirty="0"/>
              <a:t> at </a:t>
            </a:r>
            <a:r>
              <a:rPr lang="en-US" dirty="0" err="1"/>
              <a:t>sa</a:t>
            </a:r>
            <a:r>
              <a:rPr lang="en-US" dirty="0"/>
              <a:t> </a:t>
            </a:r>
            <a:r>
              <a:rPr lang="en-US" dirty="0" err="1"/>
              <a:t>loob</a:t>
            </a:r>
            <a:r>
              <a:rPr lang="en-US" dirty="0"/>
              <a:t> ng </a:t>
            </a:r>
            <a:r>
              <a:rPr lang="en-US" dirty="0" err="1"/>
              <a:t>panahong</a:t>
            </a:r>
            <a:r>
              <a:rPr lang="en-US" dirty="0"/>
              <a:t> </a:t>
            </a:r>
            <a:r>
              <a:rPr lang="en-US" dirty="0" err="1"/>
              <a:t>yaon</a:t>
            </a:r>
            <a:r>
              <a:rPr lang="en-US" dirty="0"/>
              <a:t> ay </a:t>
            </a:r>
            <a:r>
              <a:rPr lang="en-US" dirty="0" err="1"/>
              <a:t>nakasira</a:t>
            </a:r>
            <a:r>
              <a:rPr lang="en-US" dirty="0"/>
              <a:t> </a:t>
            </a:r>
            <a:r>
              <a:rPr lang="en-US" dirty="0" err="1"/>
              <a:t>siya</a:t>
            </a:r>
            <a:r>
              <a:rPr lang="en-US" dirty="0"/>
              <a:t> ng </a:t>
            </a:r>
            <a:r>
              <a:rPr lang="en-US" dirty="0" err="1"/>
              <a:t>sampung</a:t>
            </a:r>
            <a:r>
              <a:rPr lang="en-US" dirty="0"/>
              <a:t> </a:t>
            </a:r>
            <a:r>
              <a:rPr lang="en-US" dirty="0" err="1"/>
              <a:t>prak</a:t>
            </a:r>
            <a:r>
              <a:rPr lang="en-US" dirty="0"/>
              <a:t>, </a:t>
            </a:r>
            <a:r>
              <a:rPr lang="en-US" dirty="0" err="1"/>
              <a:t>sampung</a:t>
            </a:r>
            <a:r>
              <a:rPr lang="en-US" dirty="0"/>
              <a:t> sombrero de </a:t>
            </a:r>
            <a:r>
              <a:rPr lang="en-US" dirty="0" err="1"/>
              <a:t>copa</a:t>
            </a:r>
            <a:r>
              <a:rPr lang="en-US" dirty="0"/>
              <a:t> at </a:t>
            </a:r>
            <a:r>
              <a:rPr lang="en-US" dirty="0" err="1"/>
              <a:t>anim</a:t>
            </a:r>
            <a:r>
              <a:rPr lang="en-US" dirty="0"/>
              <a:t> </a:t>
            </a:r>
            <a:r>
              <a:rPr lang="en-US" dirty="0" err="1"/>
              <a:t>na</a:t>
            </a:r>
            <a:r>
              <a:rPr lang="en-US" dirty="0"/>
              <a:t> baston. Ang </a:t>
            </a:r>
            <a:r>
              <a:rPr lang="en-US" dirty="0" err="1"/>
              <a:t>kasuotang</a:t>
            </a:r>
            <a:r>
              <a:rPr lang="en-US" dirty="0"/>
              <a:t> </a:t>
            </a:r>
            <a:r>
              <a:rPr lang="en-US" dirty="0" err="1"/>
              <a:t>ito</a:t>
            </a:r>
            <a:r>
              <a:rPr lang="en-US" dirty="0"/>
              <a:t> ay </a:t>
            </a:r>
            <a:r>
              <a:rPr lang="en-US" dirty="0" err="1"/>
              <a:t>taglay</a:t>
            </a:r>
            <a:r>
              <a:rPr lang="en-US" dirty="0"/>
              <a:t> </a:t>
            </a:r>
            <a:r>
              <a:rPr lang="en-US" dirty="0" err="1"/>
              <a:t>niya</a:t>
            </a:r>
            <a:r>
              <a:rPr lang="en-US" dirty="0"/>
              <a:t> </a:t>
            </a:r>
            <a:r>
              <a:rPr lang="en-US" dirty="0" err="1"/>
              <a:t>sa</a:t>
            </a:r>
            <a:r>
              <a:rPr lang="en-US" dirty="0"/>
              <a:t> lahat ng </a:t>
            </a:r>
            <a:r>
              <a:rPr lang="en-US" dirty="0" err="1"/>
              <a:t>lakad</a:t>
            </a:r>
            <a:r>
              <a:rPr lang="en-US" dirty="0"/>
              <a:t>; </a:t>
            </a:r>
            <a:r>
              <a:rPr lang="en-US" dirty="0" err="1"/>
              <a:t>sa</a:t>
            </a:r>
            <a:r>
              <a:rPr lang="en-US" dirty="0"/>
              <a:t> </a:t>
            </a:r>
            <a:r>
              <a:rPr lang="en-US" dirty="0" err="1"/>
              <a:t>Ayuntamiento</a:t>
            </a:r>
            <a:r>
              <a:rPr lang="en-US" dirty="0"/>
              <a:t>, </a:t>
            </a:r>
            <a:r>
              <a:rPr lang="en-US" dirty="0" err="1"/>
              <a:t>sa</a:t>
            </a:r>
            <a:r>
              <a:rPr lang="en-US" dirty="0"/>
              <a:t> </a:t>
            </a:r>
            <a:r>
              <a:rPr lang="en-US" dirty="0" err="1"/>
              <a:t>Malakanyang</a:t>
            </a:r>
            <a:r>
              <a:rPr lang="en-US" dirty="0"/>
              <a:t>, </a:t>
            </a:r>
            <a:r>
              <a:rPr lang="en-US" dirty="0" err="1"/>
              <a:t>sa</a:t>
            </a:r>
            <a:r>
              <a:rPr lang="en-US" dirty="0"/>
              <a:t> </a:t>
            </a:r>
            <a:r>
              <a:rPr lang="en-US" dirty="0" err="1"/>
              <a:t>simbahan</a:t>
            </a:r>
            <a:r>
              <a:rPr lang="en-US" dirty="0"/>
              <a:t>, </a:t>
            </a:r>
            <a:r>
              <a:rPr lang="en-US" dirty="0" err="1"/>
              <a:t>sa</a:t>
            </a:r>
            <a:r>
              <a:rPr lang="en-US" dirty="0"/>
              <a:t> </a:t>
            </a:r>
            <a:r>
              <a:rPr lang="en-US" dirty="0" err="1"/>
              <a:t>prusisyon</a:t>
            </a:r>
            <a:r>
              <a:rPr lang="en-US" dirty="0"/>
              <a:t>, </a:t>
            </a:r>
            <a:r>
              <a:rPr lang="en-US" dirty="0" err="1"/>
              <a:t>sa</a:t>
            </a:r>
            <a:r>
              <a:rPr lang="en-US" dirty="0"/>
              <a:t> </a:t>
            </a:r>
            <a:r>
              <a:rPr lang="en-US" dirty="0" err="1"/>
              <a:t>tindahan</a:t>
            </a:r>
            <a:r>
              <a:rPr lang="en-US" dirty="0"/>
              <a:t> at </a:t>
            </a:r>
            <a:r>
              <a:rPr lang="en-US" dirty="0" err="1"/>
              <a:t>sa</a:t>
            </a:r>
            <a:r>
              <a:rPr lang="en-US" dirty="0"/>
              <a:t> </a:t>
            </a:r>
            <a:r>
              <a:rPr lang="en-US" dirty="0" err="1"/>
              <a:t>sabungan</a:t>
            </a:r>
            <a:r>
              <a:rPr lang="en-US" dirty="0"/>
              <a:t>. </a:t>
            </a:r>
            <a:r>
              <a:rPr lang="en-US" dirty="0" err="1"/>
              <a:t>Itinuturing</a:t>
            </a:r>
            <a:r>
              <a:rPr lang="en-US" dirty="0"/>
              <a:t> </a:t>
            </a:r>
            <a:r>
              <a:rPr lang="en-US" dirty="0" err="1"/>
              <a:t>siyang</a:t>
            </a:r>
            <a:r>
              <a:rPr lang="en-US" dirty="0"/>
              <a:t> </a:t>
            </a:r>
            <a:r>
              <a:rPr lang="en-US" dirty="0" err="1"/>
              <a:t>mabuting</a:t>
            </a:r>
            <a:r>
              <a:rPr lang="en-US" dirty="0"/>
              <a:t> </a:t>
            </a:r>
            <a:r>
              <a:rPr lang="en-US" dirty="0" err="1"/>
              <a:t>tao</a:t>
            </a:r>
            <a:r>
              <a:rPr lang="en-US" dirty="0"/>
              <a:t> ng </a:t>
            </a:r>
            <a:r>
              <a:rPr lang="en-US" dirty="0" err="1"/>
              <a:t>mga</a:t>
            </a:r>
            <a:r>
              <a:rPr lang="en-US" dirty="0"/>
              <a:t> </a:t>
            </a:r>
            <a:r>
              <a:rPr lang="en-US" dirty="0" err="1"/>
              <a:t>makapangyarihan</a:t>
            </a:r>
            <a:r>
              <a:rPr lang="en-US" dirty="0"/>
              <a:t>, </a:t>
            </a:r>
            <a:r>
              <a:rPr lang="en-US" dirty="0" err="1"/>
              <a:t>Siya'y</a:t>
            </a:r>
            <a:r>
              <a:rPr lang="en-US" dirty="0"/>
              <a:t> </a:t>
            </a:r>
            <a:r>
              <a:rPr lang="en-US" dirty="0" err="1"/>
              <a:t>masunurin</a:t>
            </a:r>
            <a:r>
              <a:rPr lang="en-US" dirty="0"/>
              <a:t>, </a:t>
            </a:r>
            <a:r>
              <a:rPr lang="en-US" dirty="0" err="1"/>
              <a:t>payapa</a:t>
            </a:r>
            <a:r>
              <a:rPr lang="en-US" dirty="0"/>
              <a:t> at </a:t>
            </a:r>
            <a:r>
              <a:rPr lang="en-US" dirty="0" err="1"/>
              <a:t>hindi</a:t>
            </a:r>
            <a:r>
              <a:rPr lang="en-US" dirty="0"/>
              <a:t> </a:t>
            </a:r>
            <a:r>
              <a:rPr lang="en-US" dirty="0" err="1"/>
              <a:t>mapagbasa</a:t>
            </a:r>
            <a:r>
              <a:rPr lang="en-US" dirty="0"/>
              <a:t> ng </a:t>
            </a:r>
            <a:r>
              <a:rPr lang="en-US" dirty="0" err="1"/>
              <a:t>anumang</a:t>
            </a:r>
            <a:r>
              <a:rPr lang="en-US" dirty="0"/>
              <a:t> </a:t>
            </a:r>
            <a:r>
              <a:rPr lang="en-US" dirty="0" err="1"/>
              <a:t>aklat</a:t>
            </a:r>
            <a:r>
              <a:rPr lang="en-US" dirty="0"/>
              <a:t> at </a:t>
            </a:r>
            <a:r>
              <a:rPr lang="en-US" dirty="0" err="1"/>
              <a:t>pahayagang</a:t>
            </a:r>
            <a:r>
              <a:rPr lang="en-US" dirty="0"/>
              <a:t> </a:t>
            </a:r>
            <a:r>
              <a:rPr lang="en-US" dirty="0" err="1"/>
              <a:t>buhat</a:t>
            </a:r>
            <a:r>
              <a:rPr lang="en-US" dirty="0"/>
              <a:t> </a:t>
            </a:r>
            <a:r>
              <a:rPr lang="en-US" dirty="0" err="1"/>
              <a:t>sa</a:t>
            </a:r>
            <a:r>
              <a:rPr lang="en-US" dirty="0"/>
              <a:t> </a:t>
            </a:r>
            <a:r>
              <a:rPr lang="en-US" dirty="0" err="1"/>
              <a:t>Espanya</a:t>
            </a:r>
            <a:r>
              <a:rPr lang="en-US" dirty="0"/>
              <a:t>. Ang </a:t>
            </a:r>
            <a:r>
              <a:rPr lang="en-US" dirty="0" err="1"/>
              <a:t>mga</a:t>
            </a:r>
            <a:r>
              <a:rPr lang="en-US" dirty="0"/>
              <a:t> di </a:t>
            </a:r>
            <a:r>
              <a:rPr lang="en-US" dirty="0" err="1"/>
              <a:t>naniniwala</a:t>
            </a:r>
            <a:r>
              <a:rPr lang="en-US" dirty="0"/>
              <a:t> </a:t>
            </a:r>
            <a:r>
              <a:rPr lang="en-US" dirty="0" err="1"/>
              <a:t>sa</a:t>
            </a:r>
            <a:r>
              <a:rPr lang="en-US" dirty="0"/>
              <a:t> kanya ay </a:t>
            </a:r>
            <a:r>
              <a:rPr lang="en-US" dirty="0" err="1"/>
              <a:t>nagsasabing</a:t>
            </a:r>
            <a:r>
              <a:rPr lang="en-US" dirty="0"/>
              <a:t> </a:t>
            </a:r>
            <a:r>
              <a:rPr lang="en-US" dirty="0" err="1"/>
              <a:t>sakim</a:t>
            </a:r>
            <a:r>
              <a:rPr lang="en-US" dirty="0"/>
              <a:t> </a:t>
            </a:r>
            <a:r>
              <a:rPr lang="en-US" dirty="0" err="1"/>
              <a:t>siya</a:t>
            </a:r>
            <a:r>
              <a:rPr lang="en-US" dirty="0"/>
              <a:t>. </a:t>
            </a:r>
            <a:r>
              <a:rPr lang="en-US" dirty="0" err="1"/>
              <a:t>mapagsamantala</a:t>
            </a:r>
            <a:r>
              <a:rPr lang="en-US" dirty="0"/>
              <a:t> </a:t>
            </a:r>
            <a:r>
              <a:rPr lang="en-US" dirty="0" err="1"/>
              <a:t>sa</a:t>
            </a:r>
            <a:r>
              <a:rPr lang="en-US" dirty="0"/>
              <a:t> </a:t>
            </a:r>
            <a:r>
              <a:rPr lang="en-US" dirty="0" err="1"/>
              <a:t>mahihirap</a:t>
            </a:r>
            <a:r>
              <a:rPr lang="en-US" dirty="0"/>
              <a:t> at </a:t>
            </a:r>
            <a:r>
              <a:rPr lang="en-US" dirty="0" err="1"/>
              <a:t>maniniil</a:t>
            </a:r>
            <a:r>
              <a:rPr lang="en-US" dirty="0"/>
              <a:t> at </a:t>
            </a:r>
            <a:r>
              <a:rPr lang="en-US" dirty="0" err="1"/>
              <a:t>masiba</a:t>
            </a:r>
            <a:r>
              <a:rPr lang="en-US" dirty="0"/>
              <a:t> </a:t>
            </a:r>
            <a:r>
              <a:rPr lang="en-US" dirty="0" err="1"/>
              <a:t>sa</a:t>
            </a:r>
            <a:r>
              <a:rPr lang="en-US" dirty="0"/>
              <a:t> </a:t>
            </a:r>
            <a:r>
              <a:rPr lang="en-US" dirty="0" err="1"/>
              <a:t>mga</a:t>
            </a:r>
            <a:r>
              <a:rPr lang="en-US" dirty="0"/>
              <a:t> </a:t>
            </a:r>
            <a:r>
              <a:rPr lang="en-US" dirty="0" err="1"/>
              <a:t>napag</a:t>
            </a:r>
            <a:r>
              <a:rPr lang="en-US" dirty="0"/>
              <a:t>- </a:t>
            </a:r>
            <a:r>
              <a:rPr lang="en-US" dirty="0" err="1"/>
              <a:t>uutusan</a:t>
            </a:r>
            <a:r>
              <a:rPr lang="en-US" dirty="0"/>
              <a:t> </a:t>
            </a:r>
            <a:r>
              <a:rPr lang="en-US" dirty="0" err="1"/>
              <a:t>niya</a:t>
            </a:r>
            <a:r>
              <a:rPr lang="en-US" dirty="0"/>
              <a:t>.</a:t>
            </a:r>
          </a:p>
        </p:txBody>
      </p:sp>
      <p:sp>
        <p:nvSpPr>
          <p:cNvPr id="2" name="Content Placeholder 2">
            <a:extLst>
              <a:ext uri="{FF2B5EF4-FFF2-40B4-BE49-F238E27FC236}">
                <a16:creationId xmlns:a16="http://schemas.microsoft.com/office/drawing/2014/main" id="{A0829154-8B77-C304-E257-D79CB9452DC7}"/>
              </a:ext>
            </a:extLst>
          </p:cNvPr>
          <p:cNvSpPr txBox="1">
            <a:spLocks/>
          </p:cNvSpPr>
          <p:nvPr/>
        </p:nvSpPr>
        <p:spPr>
          <a:xfrm>
            <a:off x="12673696" y="290303"/>
            <a:ext cx="11274612" cy="612232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  May </a:t>
            </a:r>
            <a:r>
              <a:rPr lang="en-US" dirty="0" err="1"/>
              <a:t>kaagaw</a:t>
            </a:r>
            <a:r>
              <a:rPr lang="en-US" dirty="0"/>
              <a:t> </a:t>
            </a:r>
            <a:r>
              <a:rPr lang="en-US" dirty="0" err="1"/>
              <a:t>si</a:t>
            </a:r>
            <a:r>
              <a:rPr lang="en-US" dirty="0"/>
              <a:t> </a:t>
            </a:r>
            <a:r>
              <a:rPr lang="en-US" dirty="0" err="1"/>
              <a:t>Kapitang</a:t>
            </a:r>
            <a:r>
              <a:rPr lang="en-US" dirty="0"/>
              <a:t> </a:t>
            </a:r>
            <a:r>
              <a:rPr lang="en-US" dirty="0" err="1"/>
              <a:t>Tiyago</a:t>
            </a:r>
            <a:r>
              <a:rPr lang="en-US" dirty="0"/>
              <a:t> </a:t>
            </a:r>
            <a:r>
              <a:rPr lang="en-US" dirty="0" err="1"/>
              <a:t>sa</a:t>
            </a:r>
            <a:r>
              <a:rPr lang="en-US" dirty="0"/>
              <a:t> </a:t>
            </a:r>
            <a:r>
              <a:rPr lang="en-US" dirty="0" err="1"/>
              <a:t>paghahandog</a:t>
            </a:r>
            <a:r>
              <a:rPr lang="en-US" dirty="0"/>
              <a:t> </a:t>
            </a:r>
            <a:r>
              <a:rPr lang="en-US" dirty="0" err="1"/>
              <a:t>sa</a:t>
            </a:r>
            <a:r>
              <a:rPr lang="en-US" dirty="0"/>
              <a:t> </a:t>
            </a:r>
            <a:r>
              <a:rPr lang="en-US" dirty="0" err="1"/>
              <a:t>simbahan</a:t>
            </a:r>
            <a:r>
              <a:rPr lang="en-US" dirty="0"/>
              <a:t>. Ito ay </a:t>
            </a:r>
            <a:r>
              <a:rPr lang="en-US" dirty="0" err="1"/>
              <a:t>si</a:t>
            </a:r>
            <a:r>
              <a:rPr lang="en-US" dirty="0"/>
              <a:t> Aling Patrocinio. </a:t>
            </a:r>
            <a:r>
              <a:rPr lang="en-US" dirty="0" err="1"/>
              <a:t>Kapag</a:t>
            </a:r>
            <a:r>
              <a:rPr lang="en-US" dirty="0"/>
              <a:t> </a:t>
            </a:r>
            <a:r>
              <a:rPr lang="en-US" dirty="0" err="1"/>
              <a:t>si</a:t>
            </a:r>
            <a:r>
              <a:rPr lang="en-US" dirty="0"/>
              <a:t> Kapitan </a:t>
            </a:r>
            <a:r>
              <a:rPr lang="en-US" dirty="0" err="1"/>
              <a:t>Tiyago</a:t>
            </a:r>
            <a:r>
              <a:rPr lang="en-US" dirty="0"/>
              <a:t> ay </a:t>
            </a:r>
            <a:r>
              <a:rPr lang="en-US" dirty="0" err="1"/>
              <a:t>naghandog</a:t>
            </a:r>
            <a:r>
              <a:rPr lang="en-US" dirty="0"/>
              <a:t> ng </a:t>
            </a:r>
            <a:r>
              <a:rPr lang="en-US" dirty="0" err="1"/>
              <a:t>isang</a:t>
            </a:r>
            <a:r>
              <a:rPr lang="en-US" dirty="0"/>
              <a:t> </a:t>
            </a:r>
            <a:r>
              <a:rPr lang="en-US" dirty="0" err="1"/>
              <a:t>tungkod</a:t>
            </a:r>
            <a:r>
              <a:rPr lang="en-US" dirty="0"/>
              <a:t> </a:t>
            </a:r>
            <a:r>
              <a:rPr lang="en-US" dirty="0" err="1"/>
              <a:t>na</a:t>
            </a:r>
            <a:r>
              <a:rPr lang="en-US" dirty="0"/>
              <a:t> may </a:t>
            </a:r>
            <a:r>
              <a:rPr lang="en-US" dirty="0" err="1"/>
              <a:t>esmeralda</a:t>
            </a:r>
            <a:r>
              <a:rPr lang="en-US" dirty="0"/>
              <a:t> at </a:t>
            </a:r>
            <a:r>
              <a:rPr lang="en-US" dirty="0" err="1"/>
              <a:t>topasyo</a:t>
            </a:r>
            <a:r>
              <a:rPr lang="en-US" dirty="0"/>
              <a:t>, </a:t>
            </a:r>
            <a:r>
              <a:rPr lang="en-US" dirty="0" err="1"/>
              <a:t>siya</a:t>
            </a:r>
            <a:r>
              <a:rPr lang="en-US" dirty="0"/>
              <a:t> </a:t>
            </a:r>
            <a:r>
              <a:rPr lang="en-US" dirty="0" err="1"/>
              <a:t>nama'y</a:t>
            </a:r>
            <a:r>
              <a:rPr lang="en-US" dirty="0"/>
              <a:t> </a:t>
            </a:r>
            <a:r>
              <a:rPr lang="en-US" dirty="0" err="1"/>
              <a:t>nagpapagawa</a:t>
            </a:r>
            <a:r>
              <a:rPr lang="en-US" dirty="0"/>
              <a:t> </a:t>
            </a:r>
            <a:r>
              <a:rPr lang="en-US" dirty="0" err="1"/>
              <a:t>agad</a:t>
            </a:r>
            <a:r>
              <a:rPr lang="en-US" dirty="0"/>
              <a:t> ng </a:t>
            </a:r>
            <a:r>
              <a:rPr lang="en-US" dirty="0" err="1"/>
              <a:t>tungkod</a:t>
            </a:r>
            <a:r>
              <a:rPr lang="en-US" dirty="0"/>
              <a:t> </a:t>
            </a:r>
            <a:r>
              <a:rPr lang="en-US" dirty="0" err="1"/>
              <a:t>na</a:t>
            </a:r>
            <a:r>
              <a:rPr lang="en-US" dirty="0"/>
              <a:t> may </a:t>
            </a:r>
            <a:r>
              <a:rPr lang="en-US" dirty="0" err="1"/>
              <a:t>ginto</a:t>
            </a:r>
            <a:r>
              <a:rPr lang="en-US" dirty="0"/>
              <a:t> at </a:t>
            </a:r>
            <a:r>
              <a:rPr lang="en-US" dirty="0" err="1"/>
              <a:t>brilyante</a:t>
            </a:r>
            <a:r>
              <a:rPr lang="en-US" dirty="0"/>
              <a:t>. </a:t>
            </a:r>
            <a:r>
              <a:rPr lang="en-US" dirty="0" err="1"/>
              <a:t>Anupa't</a:t>
            </a:r>
            <a:r>
              <a:rPr lang="en-US" dirty="0"/>
              <a:t> </a:t>
            </a:r>
            <a:r>
              <a:rPr lang="en-US" dirty="0" err="1"/>
              <a:t>si</a:t>
            </a:r>
            <a:r>
              <a:rPr lang="en-US" dirty="0"/>
              <a:t> Kapitan </a:t>
            </a:r>
            <a:r>
              <a:rPr lang="en-US" dirty="0" err="1"/>
              <a:t>Tiyago</a:t>
            </a:r>
            <a:r>
              <a:rPr lang="en-US" dirty="0"/>
              <a:t> ay </a:t>
            </a:r>
            <a:r>
              <a:rPr lang="en-US" dirty="0" err="1"/>
              <a:t>laging</a:t>
            </a:r>
            <a:r>
              <a:rPr lang="en-US" dirty="0"/>
              <a:t> </a:t>
            </a:r>
            <a:r>
              <a:rPr lang="en-US" dirty="0" err="1"/>
              <a:t>daig</a:t>
            </a:r>
            <a:r>
              <a:rPr lang="en-US" dirty="0"/>
              <a:t> ng </a:t>
            </a:r>
            <a:r>
              <a:rPr lang="en-US" dirty="0" err="1"/>
              <a:t>babae</a:t>
            </a:r>
            <a:r>
              <a:rPr lang="en-US" dirty="0"/>
              <a:t>, </a:t>
            </a:r>
            <a:r>
              <a:rPr lang="en-US" dirty="0" err="1"/>
              <a:t>kaya't</a:t>
            </a:r>
            <a:r>
              <a:rPr lang="en-US" dirty="0"/>
              <a:t> </a:t>
            </a:r>
            <a:r>
              <a:rPr lang="en-US" dirty="0" err="1"/>
              <a:t>upang</a:t>
            </a:r>
            <a:r>
              <a:rPr lang="en-US" dirty="0"/>
              <a:t> </a:t>
            </a:r>
            <a:r>
              <a:rPr lang="en-US" dirty="0" err="1"/>
              <a:t>malaluan</a:t>
            </a:r>
            <a:r>
              <a:rPr lang="en-US" dirty="0"/>
              <a:t> </a:t>
            </a:r>
            <a:r>
              <a:rPr lang="en-US" dirty="0" err="1"/>
              <a:t>niya</a:t>
            </a:r>
            <a:r>
              <a:rPr lang="en-US" dirty="0"/>
              <a:t>, </a:t>
            </a:r>
            <a:r>
              <a:rPr lang="en-US" dirty="0" err="1"/>
              <a:t>siya</a:t>
            </a:r>
            <a:r>
              <a:rPr lang="en-US" dirty="0"/>
              <a:t> ay </a:t>
            </a:r>
            <a:r>
              <a:rPr lang="en-US" dirty="0" err="1"/>
              <a:t>magpapamisa</a:t>
            </a:r>
            <a:r>
              <a:rPr lang="en-US" dirty="0"/>
              <a:t> </a:t>
            </a:r>
            <a:r>
              <a:rPr lang="en-US" dirty="0" err="1"/>
              <a:t>agad</a:t>
            </a:r>
            <a:r>
              <a:rPr lang="en-US" dirty="0"/>
              <a:t> </a:t>
            </a:r>
            <a:r>
              <a:rPr lang="en-US" dirty="0" err="1"/>
              <a:t>na</a:t>
            </a:r>
            <a:r>
              <a:rPr lang="en-US" dirty="0"/>
              <a:t> </a:t>
            </a:r>
            <a:r>
              <a:rPr lang="en-US" dirty="0" err="1"/>
              <a:t>kasama</a:t>
            </a:r>
            <a:r>
              <a:rPr lang="en-US" dirty="0"/>
              <a:t> ang </a:t>
            </a:r>
            <a:r>
              <a:rPr lang="en-US" dirty="0" err="1"/>
              <a:t>matutunog</a:t>
            </a:r>
            <a:r>
              <a:rPr lang="en-US" dirty="0"/>
              <a:t> </a:t>
            </a:r>
            <a:r>
              <a:rPr lang="en-US" dirty="0" err="1"/>
              <a:t>na</a:t>
            </a:r>
            <a:r>
              <a:rPr lang="en-US" dirty="0"/>
              <a:t> </a:t>
            </a:r>
            <a:r>
              <a:rPr lang="en-US" dirty="0" err="1"/>
              <a:t>bomba</a:t>
            </a:r>
            <a:r>
              <a:rPr lang="en-US" dirty="0"/>
              <a:t> at </a:t>
            </a:r>
            <a:r>
              <a:rPr lang="en-US" dirty="0" err="1"/>
              <a:t>kuwitis</a:t>
            </a:r>
            <a:r>
              <a:rPr lang="en-US" dirty="0"/>
              <a:t>. </a:t>
            </a:r>
            <a:r>
              <a:rPr lang="en-US" dirty="0" err="1"/>
              <a:t>Sapagkat</a:t>
            </a:r>
            <a:r>
              <a:rPr lang="en-US" dirty="0"/>
              <a:t> ang </a:t>
            </a:r>
            <a:r>
              <a:rPr lang="en-US" dirty="0" err="1"/>
              <a:t>babae</a:t>
            </a:r>
            <a:r>
              <a:rPr lang="en-US" dirty="0"/>
              <a:t> ay </a:t>
            </a:r>
            <a:r>
              <a:rPr lang="en-US" dirty="0" err="1"/>
              <a:t>takot</a:t>
            </a:r>
            <a:r>
              <a:rPr lang="en-US" dirty="0"/>
              <a:t> </a:t>
            </a:r>
            <a:r>
              <a:rPr lang="en-US" dirty="0" err="1"/>
              <a:t>sa</a:t>
            </a:r>
            <a:r>
              <a:rPr lang="en-US" dirty="0"/>
              <a:t> </a:t>
            </a:r>
            <a:r>
              <a:rPr lang="en-US" dirty="0" err="1"/>
              <a:t>putok</a:t>
            </a:r>
            <a:r>
              <a:rPr lang="en-US" dirty="0"/>
              <a:t>, </a:t>
            </a:r>
            <a:r>
              <a:rPr lang="en-US" dirty="0" err="1"/>
              <a:t>ito</a:t>
            </a:r>
            <a:r>
              <a:rPr lang="en-US" dirty="0"/>
              <a:t> ay </a:t>
            </a:r>
            <a:r>
              <a:rPr lang="en-US" dirty="0" err="1"/>
              <a:t>bumabayad</a:t>
            </a:r>
            <a:r>
              <a:rPr lang="en-US" dirty="0"/>
              <a:t> ng </a:t>
            </a:r>
            <a:r>
              <a:rPr lang="en-US" dirty="0" err="1"/>
              <a:t>magagalang</a:t>
            </a:r>
            <a:r>
              <a:rPr lang="en-US" dirty="0"/>
              <a:t> </a:t>
            </a:r>
            <a:r>
              <a:rPr lang="en-US" dirty="0" err="1"/>
              <a:t>na</a:t>
            </a:r>
            <a:r>
              <a:rPr lang="en-US" dirty="0"/>
              <a:t> </a:t>
            </a:r>
            <a:r>
              <a:rPr lang="en-US" dirty="0" err="1"/>
              <a:t>manunulumpati</a:t>
            </a:r>
            <a:r>
              <a:rPr lang="en-US" dirty="0"/>
              <a:t> ng </a:t>
            </a:r>
            <a:r>
              <a:rPr lang="en-US" dirty="0" err="1"/>
              <a:t>Korporasyon</a:t>
            </a:r>
            <a:r>
              <a:rPr lang="en-US" dirty="0"/>
              <a:t> </a:t>
            </a:r>
            <a:r>
              <a:rPr lang="en-US" dirty="0" err="1"/>
              <a:t>sa</a:t>
            </a:r>
            <a:r>
              <a:rPr lang="en-US" dirty="0"/>
              <a:t> Maynila at </a:t>
            </a:r>
            <a:r>
              <a:rPr lang="en-US" dirty="0" err="1"/>
              <a:t>magagaling</a:t>
            </a:r>
            <a:r>
              <a:rPr lang="en-US" dirty="0"/>
              <a:t> </a:t>
            </a:r>
            <a:r>
              <a:rPr lang="en-US" dirty="0" err="1"/>
              <a:t>na</a:t>
            </a:r>
            <a:r>
              <a:rPr lang="en-US" dirty="0"/>
              <a:t> paring </a:t>
            </a:r>
            <a:r>
              <a:rPr lang="en-US" dirty="0" err="1"/>
              <a:t>magsesermon</a:t>
            </a:r>
            <a:r>
              <a:rPr lang="en-US" dirty="0"/>
              <a:t>. Lagi </a:t>
            </a:r>
            <a:r>
              <a:rPr lang="en-US" dirty="0" err="1"/>
              <a:t>siyang</a:t>
            </a:r>
            <a:r>
              <a:rPr lang="en-US" dirty="0"/>
              <a:t> </a:t>
            </a:r>
            <a:r>
              <a:rPr lang="en-US" dirty="0" err="1"/>
              <a:t>daig</a:t>
            </a:r>
            <a:r>
              <a:rPr lang="en-US" dirty="0"/>
              <a:t> </a:t>
            </a:r>
            <a:r>
              <a:rPr lang="en-US" dirty="0" err="1"/>
              <a:t>ni</a:t>
            </a:r>
            <a:r>
              <a:rPr lang="en-US" dirty="0"/>
              <a:t> Aling Patrocinio. Ang </a:t>
            </a:r>
            <a:r>
              <a:rPr lang="en-US" dirty="0" err="1"/>
              <a:t>sabi</a:t>
            </a:r>
            <a:r>
              <a:rPr lang="en-US" dirty="0"/>
              <a:t> </a:t>
            </a:r>
            <a:r>
              <a:rPr lang="en-US" dirty="0" err="1"/>
              <a:t>tuloy</a:t>
            </a:r>
            <a:r>
              <a:rPr lang="en-US" dirty="0"/>
              <a:t> ng </a:t>
            </a:r>
            <a:r>
              <a:rPr lang="en-US" dirty="0" err="1"/>
              <a:t>ilan</a:t>
            </a:r>
            <a:r>
              <a:rPr lang="en-US" dirty="0"/>
              <a:t> ay </a:t>
            </a:r>
            <a:r>
              <a:rPr lang="en-US" dirty="0" err="1"/>
              <a:t>magiging</a:t>
            </a:r>
            <a:r>
              <a:rPr lang="en-US" dirty="0"/>
              <a:t> </a:t>
            </a:r>
            <a:r>
              <a:rPr lang="en-US" dirty="0" err="1"/>
              <a:t>santa</a:t>
            </a:r>
            <a:r>
              <a:rPr lang="en-US" dirty="0"/>
              <a:t> </a:t>
            </a:r>
            <a:r>
              <a:rPr lang="en-US" dirty="0" err="1"/>
              <a:t>si</a:t>
            </a:r>
            <a:r>
              <a:rPr lang="en-US" dirty="0"/>
              <a:t> Aling Patrocinio </a:t>
            </a:r>
            <a:r>
              <a:rPr lang="en-US" dirty="0" err="1"/>
              <a:t>kapag</a:t>
            </a:r>
            <a:r>
              <a:rPr lang="en-US" dirty="0"/>
              <a:t> </a:t>
            </a:r>
            <a:r>
              <a:rPr lang="en-US" dirty="0" err="1"/>
              <a:t>namatay</a:t>
            </a:r>
            <a:r>
              <a:rPr lang="en-US" dirty="0"/>
              <a:t> </a:t>
            </a:r>
            <a:r>
              <a:rPr lang="en-US" dirty="0" err="1"/>
              <a:t>upang</a:t>
            </a:r>
            <a:r>
              <a:rPr lang="en-US" dirty="0"/>
              <a:t> </a:t>
            </a:r>
            <a:r>
              <a:rPr lang="en-US" dirty="0" err="1"/>
              <a:t>sambahin</a:t>
            </a:r>
            <a:r>
              <a:rPr lang="en-US" dirty="0"/>
              <a:t> </a:t>
            </a:r>
            <a:r>
              <a:rPr lang="en-US" dirty="0" err="1"/>
              <a:t>siya</a:t>
            </a:r>
            <a:r>
              <a:rPr lang="en-US" dirty="0"/>
              <a:t> </a:t>
            </a:r>
            <a:r>
              <a:rPr lang="en-US" dirty="0" err="1"/>
              <a:t>maging</a:t>
            </a:r>
            <a:r>
              <a:rPr lang="en-US" dirty="0"/>
              <a:t> </a:t>
            </a:r>
            <a:r>
              <a:rPr lang="en-US" dirty="0" err="1"/>
              <a:t>ni</a:t>
            </a:r>
            <a:r>
              <a:rPr lang="en-US" dirty="0"/>
              <a:t> Kapitan </a:t>
            </a:r>
            <a:r>
              <a:rPr lang="en-US" dirty="0" err="1"/>
              <a:t>Tiyago</a:t>
            </a:r>
            <a:r>
              <a:rPr lang="en-US" dirty="0"/>
              <a:t>. </a:t>
            </a:r>
            <a:r>
              <a:rPr lang="en-US" dirty="0" err="1"/>
              <a:t>Pumapayag</a:t>
            </a:r>
            <a:r>
              <a:rPr lang="en-US" dirty="0"/>
              <a:t> </a:t>
            </a:r>
            <a:r>
              <a:rPr lang="en-US" dirty="0" err="1"/>
              <a:t>na</a:t>
            </a:r>
            <a:r>
              <a:rPr lang="en-US" dirty="0"/>
              <a:t> </a:t>
            </a:r>
            <a:r>
              <a:rPr lang="en-US" dirty="0" err="1"/>
              <a:t>rin</a:t>
            </a:r>
            <a:r>
              <a:rPr lang="en-US" dirty="0"/>
              <a:t> </a:t>
            </a:r>
            <a:r>
              <a:rPr lang="en-US" dirty="0" err="1"/>
              <a:t>siyang</a:t>
            </a:r>
            <a:r>
              <a:rPr lang="en-US" dirty="0"/>
              <a:t> </a:t>
            </a:r>
            <a:r>
              <a:rPr lang="en-US" dirty="0" err="1"/>
              <a:t>mamatay</a:t>
            </a:r>
            <a:r>
              <a:rPr lang="en-US" dirty="0"/>
              <a:t> </a:t>
            </a:r>
            <a:r>
              <a:rPr lang="en-US" dirty="0" err="1"/>
              <a:t>kaagad</a:t>
            </a:r>
            <a:r>
              <a:rPr lang="en-US" dirty="0"/>
              <a:t>.</a:t>
            </a:r>
          </a:p>
        </p:txBody>
      </p:sp>
    </p:spTree>
    <p:extLst>
      <p:ext uri="{BB962C8B-B14F-4D97-AF65-F5344CB8AC3E}">
        <p14:creationId xmlns:p14="http://schemas.microsoft.com/office/powerpoint/2010/main" val="256463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DDFD-EDA7-C522-8CA3-6BF4FBEECA31}"/>
              </a:ext>
            </a:extLst>
          </p:cNvPr>
          <p:cNvSpPr>
            <a:spLocks noGrp="1"/>
          </p:cNvSpPr>
          <p:nvPr>
            <p:ph idx="1"/>
          </p:nvPr>
        </p:nvSpPr>
        <p:spPr>
          <a:xfrm>
            <a:off x="-12150250" y="310432"/>
            <a:ext cx="11274612" cy="6122328"/>
          </a:xfrm>
        </p:spPr>
        <p:txBody>
          <a:bodyPr vert="horz" lIns="91440" tIns="45720" rIns="91440" bIns="45720" rtlCol="0" anchor="t">
            <a:normAutofit fontScale="92500"/>
          </a:bodyPr>
          <a:lstStyle/>
          <a:p>
            <a:pPr marL="0" indent="0" algn="just">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a:t>
            </a:r>
          </a:p>
          <a:p>
            <a:pPr marL="0" indent="0" algn="just">
              <a:buNone/>
            </a:pP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p>
        </p:txBody>
      </p:sp>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6" name="Content Placeholder 2">
            <a:extLst>
              <a:ext uri="{FF2B5EF4-FFF2-40B4-BE49-F238E27FC236}">
                <a16:creationId xmlns:a16="http://schemas.microsoft.com/office/drawing/2014/main" id="{B57DDAF2-CB39-282F-BE64-4418CCEC7C80}"/>
              </a:ext>
            </a:extLst>
          </p:cNvPr>
          <p:cNvSpPr txBox="1">
            <a:spLocks/>
          </p:cNvSpPr>
          <p:nvPr/>
        </p:nvSpPr>
        <p:spPr>
          <a:xfrm>
            <a:off x="-12156002"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a:t>
            </a:r>
            <a:r>
              <a:rPr lang="en-US" err="1"/>
              <a:t>Itinuturing</a:t>
            </a:r>
            <a:r>
              <a:rPr lang="en-US"/>
              <a:t> </a:t>
            </a:r>
            <a:r>
              <a:rPr lang="en-US" err="1"/>
              <a:t>siya</a:t>
            </a:r>
            <a:r>
              <a:rPr lang="en-US"/>
              <a:t> </a:t>
            </a:r>
            <a:r>
              <a:rPr lang="en-US" err="1"/>
              <a:t>na</a:t>
            </a:r>
            <a:r>
              <a:rPr lang="en-US"/>
              <a:t> isa sa pinakamayaman sa Binundok dahil sa malaki ang inaani niya sa kanyang mga lupain sa Pampanga at Laguna, lalung-lalo na sa San Diego, na ang buwis ay tumataas taun-taon. Ang bayang ito'y kinagigiliwan dahil sa mainam na paliguan, bantog sa sabungan, at matamis na mga alaalang naganap doon. Maraming mga paupahang bahay sa Santo Cristo, sa daang Rosario. Ang kalakal na apyan ay kalakal nila ng isang Intsik. Ito'y nagpapanhik sa kanya ng maraming salapi. Binibili din niya ang mga katungkulang ipinagbibili ng pamahalaan kaya't nang panahong yaon, siya ay mayaman at kasundo ng Diyos, </a:t>
            </a:r>
            <a:r>
              <a:rPr lang="en-US" err="1"/>
              <a:t>pamahalaan</a:t>
            </a:r>
            <a:r>
              <a:rPr lang="en-US"/>
              <a:t>, at </a:t>
            </a:r>
            <a:r>
              <a:rPr lang="en-US" err="1"/>
              <a:t>mamamayan</a:t>
            </a:r>
            <a:r>
              <a:rPr lang="en-US"/>
              <a:t>.</a:t>
            </a:r>
          </a:p>
          <a:p>
            <a:pPr marL="0" indent="0" algn="just">
              <a:buNone/>
            </a:pPr>
            <a:r>
              <a:rPr lang="en-US" dirty="0"/>
              <a:t>  Na </a:t>
            </a:r>
            <a:r>
              <a:rPr lang="en-US" dirty="0" err="1"/>
              <a:t>siya</a:t>
            </a:r>
            <a:r>
              <a:rPr lang="en-US" dirty="0"/>
              <a:t> ay </a:t>
            </a:r>
            <a:r>
              <a:rPr lang="en-US" dirty="0" err="1"/>
              <a:t>kasundo</a:t>
            </a:r>
            <a:r>
              <a:rPr lang="en-US" dirty="0"/>
              <a:t> ng </a:t>
            </a:r>
            <a:r>
              <a:rPr lang="en-US" dirty="0" err="1"/>
              <a:t>Diyos</a:t>
            </a:r>
            <a:r>
              <a:rPr lang="en-US" dirty="0"/>
              <a:t> ay </a:t>
            </a:r>
            <a:r>
              <a:rPr lang="en-US" dirty="0" err="1"/>
              <a:t>hindi</a:t>
            </a:r>
            <a:r>
              <a:rPr lang="en-US" dirty="0"/>
              <a:t> </a:t>
            </a:r>
            <a:r>
              <a:rPr lang="en-US" dirty="0" err="1"/>
              <a:t>matututulan</a:t>
            </a:r>
            <a:r>
              <a:rPr lang="en-US" dirty="0"/>
              <a:t>, </a:t>
            </a:r>
            <a:r>
              <a:rPr lang="en-US" dirty="0" err="1"/>
              <a:t>sapagkat</a:t>
            </a:r>
            <a:r>
              <a:rPr lang="en-US" dirty="0"/>
              <a:t> ang </a:t>
            </a:r>
            <a:r>
              <a:rPr lang="en-US" dirty="0" err="1"/>
              <a:t>salapi</a:t>
            </a:r>
            <a:r>
              <a:rPr lang="en-US" dirty="0"/>
              <a:t> ay </a:t>
            </a:r>
            <a:r>
              <a:rPr lang="en-US" dirty="0" err="1"/>
              <a:t>nakabibili</a:t>
            </a:r>
            <a:r>
              <a:rPr lang="en-US" dirty="0"/>
              <a:t> ng </a:t>
            </a:r>
            <a:r>
              <a:rPr lang="en-US" dirty="0" err="1"/>
              <a:t>kabanalan</a:t>
            </a:r>
            <a:r>
              <a:rPr lang="en-US" dirty="0"/>
              <a:t>. Ang </a:t>
            </a:r>
            <a:r>
              <a:rPr lang="en-US" dirty="0" err="1"/>
              <a:t>Diyos</a:t>
            </a:r>
            <a:r>
              <a:rPr lang="en-US" dirty="0"/>
              <a:t> ay </a:t>
            </a:r>
            <a:r>
              <a:rPr lang="en-US" dirty="0" err="1"/>
              <a:t>lumikha</a:t>
            </a:r>
            <a:r>
              <a:rPr lang="en-US" dirty="0"/>
              <a:t> ng </a:t>
            </a:r>
            <a:r>
              <a:rPr lang="en-US" dirty="0" err="1"/>
              <a:t>mga</a:t>
            </a:r>
            <a:r>
              <a:rPr lang="en-US" dirty="0"/>
              <a:t> </a:t>
            </a:r>
            <a:r>
              <a:rPr lang="en-US" dirty="0" err="1"/>
              <a:t>pari</a:t>
            </a:r>
            <a:r>
              <a:rPr lang="en-US" dirty="0"/>
              <a:t> </a:t>
            </a:r>
            <a:r>
              <a:rPr lang="en-US" dirty="0" err="1"/>
              <a:t>upang</a:t>
            </a:r>
            <a:r>
              <a:rPr lang="en-US" dirty="0"/>
              <a:t> </a:t>
            </a:r>
            <a:r>
              <a:rPr lang="en-US" dirty="0" err="1"/>
              <a:t>magmisa</a:t>
            </a:r>
            <a:r>
              <a:rPr lang="en-US" dirty="0"/>
              <a:t> at </a:t>
            </a:r>
            <a:r>
              <a:rPr lang="en-US" dirty="0" err="1"/>
              <a:t>manalangin</a:t>
            </a:r>
            <a:r>
              <a:rPr lang="en-US" dirty="0"/>
              <a:t> </a:t>
            </a:r>
            <a:r>
              <a:rPr lang="en-US" dirty="0" err="1"/>
              <a:t>nang</a:t>
            </a:r>
            <a:r>
              <a:rPr lang="en-US" dirty="0"/>
              <a:t> </a:t>
            </a:r>
            <a:r>
              <a:rPr lang="en-US" dirty="0" err="1"/>
              <a:t>hayagan</a:t>
            </a:r>
            <a:r>
              <a:rPr lang="en-US" dirty="0"/>
              <a:t>. </a:t>
            </a:r>
            <a:r>
              <a:rPr lang="en-US" dirty="0" err="1"/>
              <a:t>Lumilikha</a:t>
            </a:r>
            <a:r>
              <a:rPr lang="en-US" dirty="0"/>
              <a:t> </a:t>
            </a:r>
            <a:r>
              <a:rPr lang="en-US" dirty="0" err="1"/>
              <a:t>rin</a:t>
            </a:r>
            <a:r>
              <a:rPr lang="en-US" dirty="0"/>
              <a:t> ng </a:t>
            </a:r>
            <a:r>
              <a:rPr lang="en-US" dirty="0" err="1"/>
              <a:t>mahihirap</a:t>
            </a:r>
            <a:r>
              <a:rPr lang="en-US" dirty="0"/>
              <a:t> </a:t>
            </a:r>
            <a:r>
              <a:rPr lang="en-US" dirty="0" err="1"/>
              <a:t>upang</a:t>
            </a:r>
            <a:r>
              <a:rPr lang="en-US" dirty="0"/>
              <a:t> </a:t>
            </a:r>
            <a:r>
              <a:rPr lang="en-US" dirty="0" err="1"/>
              <a:t>sa</a:t>
            </a:r>
            <a:r>
              <a:rPr lang="en-US" dirty="0"/>
              <a:t> </a:t>
            </a:r>
            <a:r>
              <a:rPr lang="en-US" dirty="0" err="1"/>
              <a:t>halagang</a:t>
            </a:r>
            <a:r>
              <a:rPr lang="en-US" dirty="0"/>
              <a:t> </a:t>
            </a:r>
            <a:r>
              <a:rPr lang="en-US" dirty="0" err="1"/>
              <a:t>piso</a:t>
            </a:r>
            <a:r>
              <a:rPr lang="en-US" dirty="0"/>
              <a:t> ay </a:t>
            </a:r>
            <a:r>
              <a:rPr lang="en-US" dirty="0" err="1"/>
              <a:t>magdasal</a:t>
            </a:r>
            <a:r>
              <a:rPr lang="en-US" dirty="0"/>
              <a:t> ng </a:t>
            </a:r>
            <a:r>
              <a:rPr lang="en-US" dirty="0" err="1"/>
              <a:t>labing</a:t>
            </a:r>
            <a:r>
              <a:rPr lang="en-US" dirty="0"/>
              <a:t>- </a:t>
            </a:r>
            <a:r>
              <a:rPr lang="en-US" dirty="0" err="1"/>
              <a:t>anim</a:t>
            </a:r>
            <a:r>
              <a:rPr lang="en-US" dirty="0"/>
              <a:t> </a:t>
            </a:r>
            <a:r>
              <a:rPr lang="en-US" dirty="0" err="1"/>
              <a:t>na</a:t>
            </a:r>
            <a:r>
              <a:rPr lang="en-US" dirty="0"/>
              <a:t> </a:t>
            </a:r>
            <a:r>
              <a:rPr lang="en-US" dirty="0" err="1"/>
              <a:t>rosaryo</a:t>
            </a:r>
            <a:r>
              <a:rPr lang="en-US" dirty="0"/>
              <a:t> at </a:t>
            </a:r>
            <a:r>
              <a:rPr lang="en-US" dirty="0" err="1"/>
              <a:t>bumasa</a:t>
            </a:r>
            <a:r>
              <a:rPr lang="en-US" dirty="0"/>
              <a:t> ng lahat ng banal </a:t>
            </a:r>
            <a:r>
              <a:rPr lang="en-US" dirty="0" err="1"/>
              <a:t>na</a:t>
            </a:r>
            <a:r>
              <a:rPr lang="en-US" dirty="0"/>
              <a:t> </a:t>
            </a:r>
            <a:r>
              <a:rPr lang="en-US" dirty="0" err="1"/>
              <a:t>aklat</a:t>
            </a:r>
            <a:r>
              <a:rPr lang="en-US" dirty="0"/>
              <a:t> </a:t>
            </a:r>
            <a:r>
              <a:rPr lang="en-US" dirty="0" err="1"/>
              <a:t>kasama</a:t>
            </a:r>
            <a:r>
              <a:rPr lang="en-US" dirty="0"/>
              <a:t> ang </a:t>
            </a:r>
            <a:r>
              <a:rPr lang="en-US" dirty="0" err="1"/>
              <a:t>Bibliya</a:t>
            </a:r>
            <a:r>
              <a:rPr lang="en-US" dirty="0"/>
              <a:t> kung </a:t>
            </a:r>
            <a:r>
              <a:rPr lang="en-US" dirty="0" err="1"/>
              <a:t>daragdagan</a:t>
            </a:r>
            <a:r>
              <a:rPr lang="en-US" dirty="0"/>
              <a:t> ang </a:t>
            </a:r>
            <a:r>
              <a:rPr lang="en-US" dirty="0" err="1"/>
              <a:t>upa</a:t>
            </a:r>
            <a:r>
              <a:rPr lang="en-US" dirty="0"/>
              <a:t>. Siya ay </a:t>
            </a:r>
            <a:r>
              <a:rPr lang="en-US" dirty="0" err="1"/>
              <a:t>tumutupad</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pangako</a:t>
            </a:r>
            <a:r>
              <a:rPr lang="en-US" dirty="0"/>
              <a:t> </a:t>
            </a:r>
            <a:r>
              <a:rPr lang="en-US" dirty="0" err="1"/>
              <a:t>sa</a:t>
            </a:r>
            <a:r>
              <a:rPr lang="en-US" dirty="0"/>
              <a:t> Santo at Santa, </a:t>
            </a:r>
            <a:r>
              <a:rPr lang="en-US" dirty="0" err="1"/>
              <a:t>katulad</a:t>
            </a:r>
            <a:r>
              <a:rPr lang="en-US" dirty="0"/>
              <a:t> ng </a:t>
            </a:r>
            <a:r>
              <a:rPr lang="en-US" dirty="0" err="1"/>
              <a:t>Ntra</a:t>
            </a:r>
            <a:r>
              <a:rPr lang="en-US" dirty="0"/>
              <a:t>. Sra. dela Paz y Buen Viaje </a:t>
            </a:r>
            <a:r>
              <a:rPr lang="en-US" dirty="0" err="1"/>
              <a:t>nguni't</a:t>
            </a:r>
            <a:r>
              <a:rPr lang="en-US" dirty="0"/>
              <a:t> </a:t>
            </a:r>
            <a:r>
              <a:rPr lang="en-US" dirty="0" err="1"/>
              <a:t>sa</a:t>
            </a:r>
            <a:r>
              <a:rPr lang="en-US" dirty="0"/>
              <a:t> </a:t>
            </a:r>
            <a:r>
              <a:rPr lang="en-US" dirty="0" err="1"/>
              <a:t>ibang</a:t>
            </a:r>
            <a:r>
              <a:rPr lang="en-US" dirty="0"/>
              <a:t> </a:t>
            </a:r>
            <a:r>
              <a:rPr lang="en-US" dirty="0" err="1"/>
              <a:t>maliliit</a:t>
            </a:r>
            <a:r>
              <a:rPr lang="en-US" dirty="0"/>
              <a:t> </a:t>
            </a:r>
            <a:r>
              <a:rPr lang="en-US" dirty="0" err="1"/>
              <a:t>na</a:t>
            </a:r>
            <a:r>
              <a:rPr lang="en-US" dirty="0"/>
              <a:t> santo at </a:t>
            </a:r>
            <a:r>
              <a:rPr lang="en-US" dirty="0" err="1"/>
              <a:t>santa</a:t>
            </a:r>
            <a:r>
              <a:rPr lang="en-US" dirty="0"/>
              <a:t> ay </a:t>
            </a:r>
            <a:r>
              <a:rPr lang="en-US" dirty="0" err="1"/>
              <a:t>karaniwang</a:t>
            </a:r>
            <a:r>
              <a:rPr lang="en-US" dirty="0"/>
              <a:t> </a:t>
            </a:r>
            <a:r>
              <a:rPr lang="en-US" dirty="0" err="1"/>
              <a:t>hindi</a:t>
            </a:r>
            <a:r>
              <a:rPr lang="en-US" dirty="0"/>
              <a:t> </a:t>
            </a:r>
            <a:r>
              <a:rPr lang="en-US" dirty="0" err="1"/>
              <a:t>siya</a:t>
            </a:r>
            <a:r>
              <a:rPr lang="en-US" dirty="0"/>
              <a:t> </a:t>
            </a:r>
            <a:r>
              <a:rPr lang="en-US" dirty="0" err="1"/>
              <a:t>tumutupad</a:t>
            </a:r>
            <a:r>
              <a:rPr lang="en-US" dirty="0"/>
              <a:t> ng </a:t>
            </a:r>
            <a:r>
              <a:rPr lang="en-US" dirty="0" err="1"/>
              <a:t>kanyang</a:t>
            </a:r>
            <a:r>
              <a:rPr lang="en-US" dirty="0"/>
              <a:t> </a:t>
            </a:r>
            <a:r>
              <a:rPr lang="en-US" dirty="0" err="1"/>
              <a:t>pangako</a:t>
            </a:r>
            <a:r>
              <a:rPr lang="en-US" dirty="0"/>
              <a:t>. Sa </a:t>
            </a:r>
            <a:r>
              <a:rPr lang="en-US" dirty="0" err="1"/>
              <a:t>isang</a:t>
            </a:r>
            <a:r>
              <a:rPr lang="en-US" dirty="0"/>
              <a:t> </a:t>
            </a:r>
            <a:r>
              <a:rPr lang="en-US" dirty="0" err="1"/>
              <a:t>silid</a:t>
            </a:r>
            <a:r>
              <a:rPr lang="en-US" dirty="0"/>
              <a:t> ng </a:t>
            </a:r>
            <a:r>
              <a:rPr lang="en-US" dirty="0" err="1"/>
              <a:t>kanyang</a:t>
            </a:r>
            <a:r>
              <a:rPr lang="en-US" dirty="0"/>
              <a:t> </a:t>
            </a:r>
            <a:r>
              <a:rPr lang="en-US" dirty="0" err="1"/>
              <a:t>tahanan</a:t>
            </a:r>
            <a:r>
              <a:rPr lang="en-US" dirty="0"/>
              <a:t> ay </a:t>
            </a:r>
            <a:r>
              <a:rPr lang="en-US" dirty="0" err="1"/>
              <a:t>naroroon</a:t>
            </a:r>
            <a:r>
              <a:rPr lang="en-US" dirty="0"/>
              <a:t> ang lahat ng santo at </a:t>
            </a:r>
            <a:r>
              <a:rPr lang="en-US" dirty="0" err="1"/>
              <a:t>santang</a:t>
            </a:r>
            <a:r>
              <a:rPr lang="en-US" dirty="0"/>
              <a:t> </a:t>
            </a:r>
            <a:r>
              <a:rPr lang="en-US" dirty="0" err="1"/>
              <a:t>kanyang</a:t>
            </a:r>
            <a:r>
              <a:rPr lang="en-US" dirty="0"/>
              <a:t> </a:t>
            </a:r>
            <a:r>
              <a:rPr lang="en-US" dirty="0" err="1"/>
              <a:t>sinasamba</a:t>
            </a:r>
            <a:r>
              <a:rPr lang="en-US" dirty="0"/>
              <a:t>, </a:t>
            </a:r>
            <a:r>
              <a:rPr lang="en-US" dirty="0" err="1"/>
              <a:t>gaya</a:t>
            </a:r>
            <a:r>
              <a:rPr lang="en-US" dirty="0"/>
              <a:t> ng Sta. Lucia, San Pascual Bailon, San Antonio de Padua, San Francisco de Asis, San Antonio Abad, San Miguel, Sto. Domingo, </a:t>
            </a:r>
            <a:r>
              <a:rPr lang="en-US" dirty="0" err="1"/>
              <a:t>Jesukristo</a:t>
            </a:r>
            <a:r>
              <a:rPr lang="en-US" dirty="0"/>
              <a:t> at Banal </a:t>
            </a:r>
            <a:r>
              <a:rPr lang="en-US" dirty="0" err="1"/>
              <a:t>na</a:t>
            </a:r>
            <a:r>
              <a:rPr lang="en-US" dirty="0"/>
              <a:t> Mag-</a:t>
            </a:r>
            <a:r>
              <a:rPr lang="en-US" dirty="0" err="1"/>
              <a:t>anak</a:t>
            </a:r>
            <a:r>
              <a:rPr lang="en-US" dirty="0"/>
              <a:t>. Dahil </a:t>
            </a:r>
            <a:r>
              <a:rPr lang="en-US" dirty="0" err="1"/>
              <a:t>dito'y</a:t>
            </a:r>
            <a:r>
              <a:rPr lang="en-US" dirty="0"/>
              <a:t> </a:t>
            </a:r>
            <a:r>
              <a:rPr lang="en-US" dirty="0" err="1"/>
              <a:t>inaakala</a:t>
            </a:r>
            <a:r>
              <a:rPr lang="en-US" dirty="0"/>
              <a:t> ng lahat </a:t>
            </a:r>
            <a:r>
              <a:rPr lang="en-US" dirty="0" err="1"/>
              <a:t>na</a:t>
            </a:r>
            <a:r>
              <a:rPr lang="en-US" dirty="0"/>
              <a:t> </a:t>
            </a:r>
            <a:r>
              <a:rPr lang="en-US" dirty="0" err="1"/>
              <a:t>siya</a:t>
            </a:r>
            <a:r>
              <a:rPr lang="en-US" dirty="0"/>
              <a:t> ay </a:t>
            </a:r>
            <a:r>
              <a:rPr lang="en-US" dirty="0" err="1"/>
              <a:t>magkakamit</a:t>
            </a:r>
            <a:r>
              <a:rPr lang="en-US" dirty="0"/>
              <a:t> ng </a:t>
            </a:r>
            <a:r>
              <a:rPr lang="en-US" dirty="0" err="1"/>
              <a:t>kalangitan</a:t>
            </a:r>
            <a:r>
              <a:rPr lang="en-US" dirty="0"/>
              <a:t>.</a:t>
            </a:r>
          </a:p>
        </p:txBody>
      </p:sp>
      <p:sp>
        <p:nvSpPr>
          <p:cNvPr id="4" name="Content Placeholder 2">
            <a:extLst>
              <a:ext uri="{FF2B5EF4-FFF2-40B4-BE49-F238E27FC236}">
                <a16:creationId xmlns:a16="http://schemas.microsoft.com/office/drawing/2014/main" id="{895A4226-3BA9-F1F0-5FB6-DFC34D43CC0A}"/>
              </a:ext>
            </a:extLst>
          </p:cNvPr>
          <p:cNvSpPr txBox="1">
            <a:spLocks/>
          </p:cNvSpPr>
          <p:nvPr/>
        </p:nvSpPr>
        <p:spPr>
          <a:xfrm>
            <a:off x="-12156001" y="290304"/>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  Na </a:t>
            </a:r>
            <a:r>
              <a:rPr lang="en-US" dirty="0" err="1"/>
              <a:t>siya'y</a:t>
            </a:r>
            <a:r>
              <a:rPr lang="en-US" dirty="0"/>
              <a:t> </a:t>
            </a:r>
            <a:r>
              <a:rPr lang="en-US" dirty="0" err="1"/>
              <a:t>malapit</a:t>
            </a:r>
            <a:r>
              <a:rPr lang="en-US" dirty="0"/>
              <a:t> </a:t>
            </a:r>
            <a:r>
              <a:rPr lang="en-US" dirty="0" err="1"/>
              <a:t>sa</a:t>
            </a:r>
            <a:r>
              <a:rPr lang="en-US" dirty="0"/>
              <a:t> </a:t>
            </a:r>
            <a:r>
              <a:rPr lang="en-US" dirty="0" err="1"/>
              <a:t>pamahalaan</a:t>
            </a:r>
            <a:r>
              <a:rPr lang="en-US" dirty="0"/>
              <a:t> ay </a:t>
            </a:r>
            <a:r>
              <a:rPr lang="en-US" dirty="0" err="1"/>
              <a:t>sapagkat</a:t>
            </a:r>
            <a:r>
              <a:rPr lang="en-US" dirty="0"/>
              <a:t> </a:t>
            </a:r>
            <a:r>
              <a:rPr lang="en-US" dirty="0" err="1"/>
              <a:t>hindi</a:t>
            </a:r>
            <a:r>
              <a:rPr lang="en-US" dirty="0"/>
              <a:t> </a:t>
            </a:r>
            <a:r>
              <a:rPr lang="en-US" dirty="0" err="1"/>
              <a:t>siya</a:t>
            </a:r>
            <a:r>
              <a:rPr lang="en-US" dirty="0"/>
              <a:t> </a:t>
            </a:r>
            <a:r>
              <a:rPr lang="en-US" dirty="0" err="1"/>
              <a:t>lumalabag</a:t>
            </a:r>
            <a:r>
              <a:rPr lang="en-US" dirty="0"/>
              <a:t> </a:t>
            </a:r>
            <a:r>
              <a:rPr lang="en-US" dirty="0" err="1"/>
              <a:t>sa</a:t>
            </a:r>
            <a:r>
              <a:rPr lang="en-US" dirty="0"/>
              <a:t> batas. </a:t>
            </a:r>
            <a:r>
              <a:rPr lang="en-US" dirty="0" err="1"/>
              <a:t>Maging</a:t>
            </a:r>
            <a:r>
              <a:rPr lang="en-US" dirty="0"/>
              <a:t> ang </a:t>
            </a:r>
            <a:r>
              <a:rPr lang="en-US" dirty="0" err="1"/>
              <a:t>kaliit-liitang</a:t>
            </a:r>
            <a:r>
              <a:rPr lang="en-US" dirty="0"/>
              <a:t> </a:t>
            </a:r>
            <a:r>
              <a:rPr lang="en-US" dirty="0" err="1"/>
              <a:t>puno</a:t>
            </a:r>
            <a:r>
              <a:rPr lang="en-US" dirty="0"/>
              <a:t> ng </a:t>
            </a:r>
            <a:r>
              <a:rPr lang="en-US" dirty="0" err="1"/>
              <a:t>pamahalaan</a:t>
            </a:r>
            <a:r>
              <a:rPr lang="en-US" dirty="0"/>
              <a:t> ay </a:t>
            </a:r>
            <a:r>
              <a:rPr lang="en-US" dirty="0" err="1"/>
              <a:t>kanyang</a:t>
            </a:r>
            <a:r>
              <a:rPr lang="en-US" dirty="0"/>
              <a:t> </a:t>
            </a:r>
            <a:r>
              <a:rPr lang="en-US" dirty="0" err="1"/>
              <a:t>kasundo</a:t>
            </a:r>
            <a:r>
              <a:rPr lang="en-US" dirty="0"/>
              <a:t> at </a:t>
            </a:r>
            <a:r>
              <a:rPr lang="en-US" dirty="0" err="1"/>
              <a:t>handa</a:t>
            </a:r>
            <a:r>
              <a:rPr lang="en-US" dirty="0"/>
              <a:t> </a:t>
            </a:r>
            <a:r>
              <a:rPr lang="en-US" dirty="0" err="1"/>
              <a:t>siyang</a:t>
            </a:r>
            <a:r>
              <a:rPr lang="en-US" dirty="0"/>
              <a:t> </a:t>
            </a:r>
            <a:r>
              <a:rPr lang="en-US" dirty="0" err="1"/>
              <a:t>magregalo</a:t>
            </a:r>
            <a:r>
              <a:rPr lang="en-US" dirty="0"/>
              <a:t> ng </a:t>
            </a:r>
            <a:r>
              <a:rPr lang="en-US" dirty="0" err="1"/>
              <a:t>pabo</a:t>
            </a:r>
            <a:r>
              <a:rPr lang="en-US" dirty="0"/>
              <a:t>, </a:t>
            </a:r>
            <a:r>
              <a:rPr lang="en-US" dirty="0" err="1"/>
              <a:t>kapon</a:t>
            </a:r>
            <a:r>
              <a:rPr lang="en-US" dirty="0"/>
              <a:t>, at </a:t>
            </a:r>
            <a:r>
              <a:rPr lang="en-US" dirty="0" err="1"/>
              <a:t>prutas</a:t>
            </a:r>
            <a:r>
              <a:rPr lang="en-US" dirty="0"/>
              <a:t> </a:t>
            </a:r>
            <a:r>
              <a:rPr lang="en-US" dirty="0" err="1"/>
              <a:t>na</a:t>
            </a:r>
            <a:r>
              <a:rPr lang="en-US" dirty="0"/>
              <a:t> </a:t>
            </a:r>
            <a:r>
              <a:rPr lang="en-US" dirty="0" err="1"/>
              <a:t>galing</a:t>
            </a:r>
            <a:r>
              <a:rPr lang="en-US" dirty="0"/>
              <a:t> </a:t>
            </a:r>
            <a:r>
              <a:rPr lang="en-US" dirty="0" err="1"/>
              <a:t>sa</a:t>
            </a:r>
            <a:r>
              <a:rPr lang="en-US" dirty="0"/>
              <a:t> </a:t>
            </a:r>
            <a:r>
              <a:rPr lang="en-US" dirty="0" err="1"/>
              <a:t>Tsina</a:t>
            </a:r>
            <a:r>
              <a:rPr lang="en-US" dirty="0"/>
              <a:t>. Ang </a:t>
            </a:r>
            <a:r>
              <a:rPr lang="en-US" dirty="0" err="1"/>
              <a:t>mga</a:t>
            </a:r>
            <a:r>
              <a:rPr lang="en-US" dirty="0"/>
              <a:t> </a:t>
            </a:r>
            <a:r>
              <a:rPr lang="en-US" dirty="0" err="1"/>
              <a:t>pagdiriwang</a:t>
            </a:r>
            <a:r>
              <a:rPr lang="en-US" dirty="0"/>
              <a:t> ng </a:t>
            </a:r>
            <a:r>
              <a:rPr lang="en-US" dirty="0" err="1"/>
              <a:t>mga</a:t>
            </a:r>
            <a:r>
              <a:rPr lang="en-US" dirty="0"/>
              <a:t> </a:t>
            </a:r>
            <a:r>
              <a:rPr lang="en-US" dirty="0" err="1"/>
              <a:t>gobernador</a:t>
            </a:r>
            <a:r>
              <a:rPr lang="en-US" dirty="0"/>
              <a:t>, </a:t>
            </a:r>
            <a:r>
              <a:rPr lang="en-US" dirty="0" err="1"/>
              <a:t>alkalde</a:t>
            </a:r>
            <a:r>
              <a:rPr lang="en-US" dirty="0"/>
              <a:t>, </a:t>
            </a:r>
            <a:r>
              <a:rPr lang="en-US" dirty="0" err="1"/>
              <a:t>piskal</a:t>
            </a:r>
            <a:r>
              <a:rPr lang="en-US" dirty="0"/>
              <a:t> at </a:t>
            </a:r>
            <a:r>
              <a:rPr lang="en-US" dirty="0" err="1"/>
              <a:t>iba</a:t>
            </a:r>
            <a:r>
              <a:rPr lang="en-US" dirty="0"/>
              <a:t> pa, ay </a:t>
            </a:r>
            <a:r>
              <a:rPr lang="en-US" dirty="0" err="1"/>
              <a:t>tinatapatan</a:t>
            </a:r>
            <a:r>
              <a:rPr lang="en-US" dirty="0"/>
              <a:t> </a:t>
            </a:r>
            <a:r>
              <a:rPr lang="en-US" dirty="0" err="1"/>
              <a:t>niya</a:t>
            </a:r>
            <a:r>
              <a:rPr lang="en-US" dirty="0"/>
              <a:t> ng </a:t>
            </a:r>
            <a:r>
              <a:rPr lang="en-US" dirty="0" err="1"/>
              <a:t>orkestra</a:t>
            </a:r>
            <a:r>
              <a:rPr lang="en-US" dirty="0"/>
              <a:t> </a:t>
            </a:r>
            <a:r>
              <a:rPr lang="en-US" dirty="0" err="1"/>
              <a:t>upang</a:t>
            </a:r>
            <a:r>
              <a:rPr lang="en-US" dirty="0"/>
              <a:t> </a:t>
            </a:r>
            <a:r>
              <a:rPr lang="en-US" dirty="0" err="1"/>
              <a:t>sila'y</a:t>
            </a:r>
            <a:r>
              <a:rPr lang="en-US" dirty="0"/>
              <a:t> </a:t>
            </a:r>
            <a:r>
              <a:rPr lang="en-US" dirty="0" err="1"/>
              <a:t>batiin</a:t>
            </a:r>
            <a:r>
              <a:rPr lang="en-US" dirty="0"/>
              <a:t>. </a:t>
            </a:r>
            <a:r>
              <a:rPr lang="en-US" dirty="0" err="1"/>
              <a:t>Sapagkat</a:t>
            </a:r>
            <a:r>
              <a:rPr lang="en-US" dirty="0"/>
              <a:t> ang </a:t>
            </a:r>
            <a:r>
              <a:rPr lang="en-US" dirty="0" err="1"/>
              <a:t>paniniwala</a:t>
            </a:r>
            <a:r>
              <a:rPr lang="en-US" dirty="0"/>
              <a:t> </a:t>
            </a:r>
            <a:r>
              <a:rPr lang="en-US" dirty="0" err="1"/>
              <a:t>niya</a:t>
            </a:r>
            <a:r>
              <a:rPr lang="en-US" dirty="0"/>
              <a:t> </a:t>
            </a:r>
            <a:r>
              <a:rPr lang="en-US" dirty="0" err="1"/>
              <a:t>na</a:t>
            </a:r>
            <a:r>
              <a:rPr lang="en-US" dirty="0"/>
              <a:t> </a:t>
            </a:r>
            <a:r>
              <a:rPr lang="en-US" dirty="0" err="1"/>
              <a:t>siya'y</a:t>
            </a:r>
            <a:r>
              <a:rPr lang="en-US" dirty="0"/>
              <a:t> </a:t>
            </a:r>
            <a:r>
              <a:rPr lang="en-US" dirty="0" err="1"/>
              <a:t>hindi</a:t>
            </a:r>
            <a:r>
              <a:rPr lang="en-US" dirty="0"/>
              <a:t> </a:t>
            </a:r>
            <a:r>
              <a:rPr lang="en-US" dirty="0" err="1"/>
              <a:t>Indiyo</a:t>
            </a:r>
            <a:r>
              <a:rPr lang="en-US" dirty="0"/>
              <a:t>, kaya </a:t>
            </a:r>
            <a:r>
              <a:rPr lang="en-US" dirty="0" err="1"/>
              <a:t>kapag</a:t>
            </a:r>
            <a:r>
              <a:rPr lang="en-US" dirty="0"/>
              <a:t> </a:t>
            </a:r>
            <a:r>
              <a:rPr lang="en-US" dirty="0" err="1"/>
              <a:t>nakarinig</a:t>
            </a:r>
            <a:r>
              <a:rPr lang="en-US" dirty="0"/>
              <a:t> ng </a:t>
            </a:r>
            <a:r>
              <a:rPr lang="en-US" dirty="0" err="1"/>
              <a:t>pangmamata</a:t>
            </a:r>
            <a:r>
              <a:rPr lang="en-US" dirty="0"/>
              <a:t> </a:t>
            </a:r>
            <a:r>
              <a:rPr lang="en-US" dirty="0" err="1"/>
              <a:t>sa</a:t>
            </a:r>
            <a:r>
              <a:rPr lang="en-US" dirty="0"/>
              <a:t> </a:t>
            </a:r>
            <a:r>
              <a:rPr lang="en-US" dirty="0" err="1"/>
              <a:t>kanyang</a:t>
            </a:r>
            <a:r>
              <a:rPr lang="en-US" dirty="0"/>
              <a:t> </a:t>
            </a:r>
            <a:r>
              <a:rPr lang="en-US" dirty="0" err="1"/>
              <a:t>kababayan</a:t>
            </a:r>
            <a:r>
              <a:rPr lang="en-US" dirty="0"/>
              <a:t> ay </a:t>
            </a:r>
            <a:r>
              <a:rPr lang="en-US" dirty="0" err="1"/>
              <a:t>hinihigitan</a:t>
            </a:r>
            <a:r>
              <a:rPr lang="en-US" dirty="0"/>
              <a:t> pa </a:t>
            </a:r>
            <a:r>
              <a:rPr lang="en-US" dirty="0" err="1"/>
              <a:t>niya</a:t>
            </a:r>
            <a:r>
              <a:rPr lang="en-US" dirty="0"/>
              <a:t> ang </a:t>
            </a:r>
            <a:r>
              <a:rPr lang="en-US" dirty="0" err="1"/>
              <a:t>pag-alipusta</a:t>
            </a:r>
            <a:r>
              <a:rPr lang="en-US" dirty="0"/>
              <a:t>; kung </a:t>
            </a:r>
            <a:r>
              <a:rPr lang="en-US" dirty="0" err="1"/>
              <a:t>mistisong</a:t>
            </a:r>
            <a:r>
              <a:rPr lang="en-US" dirty="0"/>
              <a:t> </a:t>
            </a:r>
            <a:r>
              <a:rPr lang="en-US" dirty="0" err="1"/>
              <a:t>Intsik</a:t>
            </a:r>
            <a:r>
              <a:rPr lang="en-US" dirty="0"/>
              <a:t> o </a:t>
            </a:r>
            <a:r>
              <a:rPr lang="en-US" dirty="0" err="1"/>
              <a:t>Kastila</a:t>
            </a:r>
            <a:r>
              <a:rPr lang="en-US" dirty="0"/>
              <a:t> naman ang </a:t>
            </a:r>
            <a:r>
              <a:rPr lang="en-US" dirty="0" err="1"/>
              <a:t>pinagwiwikaan</a:t>
            </a:r>
            <a:r>
              <a:rPr lang="en-US" dirty="0"/>
              <a:t> ay </a:t>
            </a:r>
            <a:r>
              <a:rPr lang="en-US" dirty="0" err="1"/>
              <a:t>kasama</a:t>
            </a:r>
            <a:r>
              <a:rPr lang="en-US" dirty="0"/>
              <a:t> </a:t>
            </a:r>
            <a:r>
              <a:rPr lang="en-US" dirty="0" err="1"/>
              <a:t>rin</a:t>
            </a:r>
            <a:r>
              <a:rPr lang="en-US" dirty="0"/>
              <a:t> </a:t>
            </a:r>
            <a:r>
              <a:rPr lang="en-US" dirty="0" err="1"/>
              <a:t>siya</a:t>
            </a:r>
            <a:r>
              <a:rPr lang="en-US" dirty="0"/>
              <a:t> </a:t>
            </a:r>
            <a:r>
              <a:rPr lang="en-US" dirty="0" err="1"/>
              <a:t>sapagka't</a:t>
            </a:r>
            <a:r>
              <a:rPr lang="en-US" dirty="0"/>
              <a:t> </a:t>
            </a:r>
            <a:r>
              <a:rPr lang="en-US" dirty="0" err="1"/>
              <a:t>Kastila</a:t>
            </a:r>
            <a:r>
              <a:rPr lang="en-US" dirty="0"/>
              <a:t> ang </a:t>
            </a:r>
            <a:r>
              <a:rPr lang="en-US" dirty="0" err="1"/>
              <a:t>palagay</a:t>
            </a:r>
            <a:r>
              <a:rPr lang="en-US" dirty="0"/>
              <a:t> </a:t>
            </a:r>
            <a:r>
              <a:rPr lang="en-US" dirty="0" err="1"/>
              <a:t>niya</a:t>
            </a:r>
            <a:r>
              <a:rPr lang="en-US" dirty="0"/>
              <a:t> </a:t>
            </a:r>
            <a:r>
              <a:rPr lang="en-US" dirty="0" err="1"/>
              <a:t>sa</a:t>
            </a:r>
            <a:r>
              <a:rPr lang="en-US" dirty="0"/>
              <a:t> </a:t>
            </a:r>
            <a:r>
              <a:rPr lang="en-US" dirty="0" err="1"/>
              <a:t>sarili</a:t>
            </a:r>
            <a:r>
              <a:rPr lang="en-US" dirty="0"/>
              <a:t>.</a:t>
            </a:r>
          </a:p>
          <a:p>
            <a:pPr marL="0" indent="0" algn="just">
              <a:buNone/>
            </a:pPr>
            <a:r>
              <a:rPr lang="en-US" dirty="0"/>
              <a:t>  Nahalal </a:t>
            </a:r>
            <a:r>
              <a:rPr lang="en-US" dirty="0" err="1"/>
              <a:t>na</a:t>
            </a:r>
            <a:r>
              <a:rPr lang="en-US" dirty="0"/>
              <a:t> </a:t>
            </a:r>
            <a:r>
              <a:rPr lang="en-US" dirty="0" err="1"/>
              <a:t>gobernadorcillo</a:t>
            </a:r>
            <a:r>
              <a:rPr lang="en-US" dirty="0"/>
              <a:t> o </a:t>
            </a:r>
            <a:r>
              <a:rPr lang="en-US" dirty="0" err="1"/>
              <a:t>kapitan</a:t>
            </a:r>
            <a:r>
              <a:rPr lang="en-US" dirty="0"/>
              <a:t> ng </a:t>
            </a:r>
            <a:r>
              <a:rPr lang="en-US" dirty="0" err="1"/>
              <a:t>samahan</a:t>
            </a:r>
            <a:r>
              <a:rPr lang="en-US" dirty="0"/>
              <a:t> ng </a:t>
            </a:r>
            <a:r>
              <a:rPr lang="en-US" dirty="0" err="1"/>
              <a:t>mga</a:t>
            </a:r>
            <a:r>
              <a:rPr lang="en-US" dirty="0"/>
              <a:t> </a:t>
            </a:r>
            <a:r>
              <a:rPr lang="en-US" dirty="0" err="1"/>
              <a:t>mistiso</a:t>
            </a:r>
            <a:r>
              <a:rPr lang="en-US" dirty="0"/>
              <a:t> </a:t>
            </a:r>
            <a:r>
              <a:rPr lang="en-US" dirty="0" err="1"/>
              <a:t>sa</a:t>
            </a:r>
            <a:r>
              <a:rPr lang="en-US" dirty="0"/>
              <a:t> </a:t>
            </a:r>
            <a:r>
              <a:rPr lang="en-US" dirty="0" err="1"/>
              <a:t>kabila</a:t>
            </a:r>
            <a:r>
              <a:rPr lang="en-US" dirty="0"/>
              <a:t> ng maraming </a:t>
            </a:r>
            <a:r>
              <a:rPr lang="en-US" dirty="0" err="1"/>
              <a:t>tutol</a:t>
            </a:r>
            <a:r>
              <a:rPr lang="en-US" dirty="0"/>
              <a:t> </a:t>
            </a:r>
            <a:r>
              <a:rPr lang="en-US" dirty="0" err="1"/>
              <a:t>sa</a:t>
            </a:r>
            <a:r>
              <a:rPr lang="en-US" dirty="0"/>
              <a:t> </a:t>
            </a:r>
            <a:r>
              <a:rPr lang="en-US" dirty="0" err="1"/>
              <a:t>paniniwalang</a:t>
            </a:r>
            <a:r>
              <a:rPr lang="en-US" dirty="0"/>
              <a:t> </a:t>
            </a:r>
            <a:r>
              <a:rPr lang="en-US" dirty="0" err="1"/>
              <a:t>siya</a:t>
            </a:r>
            <a:r>
              <a:rPr lang="en-US" dirty="0"/>
              <a:t> ay </a:t>
            </a:r>
            <a:r>
              <a:rPr lang="en-US" dirty="0" err="1"/>
              <a:t>hindi</a:t>
            </a:r>
            <a:r>
              <a:rPr lang="en-US" dirty="0"/>
              <a:t> </a:t>
            </a:r>
            <a:r>
              <a:rPr lang="en-US" dirty="0" err="1"/>
              <a:t>mistiso</a:t>
            </a:r>
            <a:r>
              <a:rPr lang="en-US" dirty="0"/>
              <a:t>. </a:t>
            </a:r>
            <a:r>
              <a:rPr lang="en-US" dirty="0" err="1"/>
              <a:t>Dalawang</a:t>
            </a:r>
            <a:r>
              <a:rPr lang="en-US" dirty="0"/>
              <a:t> </a:t>
            </a:r>
            <a:r>
              <a:rPr lang="en-US" dirty="0" err="1"/>
              <a:t>taon</a:t>
            </a:r>
            <a:r>
              <a:rPr lang="en-US" dirty="0"/>
              <a:t> </a:t>
            </a:r>
            <a:r>
              <a:rPr lang="en-US" dirty="0" err="1"/>
              <a:t>siyang</a:t>
            </a:r>
            <a:r>
              <a:rPr lang="en-US" dirty="0"/>
              <a:t> </a:t>
            </a:r>
            <a:r>
              <a:rPr lang="en-US" dirty="0" err="1"/>
              <a:t>nanungkulan</a:t>
            </a:r>
            <a:r>
              <a:rPr lang="en-US" dirty="0"/>
              <a:t> at </a:t>
            </a:r>
            <a:r>
              <a:rPr lang="en-US" dirty="0" err="1"/>
              <a:t>sa</a:t>
            </a:r>
            <a:r>
              <a:rPr lang="en-US" dirty="0"/>
              <a:t> </a:t>
            </a:r>
            <a:r>
              <a:rPr lang="en-US" dirty="0" err="1"/>
              <a:t>loob</a:t>
            </a:r>
            <a:r>
              <a:rPr lang="en-US" dirty="0"/>
              <a:t> ng </a:t>
            </a:r>
            <a:r>
              <a:rPr lang="en-US" dirty="0" err="1"/>
              <a:t>panahong</a:t>
            </a:r>
            <a:r>
              <a:rPr lang="en-US" dirty="0"/>
              <a:t> </a:t>
            </a:r>
            <a:r>
              <a:rPr lang="en-US" dirty="0" err="1"/>
              <a:t>yaon</a:t>
            </a:r>
            <a:r>
              <a:rPr lang="en-US" dirty="0"/>
              <a:t> ay </a:t>
            </a:r>
            <a:r>
              <a:rPr lang="en-US" dirty="0" err="1"/>
              <a:t>nakasira</a:t>
            </a:r>
            <a:r>
              <a:rPr lang="en-US" dirty="0"/>
              <a:t> </a:t>
            </a:r>
            <a:r>
              <a:rPr lang="en-US" dirty="0" err="1"/>
              <a:t>siya</a:t>
            </a:r>
            <a:r>
              <a:rPr lang="en-US" dirty="0"/>
              <a:t> ng </a:t>
            </a:r>
            <a:r>
              <a:rPr lang="en-US" dirty="0" err="1"/>
              <a:t>sampung</a:t>
            </a:r>
            <a:r>
              <a:rPr lang="en-US" dirty="0"/>
              <a:t> </a:t>
            </a:r>
            <a:r>
              <a:rPr lang="en-US" dirty="0" err="1"/>
              <a:t>prak</a:t>
            </a:r>
            <a:r>
              <a:rPr lang="en-US" dirty="0"/>
              <a:t>, </a:t>
            </a:r>
            <a:r>
              <a:rPr lang="en-US" dirty="0" err="1"/>
              <a:t>sampung</a:t>
            </a:r>
            <a:r>
              <a:rPr lang="en-US" dirty="0"/>
              <a:t> sombrero de </a:t>
            </a:r>
            <a:r>
              <a:rPr lang="en-US" dirty="0" err="1"/>
              <a:t>copa</a:t>
            </a:r>
            <a:r>
              <a:rPr lang="en-US" dirty="0"/>
              <a:t> at </a:t>
            </a:r>
            <a:r>
              <a:rPr lang="en-US" dirty="0" err="1"/>
              <a:t>anim</a:t>
            </a:r>
            <a:r>
              <a:rPr lang="en-US" dirty="0"/>
              <a:t> </a:t>
            </a:r>
            <a:r>
              <a:rPr lang="en-US" dirty="0" err="1"/>
              <a:t>na</a:t>
            </a:r>
            <a:r>
              <a:rPr lang="en-US" dirty="0"/>
              <a:t> baston. Ang </a:t>
            </a:r>
            <a:r>
              <a:rPr lang="en-US" dirty="0" err="1"/>
              <a:t>kasuotang</a:t>
            </a:r>
            <a:r>
              <a:rPr lang="en-US" dirty="0"/>
              <a:t> </a:t>
            </a:r>
            <a:r>
              <a:rPr lang="en-US" dirty="0" err="1"/>
              <a:t>ito</a:t>
            </a:r>
            <a:r>
              <a:rPr lang="en-US" dirty="0"/>
              <a:t> ay </a:t>
            </a:r>
            <a:r>
              <a:rPr lang="en-US" dirty="0" err="1"/>
              <a:t>taglay</a:t>
            </a:r>
            <a:r>
              <a:rPr lang="en-US" dirty="0"/>
              <a:t> </a:t>
            </a:r>
            <a:r>
              <a:rPr lang="en-US" dirty="0" err="1"/>
              <a:t>niya</a:t>
            </a:r>
            <a:r>
              <a:rPr lang="en-US" dirty="0"/>
              <a:t> </a:t>
            </a:r>
            <a:r>
              <a:rPr lang="en-US" dirty="0" err="1"/>
              <a:t>sa</a:t>
            </a:r>
            <a:r>
              <a:rPr lang="en-US" dirty="0"/>
              <a:t> lahat ng </a:t>
            </a:r>
            <a:r>
              <a:rPr lang="en-US" dirty="0" err="1"/>
              <a:t>lakad</a:t>
            </a:r>
            <a:r>
              <a:rPr lang="en-US" dirty="0"/>
              <a:t>; </a:t>
            </a:r>
            <a:r>
              <a:rPr lang="en-US" dirty="0" err="1"/>
              <a:t>sa</a:t>
            </a:r>
            <a:r>
              <a:rPr lang="en-US" dirty="0"/>
              <a:t> </a:t>
            </a:r>
            <a:r>
              <a:rPr lang="en-US" dirty="0" err="1"/>
              <a:t>Ayuntamiento</a:t>
            </a:r>
            <a:r>
              <a:rPr lang="en-US" dirty="0"/>
              <a:t>, </a:t>
            </a:r>
            <a:r>
              <a:rPr lang="en-US" dirty="0" err="1"/>
              <a:t>sa</a:t>
            </a:r>
            <a:r>
              <a:rPr lang="en-US" dirty="0"/>
              <a:t> </a:t>
            </a:r>
            <a:r>
              <a:rPr lang="en-US" dirty="0" err="1"/>
              <a:t>Malakanyang</a:t>
            </a:r>
            <a:r>
              <a:rPr lang="en-US" dirty="0"/>
              <a:t>, </a:t>
            </a:r>
            <a:r>
              <a:rPr lang="en-US" dirty="0" err="1"/>
              <a:t>sa</a:t>
            </a:r>
            <a:r>
              <a:rPr lang="en-US" dirty="0"/>
              <a:t> </a:t>
            </a:r>
            <a:r>
              <a:rPr lang="en-US" dirty="0" err="1"/>
              <a:t>simbahan</a:t>
            </a:r>
            <a:r>
              <a:rPr lang="en-US" dirty="0"/>
              <a:t>, </a:t>
            </a:r>
            <a:r>
              <a:rPr lang="en-US" dirty="0" err="1"/>
              <a:t>sa</a:t>
            </a:r>
            <a:r>
              <a:rPr lang="en-US" dirty="0"/>
              <a:t> </a:t>
            </a:r>
            <a:r>
              <a:rPr lang="en-US" dirty="0" err="1"/>
              <a:t>prusisyon</a:t>
            </a:r>
            <a:r>
              <a:rPr lang="en-US" dirty="0"/>
              <a:t>, </a:t>
            </a:r>
            <a:r>
              <a:rPr lang="en-US" dirty="0" err="1"/>
              <a:t>sa</a:t>
            </a:r>
            <a:r>
              <a:rPr lang="en-US" dirty="0"/>
              <a:t> </a:t>
            </a:r>
            <a:r>
              <a:rPr lang="en-US" dirty="0" err="1"/>
              <a:t>tindahan</a:t>
            </a:r>
            <a:r>
              <a:rPr lang="en-US" dirty="0"/>
              <a:t> at </a:t>
            </a:r>
            <a:r>
              <a:rPr lang="en-US" dirty="0" err="1"/>
              <a:t>sa</a:t>
            </a:r>
            <a:r>
              <a:rPr lang="en-US" dirty="0"/>
              <a:t> </a:t>
            </a:r>
            <a:r>
              <a:rPr lang="en-US" dirty="0" err="1"/>
              <a:t>sabungan</a:t>
            </a:r>
            <a:r>
              <a:rPr lang="en-US" dirty="0"/>
              <a:t>. </a:t>
            </a:r>
            <a:r>
              <a:rPr lang="en-US" dirty="0" err="1"/>
              <a:t>Itinuturing</a:t>
            </a:r>
            <a:r>
              <a:rPr lang="en-US" dirty="0"/>
              <a:t> </a:t>
            </a:r>
            <a:r>
              <a:rPr lang="en-US" dirty="0" err="1"/>
              <a:t>siyang</a:t>
            </a:r>
            <a:r>
              <a:rPr lang="en-US" dirty="0"/>
              <a:t> </a:t>
            </a:r>
            <a:r>
              <a:rPr lang="en-US" dirty="0" err="1"/>
              <a:t>mabuting</a:t>
            </a:r>
            <a:r>
              <a:rPr lang="en-US" dirty="0"/>
              <a:t> </a:t>
            </a:r>
            <a:r>
              <a:rPr lang="en-US" dirty="0" err="1"/>
              <a:t>tao</a:t>
            </a:r>
            <a:r>
              <a:rPr lang="en-US" dirty="0"/>
              <a:t> ng </a:t>
            </a:r>
            <a:r>
              <a:rPr lang="en-US" dirty="0" err="1"/>
              <a:t>mga</a:t>
            </a:r>
            <a:r>
              <a:rPr lang="en-US" dirty="0"/>
              <a:t> </a:t>
            </a:r>
            <a:r>
              <a:rPr lang="en-US" dirty="0" err="1"/>
              <a:t>makapangyarihan</a:t>
            </a:r>
            <a:r>
              <a:rPr lang="en-US" dirty="0"/>
              <a:t>, </a:t>
            </a:r>
            <a:r>
              <a:rPr lang="en-US" dirty="0" err="1"/>
              <a:t>Siya'y</a:t>
            </a:r>
            <a:r>
              <a:rPr lang="en-US" dirty="0"/>
              <a:t> </a:t>
            </a:r>
            <a:r>
              <a:rPr lang="en-US" dirty="0" err="1"/>
              <a:t>masunurin</a:t>
            </a:r>
            <a:r>
              <a:rPr lang="en-US" dirty="0"/>
              <a:t>, </a:t>
            </a:r>
            <a:r>
              <a:rPr lang="en-US" dirty="0" err="1"/>
              <a:t>payapa</a:t>
            </a:r>
            <a:r>
              <a:rPr lang="en-US" dirty="0"/>
              <a:t> at </a:t>
            </a:r>
            <a:r>
              <a:rPr lang="en-US" dirty="0" err="1"/>
              <a:t>hindi</a:t>
            </a:r>
            <a:r>
              <a:rPr lang="en-US" dirty="0"/>
              <a:t> </a:t>
            </a:r>
            <a:r>
              <a:rPr lang="en-US" dirty="0" err="1"/>
              <a:t>mapagbasa</a:t>
            </a:r>
            <a:r>
              <a:rPr lang="en-US" dirty="0"/>
              <a:t> ng </a:t>
            </a:r>
            <a:r>
              <a:rPr lang="en-US" dirty="0" err="1"/>
              <a:t>anumang</a:t>
            </a:r>
            <a:r>
              <a:rPr lang="en-US" dirty="0"/>
              <a:t> </a:t>
            </a:r>
            <a:r>
              <a:rPr lang="en-US" dirty="0" err="1"/>
              <a:t>aklat</a:t>
            </a:r>
            <a:r>
              <a:rPr lang="en-US" dirty="0"/>
              <a:t> at </a:t>
            </a:r>
            <a:r>
              <a:rPr lang="en-US" dirty="0" err="1"/>
              <a:t>pahayagang</a:t>
            </a:r>
            <a:r>
              <a:rPr lang="en-US" dirty="0"/>
              <a:t> </a:t>
            </a:r>
            <a:r>
              <a:rPr lang="en-US" dirty="0" err="1"/>
              <a:t>buhat</a:t>
            </a:r>
            <a:r>
              <a:rPr lang="en-US" dirty="0"/>
              <a:t> </a:t>
            </a:r>
            <a:r>
              <a:rPr lang="en-US" dirty="0" err="1"/>
              <a:t>sa</a:t>
            </a:r>
            <a:r>
              <a:rPr lang="en-US" dirty="0"/>
              <a:t> </a:t>
            </a:r>
            <a:r>
              <a:rPr lang="en-US" dirty="0" err="1"/>
              <a:t>Espanya</a:t>
            </a:r>
            <a:r>
              <a:rPr lang="en-US" dirty="0"/>
              <a:t>. Ang </a:t>
            </a:r>
            <a:r>
              <a:rPr lang="en-US" dirty="0" err="1"/>
              <a:t>mga</a:t>
            </a:r>
            <a:r>
              <a:rPr lang="en-US" dirty="0"/>
              <a:t> di </a:t>
            </a:r>
            <a:r>
              <a:rPr lang="en-US" dirty="0" err="1"/>
              <a:t>naniniwala</a:t>
            </a:r>
            <a:r>
              <a:rPr lang="en-US" dirty="0"/>
              <a:t> </a:t>
            </a:r>
            <a:r>
              <a:rPr lang="en-US" dirty="0" err="1"/>
              <a:t>sa</a:t>
            </a:r>
            <a:r>
              <a:rPr lang="en-US" dirty="0"/>
              <a:t> kanya ay </a:t>
            </a:r>
            <a:r>
              <a:rPr lang="en-US" dirty="0" err="1"/>
              <a:t>nagsasabing</a:t>
            </a:r>
            <a:r>
              <a:rPr lang="en-US" dirty="0"/>
              <a:t> </a:t>
            </a:r>
            <a:r>
              <a:rPr lang="en-US" dirty="0" err="1"/>
              <a:t>sakim</a:t>
            </a:r>
            <a:r>
              <a:rPr lang="en-US" dirty="0"/>
              <a:t> </a:t>
            </a:r>
            <a:r>
              <a:rPr lang="en-US" dirty="0" err="1"/>
              <a:t>siya</a:t>
            </a:r>
            <a:r>
              <a:rPr lang="en-US" dirty="0"/>
              <a:t>. </a:t>
            </a:r>
            <a:r>
              <a:rPr lang="en-US" dirty="0" err="1"/>
              <a:t>mapagsamantala</a:t>
            </a:r>
            <a:r>
              <a:rPr lang="en-US" dirty="0"/>
              <a:t> </a:t>
            </a:r>
            <a:r>
              <a:rPr lang="en-US" dirty="0" err="1"/>
              <a:t>sa</a:t>
            </a:r>
            <a:r>
              <a:rPr lang="en-US" dirty="0"/>
              <a:t> </a:t>
            </a:r>
            <a:r>
              <a:rPr lang="en-US" dirty="0" err="1"/>
              <a:t>mahihirap</a:t>
            </a:r>
            <a:r>
              <a:rPr lang="en-US" dirty="0"/>
              <a:t> at </a:t>
            </a:r>
            <a:r>
              <a:rPr lang="en-US" dirty="0" err="1"/>
              <a:t>maniniil</a:t>
            </a:r>
            <a:r>
              <a:rPr lang="en-US" dirty="0"/>
              <a:t> at </a:t>
            </a:r>
            <a:r>
              <a:rPr lang="en-US" dirty="0" err="1"/>
              <a:t>masiba</a:t>
            </a:r>
            <a:r>
              <a:rPr lang="en-US" dirty="0"/>
              <a:t> </a:t>
            </a:r>
            <a:r>
              <a:rPr lang="en-US" dirty="0" err="1"/>
              <a:t>sa</a:t>
            </a:r>
            <a:r>
              <a:rPr lang="en-US" dirty="0"/>
              <a:t> </a:t>
            </a:r>
            <a:r>
              <a:rPr lang="en-US" dirty="0" err="1"/>
              <a:t>mga</a:t>
            </a:r>
            <a:r>
              <a:rPr lang="en-US" dirty="0"/>
              <a:t> </a:t>
            </a:r>
            <a:r>
              <a:rPr lang="en-US" dirty="0" err="1"/>
              <a:t>napag</a:t>
            </a:r>
            <a:r>
              <a:rPr lang="en-US" dirty="0"/>
              <a:t>- </a:t>
            </a:r>
            <a:r>
              <a:rPr lang="en-US" dirty="0" err="1"/>
              <a:t>uutusan</a:t>
            </a:r>
            <a:r>
              <a:rPr lang="en-US" dirty="0"/>
              <a:t> </a:t>
            </a:r>
            <a:r>
              <a:rPr lang="en-US" dirty="0" err="1"/>
              <a:t>niya</a:t>
            </a:r>
            <a:r>
              <a:rPr lang="en-US" dirty="0"/>
              <a:t>.</a:t>
            </a:r>
          </a:p>
        </p:txBody>
      </p:sp>
      <p:sp>
        <p:nvSpPr>
          <p:cNvPr id="2" name="Content Placeholder 2">
            <a:extLst>
              <a:ext uri="{FF2B5EF4-FFF2-40B4-BE49-F238E27FC236}">
                <a16:creationId xmlns:a16="http://schemas.microsoft.com/office/drawing/2014/main" id="{A0829154-8B77-C304-E257-D79CB9452DC7}"/>
              </a:ext>
            </a:extLst>
          </p:cNvPr>
          <p:cNvSpPr txBox="1">
            <a:spLocks/>
          </p:cNvSpPr>
          <p:nvPr/>
        </p:nvSpPr>
        <p:spPr>
          <a:xfrm>
            <a:off x="452941" y="304680"/>
            <a:ext cx="11274612" cy="612232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  May </a:t>
            </a:r>
            <a:r>
              <a:rPr lang="en-US" dirty="0" err="1"/>
              <a:t>kaagaw</a:t>
            </a:r>
            <a:r>
              <a:rPr lang="en-US" dirty="0"/>
              <a:t> </a:t>
            </a:r>
            <a:r>
              <a:rPr lang="en-US" dirty="0" err="1"/>
              <a:t>si</a:t>
            </a:r>
            <a:r>
              <a:rPr lang="en-US" dirty="0"/>
              <a:t> </a:t>
            </a:r>
            <a:r>
              <a:rPr lang="en-US" dirty="0" err="1"/>
              <a:t>Kapitang</a:t>
            </a:r>
            <a:r>
              <a:rPr lang="en-US" dirty="0"/>
              <a:t> </a:t>
            </a:r>
            <a:r>
              <a:rPr lang="en-US" dirty="0" err="1"/>
              <a:t>Tiyago</a:t>
            </a:r>
            <a:r>
              <a:rPr lang="en-US" dirty="0"/>
              <a:t> </a:t>
            </a:r>
            <a:r>
              <a:rPr lang="en-US" dirty="0" err="1"/>
              <a:t>sa</a:t>
            </a:r>
            <a:r>
              <a:rPr lang="en-US" dirty="0"/>
              <a:t> </a:t>
            </a:r>
            <a:r>
              <a:rPr lang="en-US" dirty="0" err="1"/>
              <a:t>paghahandog</a:t>
            </a:r>
            <a:r>
              <a:rPr lang="en-US" dirty="0"/>
              <a:t> </a:t>
            </a:r>
            <a:r>
              <a:rPr lang="en-US" dirty="0" err="1"/>
              <a:t>sa</a:t>
            </a:r>
            <a:r>
              <a:rPr lang="en-US" dirty="0"/>
              <a:t> </a:t>
            </a:r>
            <a:r>
              <a:rPr lang="en-US" dirty="0" err="1"/>
              <a:t>simbahan</a:t>
            </a:r>
            <a:r>
              <a:rPr lang="en-US" dirty="0"/>
              <a:t>. Ito ay </a:t>
            </a:r>
            <a:r>
              <a:rPr lang="en-US" dirty="0" err="1"/>
              <a:t>si</a:t>
            </a:r>
            <a:r>
              <a:rPr lang="en-US" dirty="0"/>
              <a:t> Aling Patrocinio. </a:t>
            </a:r>
            <a:r>
              <a:rPr lang="en-US" dirty="0" err="1"/>
              <a:t>Kapag</a:t>
            </a:r>
            <a:r>
              <a:rPr lang="en-US" dirty="0"/>
              <a:t> </a:t>
            </a:r>
            <a:r>
              <a:rPr lang="en-US" dirty="0" err="1"/>
              <a:t>si</a:t>
            </a:r>
            <a:r>
              <a:rPr lang="en-US" dirty="0"/>
              <a:t> Kapitan </a:t>
            </a:r>
            <a:r>
              <a:rPr lang="en-US" dirty="0" err="1"/>
              <a:t>Tiyago</a:t>
            </a:r>
            <a:r>
              <a:rPr lang="en-US" dirty="0"/>
              <a:t> ay </a:t>
            </a:r>
            <a:r>
              <a:rPr lang="en-US" dirty="0" err="1"/>
              <a:t>naghandog</a:t>
            </a:r>
            <a:r>
              <a:rPr lang="en-US" dirty="0"/>
              <a:t> ng </a:t>
            </a:r>
            <a:r>
              <a:rPr lang="en-US" dirty="0" err="1"/>
              <a:t>isang</a:t>
            </a:r>
            <a:r>
              <a:rPr lang="en-US" dirty="0"/>
              <a:t> </a:t>
            </a:r>
            <a:r>
              <a:rPr lang="en-US" dirty="0" err="1"/>
              <a:t>tungkod</a:t>
            </a:r>
            <a:r>
              <a:rPr lang="en-US" dirty="0"/>
              <a:t> </a:t>
            </a:r>
            <a:r>
              <a:rPr lang="en-US" dirty="0" err="1"/>
              <a:t>na</a:t>
            </a:r>
            <a:r>
              <a:rPr lang="en-US" dirty="0"/>
              <a:t> may </a:t>
            </a:r>
            <a:r>
              <a:rPr lang="en-US" dirty="0" err="1"/>
              <a:t>esmeralda</a:t>
            </a:r>
            <a:r>
              <a:rPr lang="en-US" dirty="0"/>
              <a:t> at </a:t>
            </a:r>
            <a:r>
              <a:rPr lang="en-US" dirty="0" err="1"/>
              <a:t>topasyo</a:t>
            </a:r>
            <a:r>
              <a:rPr lang="en-US" dirty="0"/>
              <a:t>, </a:t>
            </a:r>
            <a:r>
              <a:rPr lang="en-US" dirty="0" err="1"/>
              <a:t>siya</a:t>
            </a:r>
            <a:r>
              <a:rPr lang="en-US" dirty="0"/>
              <a:t> </a:t>
            </a:r>
            <a:r>
              <a:rPr lang="en-US" dirty="0" err="1"/>
              <a:t>nama'y</a:t>
            </a:r>
            <a:r>
              <a:rPr lang="en-US" dirty="0"/>
              <a:t> </a:t>
            </a:r>
            <a:r>
              <a:rPr lang="en-US" dirty="0" err="1"/>
              <a:t>nagpapagawa</a:t>
            </a:r>
            <a:r>
              <a:rPr lang="en-US" dirty="0"/>
              <a:t> </a:t>
            </a:r>
            <a:r>
              <a:rPr lang="en-US" dirty="0" err="1"/>
              <a:t>agad</a:t>
            </a:r>
            <a:r>
              <a:rPr lang="en-US" dirty="0"/>
              <a:t> ng </a:t>
            </a:r>
            <a:r>
              <a:rPr lang="en-US" dirty="0" err="1"/>
              <a:t>tungkod</a:t>
            </a:r>
            <a:r>
              <a:rPr lang="en-US" dirty="0"/>
              <a:t> </a:t>
            </a:r>
            <a:r>
              <a:rPr lang="en-US" dirty="0" err="1"/>
              <a:t>na</a:t>
            </a:r>
            <a:r>
              <a:rPr lang="en-US" dirty="0"/>
              <a:t> may </a:t>
            </a:r>
            <a:r>
              <a:rPr lang="en-US" dirty="0" err="1"/>
              <a:t>ginto</a:t>
            </a:r>
            <a:r>
              <a:rPr lang="en-US" dirty="0"/>
              <a:t> at </a:t>
            </a:r>
            <a:r>
              <a:rPr lang="en-US" dirty="0" err="1"/>
              <a:t>brilyante</a:t>
            </a:r>
            <a:r>
              <a:rPr lang="en-US" dirty="0"/>
              <a:t>. </a:t>
            </a:r>
            <a:r>
              <a:rPr lang="en-US" dirty="0" err="1"/>
              <a:t>Anupa't</a:t>
            </a:r>
            <a:r>
              <a:rPr lang="en-US" dirty="0"/>
              <a:t> </a:t>
            </a:r>
            <a:r>
              <a:rPr lang="en-US" dirty="0" err="1"/>
              <a:t>si</a:t>
            </a:r>
            <a:r>
              <a:rPr lang="en-US" dirty="0"/>
              <a:t> Kapitan </a:t>
            </a:r>
            <a:r>
              <a:rPr lang="en-US" dirty="0" err="1"/>
              <a:t>Tiyago</a:t>
            </a:r>
            <a:r>
              <a:rPr lang="en-US" dirty="0"/>
              <a:t> ay </a:t>
            </a:r>
            <a:r>
              <a:rPr lang="en-US" dirty="0" err="1"/>
              <a:t>laging</a:t>
            </a:r>
            <a:r>
              <a:rPr lang="en-US" dirty="0"/>
              <a:t> </a:t>
            </a:r>
            <a:r>
              <a:rPr lang="en-US" dirty="0" err="1"/>
              <a:t>daig</a:t>
            </a:r>
            <a:r>
              <a:rPr lang="en-US" dirty="0"/>
              <a:t> ng </a:t>
            </a:r>
            <a:r>
              <a:rPr lang="en-US" dirty="0" err="1"/>
              <a:t>babae</a:t>
            </a:r>
            <a:r>
              <a:rPr lang="en-US" dirty="0"/>
              <a:t>, </a:t>
            </a:r>
            <a:r>
              <a:rPr lang="en-US" dirty="0" err="1"/>
              <a:t>kaya't</a:t>
            </a:r>
            <a:r>
              <a:rPr lang="en-US" dirty="0"/>
              <a:t> </a:t>
            </a:r>
            <a:r>
              <a:rPr lang="en-US" dirty="0" err="1"/>
              <a:t>upang</a:t>
            </a:r>
            <a:r>
              <a:rPr lang="en-US" dirty="0"/>
              <a:t> </a:t>
            </a:r>
            <a:r>
              <a:rPr lang="en-US" dirty="0" err="1"/>
              <a:t>malaluan</a:t>
            </a:r>
            <a:r>
              <a:rPr lang="en-US" dirty="0"/>
              <a:t> </a:t>
            </a:r>
            <a:r>
              <a:rPr lang="en-US" dirty="0" err="1"/>
              <a:t>niya</a:t>
            </a:r>
            <a:r>
              <a:rPr lang="en-US" dirty="0"/>
              <a:t>, </a:t>
            </a:r>
            <a:r>
              <a:rPr lang="en-US" dirty="0" err="1"/>
              <a:t>siya</a:t>
            </a:r>
            <a:r>
              <a:rPr lang="en-US" dirty="0"/>
              <a:t> ay </a:t>
            </a:r>
            <a:r>
              <a:rPr lang="en-US" dirty="0" err="1"/>
              <a:t>magpapamisa</a:t>
            </a:r>
            <a:r>
              <a:rPr lang="en-US" dirty="0"/>
              <a:t> </a:t>
            </a:r>
            <a:r>
              <a:rPr lang="en-US" dirty="0" err="1"/>
              <a:t>agad</a:t>
            </a:r>
            <a:r>
              <a:rPr lang="en-US" dirty="0"/>
              <a:t> </a:t>
            </a:r>
            <a:r>
              <a:rPr lang="en-US" dirty="0" err="1"/>
              <a:t>na</a:t>
            </a:r>
            <a:r>
              <a:rPr lang="en-US" dirty="0"/>
              <a:t> </a:t>
            </a:r>
            <a:r>
              <a:rPr lang="en-US" dirty="0" err="1"/>
              <a:t>kasama</a:t>
            </a:r>
            <a:r>
              <a:rPr lang="en-US" dirty="0"/>
              <a:t> ang </a:t>
            </a:r>
            <a:r>
              <a:rPr lang="en-US" dirty="0" err="1"/>
              <a:t>matutunog</a:t>
            </a:r>
            <a:r>
              <a:rPr lang="en-US" dirty="0"/>
              <a:t> </a:t>
            </a:r>
            <a:r>
              <a:rPr lang="en-US" dirty="0" err="1"/>
              <a:t>na</a:t>
            </a:r>
            <a:r>
              <a:rPr lang="en-US" dirty="0"/>
              <a:t> </a:t>
            </a:r>
            <a:r>
              <a:rPr lang="en-US" dirty="0" err="1"/>
              <a:t>bomba</a:t>
            </a:r>
            <a:r>
              <a:rPr lang="en-US" dirty="0"/>
              <a:t> at </a:t>
            </a:r>
            <a:r>
              <a:rPr lang="en-US" dirty="0" err="1"/>
              <a:t>kuwitis</a:t>
            </a:r>
            <a:r>
              <a:rPr lang="en-US" dirty="0"/>
              <a:t>. </a:t>
            </a:r>
            <a:r>
              <a:rPr lang="en-US" dirty="0" err="1"/>
              <a:t>Sapagkat</a:t>
            </a:r>
            <a:r>
              <a:rPr lang="en-US" dirty="0"/>
              <a:t> ang </a:t>
            </a:r>
            <a:r>
              <a:rPr lang="en-US" dirty="0" err="1"/>
              <a:t>babae</a:t>
            </a:r>
            <a:r>
              <a:rPr lang="en-US" dirty="0"/>
              <a:t> ay </a:t>
            </a:r>
            <a:r>
              <a:rPr lang="en-US" dirty="0" err="1"/>
              <a:t>takot</a:t>
            </a:r>
            <a:r>
              <a:rPr lang="en-US" dirty="0"/>
              <a:t> </a:t>
            </a:r>
            <a:r>
              <a:rPr lang="en-US" dirty="0" err="1"/>
              <a:t>sa</a:t>
            </a:r>
            <a:r>
              <a:rPr lang="en-US" dirty="0"/>
              <a:t> </a:t>
            </a:r>
            <a:r>
              <a:rPr lang="en-US" dirty="0" err="1"/>
              <a:t>putok</a:t>
            </a:r>
            <a:r>
              <a:rPr lang="en-US" dirty="0"/>
              <a:t>, </a:t>
            </a:r>
            <a:r>
              <a:rPr lang="en-US" dirty="0" err="1"/>
              <a:t>ito</a:t>
            </a:r>
            <a:r>
              <a:rPr lang="en-US" dirty="0"/>
              <a:t> ay </a:t>
            </a:r>
            <a:r>
              <a:rPr lang="en-US" dirty="0" err="1"/>
              <a:t>bumabayad</a:t>
            </a:r>
            <a:r>
              <a:rPr lang="en-US" dirty="0"/>
              <a:t> ng </a:t>
            </a:r>
            <a:r>
              <a:rPr lang="en-US" dirty="0" err="1"/>
              <a:t>magagalang</a:t>
            </a:r>
            <a:r>
              <a:rPr lang="en-US" dirty="0"/>
              <a:t> </a:t>
            </a:r>
            <a:r>
              <a:rPr lang="en-US" dirty="0" err="1"/>
              <a:t>na</a:t>
            </a:r>
            <a:r>
              <a:rPr lang="en-US" dirty="0"/>
              <a:t> </a:t>
            </a:r>
            <a:r>
              <a:rPr lang="en-US" dirty="0" err="1"/>
              <a:t>manunulumpati</a:t>
            </a:r>
            <a:r>
              <a:rPr lang="en-US" dirty="0"/>
              <a:t> ng </a:t>
            </a:r>
            <a:r>
              <a:rPr lang="en-US" dirty="0" err="1"/>
              <a:t>Korporasyon</a:t>
            </a:r>
            <a:r>
              <a:rPr lang="en-US" dirty="0"/>
              <a:t> </a:t>
            </a:r>
            <a:r>
              <a:rPr lang="en-US" dirty="0" err="1"/>
              <a:t>sa</a:t>
            </a:r>
            <a:r>
              <a:rPr lang="en-US" dirty="0"/>
              <a:t> Maynila at </a:t>
            </a:r>
            <a:r>
              <a:rPr lang="en-US" dirty="0" err="1"/>
              <a:t>magagaling</a:t>
            </a:r>
            <a:r>
              <a:rPr lang="en-US" dirty="0"/>
              <a:t> </a:t>
            </a:r>
            <a:r>
              <a:rPr lang="en-US" dirty="0" err="1"/>
              <a:t>na</a:t>
            </a:r>
            <a:r>
              <a:rPr lang="en-US" dirty="0"/>
              <a:t> paring </a:t>
            </a:r>
            <a:r>
              <a:rPr lang="en-US" dirty="0" err="1"/>
              <a:t>magsesermon</a:t>
            </a:r>
            <a:r>
              <a:rPr lang="en-US" dirty="0"/>
              <a:t>. Lagi </a:t>
            </a:r>
            <a:r>
              <a:rPr lang="en-US" dirty="0" err="1"/>
              <a:t>siyang</a:t>
            </a:r>
            <a:r>
              <a:rPr lang="en-US" dirty="0"/>
              <a:t> </a:t>
            </a:r>
            <a:r>
              <a:rPr lang="en-US" dirty="0" err="1"/>
              <a:t>daig</a:t>
            </a:r>
            <a:r>
              <a:rPr lang="en-US" dirty="0"/>
              <a:t> </a:t>
            </a:r>
            <a:r>
              <a:rPr lang="en-US" dirty="0" err="1"/>
              <a:t>ni</a:t>
            </a:r>
            <a:r>
              <a:rPr lang="en-US" dirty="0"/>
              <a:t> Aling Patrocinio. Ang </a:t>
            </a:r>
            <a:r>
              <a:rPr lang="en-US" dirty="0" err="1"/>
              <a:t>sabi</a:t>
            </a:r>
            <a:r>
              <a:rPr lang="en-US" dirty="0"/>
              <a:t> </a:t>
            </a:r>
            <a:r>
              <a:rPr lang="en-US" dirty="0" err="1"/>
              <a:t>tuloy</a:t>
            </a:r>
            <a:r>
              <a:rPr lang="en-US" dirty="0"/>
              <a:t> ng </a:t>
            </a:r>
            <a:r>
              <a:rPr lang="en-US" dirty="0" err="1"/>
              <a:t>ilan</a:t>
            </a:r>
            <a:r>
              <a:rPr lang="en-US" dirty="0"/>
              <a:t> ay </a:t>
            </a:r>
            <a:r>
              <a:rPr lang="en-US" dirty="0" err="1"/>
              <a:t>magiging</a:t>
            </a:r>
            <a:r>
              <a:rPr lang="en-US" dirty="0"/>
              <a:t> </a:t>
            </a:r>
            <a:r>
              <a:rPr lang="en-US" dirty="0" err="1"/>
              <a:t>santa</a:t>
            </a:r>
            <a:r>
              <a:rPr lang="en-US" dirty="0"/>
              <a:t> </a:t>
            </a:r>
            <a:r>
              <a:rPr lang="en-US" dirty="0" err="1"/>
              <a:t>si</a:t>
            </a:r>
            <a:r>
              <a:rPr lang="en-US" dirty="0"/>
              <a:t> Aling Patrocinio </a:t>
            </a:r>
            <a:r>
              <a:rPr lang="en-US" dirty="0" err="1"/>
              <a:t>kapag</a:t>
            </a:r>
            <a:r>
              <a:rPr lang="en-US" dirty="0"/>
              <a:t> </a:t>
            </a:r>
            <a:r>
              <a:rPr lang="en-US" dirty="0" err="1"/>
              <a:t>namatay</a:t>
            </a:r>
            <a:r>
              <a:rPr lang="en-US" dirty="0"/>
              <a:t> </a:t>
            </a:r>
            <a:r>
              <a:rPr lang="en-US" dirty="0" err="1"/>
              <a:t>upang</a:t>
            </a:r>
            <a:r>
              <a:rPr lang="en-US" dirty="0"/>
              <a:t> </a:t>
            </a:r>
            <a:r>
              <a:rPr lang="en-US" dirty="0" err="1"/>
              <a:t>sambahin</a:t>
            </a:r>
            <a:r>
              <a:rPr lang="en-US" dirty="0"/>
              <a:t> </a:t>
            </a:r>
            <a:r>
              <a:rPr lang="en-US" dirty="0" err="1"/>
              <a:t>siya</a:t>
            </a:r>
            <a:r>
              <a:rPr lang="en-US" dirty="0"/>
              <a:t> </a:t>
            </a:r>
            <a:r>
              <a:rPr lang="en-US" dirty="0" err="1"/>
              <a:t>maging</a:t>
            </a:r>
            <a:r>
              <a:rPr lang="en-US" dirty="0"/>
              <a:t> </a:t>
            </a:r>
            <a:r>
              <a:rPr lang="en-US" dirty="0" err="1"/>
              <a:t>ni</a:t>
            </a:r>
            <a:r>
              <a:rPr lang="en-US" dirty="0"/>
              <a:t> Kapitan </a:t>
            </a:r>
            <a:r>
              <a:rPr lang="en-US" dirty="0" err="1"/>
              <a:t>Tiyago</a:t>
            </a:r>
            <a:r>
              <a:rPr lang="en-US" dirty="0"/>
              <a:t>. </a:t>
            </a:r>
            <a:r>
              <a:rPr lang="en-US" dirty="0" err="1"/>
              <a:t>Pumapayag</a:t>
            </a:r>
            <a:r>
              <a:rPr lang="en-US" dirty="0"/>
              <a:t> </a:t>
            </a:r>
            <a:r>
              <a:rPr lang="en-US" dirty="0" err="1"/>
              <a:t>na</a:t>
            </a:r>
            <a:r>
              <a:rPr lang="en-US" dirty="0"/>
              <a:t> </a:t>
            </a:r>
            <a:r>
              <a:rPr lang="en-US" dirty="0" err="1"/>
              <a:t>rin</a:t>
            </a:r>
            <a:r>
              <a:rPr lang="en-US" dirty="0"/>
              <a:t> </a:t>
            </a:r>
            <a:r>
              <a:rPr lang="en-US" dirty="0" err="1"/>
              <a:t>siyang</a:t>
            </a:r>
            <a:r>
              <a:rPr lang="en-US" dirty="0"/>
              <a:t> </a:t>
            </a:r>
            <a:r>
              <a:rPr lang="en-US" dirty="0" err="1"/>
              <a:t>mamatay</a:t>
            </a:r>
            <a:r>
              <a:rPr lang="en-US" dirty="0"/>
              <a:t> </a:t>
            </a:r>
            <a:r>
              <a:rPr lang="en-US" dirty="0" err="1"/>
              <a:t>kaagad</a:t>
            </a:r>
            <a:r>
              <a:rPr lang="en-US" dirty="0"/>
              <a:t>.</a:t>
            </a:r>
          </a:p>
        </p:txBody>
      </p:sp>
      <p:sp>
        <p:nvSpPr>
          <p:cNvPr id="7" name="Content Placeholder 2">
            <a:extLst>
              <a:ext uri="{FF2B5EF4-FFF2-40B4-BE49-F238E27FC236}">
                <a16:creationId xmlns:a16="http://schemas.microsoft.com/office/drawing/2014/main" id="{27B50A58-AF02-17FB-4472-D47D9267E65C}"/>
              </a:ext>
            </a:extLst>
          </p:cNvPr>
          <p:cNvSpPr txBox="1">
            <a:spLocks/>
          </p:cNvSpPr>
          <p:nvPr/>
        </p:nvSpPr>
        <p:spPr>
          <a:xfrm>
            <a:off x="12716827"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  Nag-</a:t>
            </a:r>
            <a:r>
              <a:rPr lang="en-US" err="1"/>
              <a:t>iisang</a:t>
            </a:r>
            <a:r>
              <a:rPr lang="en-US"/>
              <a:t> </a:t>
            </a:r>
            <a:r>
              <a:rPr lang="en-US" err="1"/>
              <a:t>anak</a:t>
            </a:r>
            <a:r>
              <a:rPr lang="en-US"/>
              <a:t> </a:t>
            </a:r>
            <a:r>
              <a:rPr lang="en-US" err="1"/>
              <a:t>siya</a:t>
            </a:r>
            <a:r>
              <a:rPr lang="en-US"/>
              <a:t> ng </a:t>
            </a:r>
            <a:r>
              <a:rPr lang="en-US" err="1"/>
              <a:t>isang</a:t>
            </a:r>
            <a:r>
              <a:rPr lang="en-US"/>
              <a:t> </a:t>
            </a:r>
            <a:r>
              <a:rPr lang="en-US" err="1"/>
              <a:t>mayaman</a:t>
            </a:r>
            <a:r>
              <a:rPr lang="en-US"/>
              <a:t> </a:t>
            </a:r>
            <a:r>
              <a:rPr lang="en-US" err="1"/>
              <a:t>na</a:t>
            </a:r>
            <a:r>
              <a:rPr lang="en-US"/>
              <a:t> </a:t>
            </a:r>
            <a:r>
              <a:rPr lang="en-US" err="1"/>
              <a:t>mangangalakal</a:t>
            </a:r>
            <a:r>
              <a:rPr lang="en-US"/>
              <a:t> ng </a:t>
            </a:r>
            <a:r>
              <a:rPr lang="en-US" err="1"/>
              <a:t>asukal</a:t>
            </a:r>
            <a:r>
              <a:rPr lang="en-US"/>
              <a:t> </a:t>
            </a:r>
            <a:r>
              <a:rPr lang="en-US" err="1"/>
              <a:t>sa</a:t>
            </a:r>
            <a:r>
              <a:rPr lang="en-US"/>
              <a:t> Malabon. Dahil </a:t>
            </a:r>
            <a:r>
              <a:rPr lang="en-US" err="1"/>
              <a:t>sa</a:t>
            </a:r>
            <a:r>
              <a:rPr lang="en-US"/>
              <a:t> </a:t>
            </a:r>
            <a:r>
              <a:rPr lang="en-US" err="1"/>
              <a:t>kakuriputan</a:t>
            </a:r>
            <a:r>
              <a:rPr lang="en-US"/>
              <a:t> ng ama ay </a:t>
            </a:r>
            <a:r>
              <a:rPr lang="en-US" err="1"/>
              <a:t>hindi</a:t>
            </a:r>
            <a:r>
              <a:rPr lang="en-US"/>
              <a:t> </a:t>
            </a:r>
            <a:r>
              <a:rPr lang="en-US" err="1"/>
              <a:t>siya</a:t>
            </a:r>
            <a:r>
              <a:rPr lang="en-US"/>
              <a:t> </a:t>
            </a:r>
            <a:r>
              <a:rPr lang="en-US" err="1"/>
              <a:t>pinag-aral</a:t>
            </a:r>
            <a:r>
              <a:rPr lang="en-US"/>
              <a:t> kaya </a:t>
            </a:r>
            <a:r>
              <a:rPr lang="en-US" err="1"/>
              <a:t>siya</a:t>
            </a:r>
            <a:r>
              <a:rPr lang="en-US"/>
              <a:t> ay </a:t>
            </a:r>
            <a:r>
              <a:rPr lang="en-US" err="1"/>
              <a:t>nagpaalila</a:t>
            </a:r>
            <a:r>
              <a:rPr lang="en-US"/>
              <a:t> </a:t>
            </a:r>
            <a:r>
              <a:rPr lang="en-US" err="1"/>
              <a:t>sa</a:t>
            </a:r>
            <a:r>
              <a:rPr lang="en-US"/>
              <a:t> </a:t>
            </a:r>
            <a:r>
              <a:rPr lang="en-US" err="1"/>
              <a:t>isang</a:t>
            </a:r>
            <a:r>
              <a:rPr lang="en-US"/>
              <a:t> </a:t>
            </a:r>
            <a:r>
              <a:rPr lang="en-US" err="1"/>
              <a:t>Dominiko</a:t>
            </a:r>
            <a:r>
              <a:rPr lang="en-US"/>
              <a:t>. Ito ang </a:t>
            </a:r>
            <a:r>
              <a:rPr lang="en-US" err="1"/>
              <a:t>nagtiyagang</a:t>
            </a:r>
            <a:r>
              <a:rPr lang="en-US"/>
              <a:t> </a:t>
            </a:r>
            <a:r>
              <a:rPr lang="en-US" err="1"/>
              <a:t>nagturo</a:t>
            </a:r>
            <a:r>
              <a:rPr lang="en-US"/>
              <a:t> </a:t>
            </a:r>
            <a:r>
              <a:rPr lang="en-US" err="1"/>
              <a:t>sa</a:t>
            </a:r>
            <a:r>
              <a:rPr lang="en-US"/>
              <a:t> kanya. Nang </a:t>
            </a:r>
            <a:r>
              <a:rPr lang="en-US" err="1"/>
              <a:t>mamatay</a:t>
            </a:r>
            <a:r>
              <a:rPr lang="en-US"/>
              <a:t> ang </a:t>
            </a:r>
            <a:r>
              <a:rPr lang="en-US" err="1"/>
              <a:t>kumupkop</a:t>
            </a:r>
            <a:r>
              <a:rPr lang="en-US"/>
              <a:t> </a:t>
            </a:r>
            <a:r>
              <a:rPr lang="en-US" err="1"/>
              <a:t>sa</a:t>
            </a:r>
            <a:r>
              <a:rPr lang="en-US"/>
              <a:t> kanya at ang </a:t>
            </a:r>
            <a:r>
              <a:rPr lang="en-US" err="1"/>
              <a:t>kanyang</a:t>
            </a:r>
            <a:r>
              <a:rPr lang="en-US"/>
              <a:t> ama, </a:t>
            </a:r>
            <a:r>
              <a:rPr lang="en-US" err="1"/>
              <a:t>siya</a:t>
            </a:r>
            <a:r>
              <a:rPr lang="en-US"/>
              <a:t> ay </a:t>
            </a:r>
            <a:r>
              <a:rPr lang="en-US" err="1"/>
              <a:t>nangalakal</a:t>
            </a:r>
            <a:r>
              <a:rPr lang="en-US"/>
              <a:t> </a:t>
            </a:r>
            <a:r>
              <a:rPr lang="en-US" err="1"/>
              <a:t>na</a:t>
            </a:r>
            <a:r>
              <a:rPr lang="en-US"/>
              <a:t> </a:t>
            </a:r>
            <a:r>
              <a:rPr lang="en-US" err="1"/>
              <a:t>lamang</a:t>
            </a:r>
            <a:r>
              <a:rPr lang="en-US"/>
              <a:t>. Ang </a:t>
            </a:r>
            <a:r>
              <a:rPr lang="en-US" err="1"/>
              <a:t>napangasawa</a:t>
            </a:r>
            <a:r>
              <a:rPr lang="en-US"/>
              <a:t> </a:t>
            </a:r>
            <a:r>
              <a:rPr lang="en-US" err="1"/>
              <a:t>niya</a:t>
            </a:r>
            <a:r>
              <a:rPr lang="en-US"/>
              <a:t> ay </a:t>
            </a:r>
            <a:r>
              <a:rPr lang="en-US" err="1"/>
              <a:t>si</a:t>
            </a:r>
            <a:r>
              <a:rPr lang="en-US"/>
              <a:t> Pia Alba, </a:t>
            </a:r>
            <a:r>
              <a:rPr lang="en-US" err="1"/>
              <a:t>isang</a:t>
            </a:r>
            <a:r>
              <a:rPr lang="en-US"/>
              <a:t> </a:t>
            </a:r>
            <a:r>
              <a:rPr lang="en-US" err="1"/>
              <a:t>maganda</a:t>
            </a:r>
            <a:r>
              <a:rPr lang="en-US"/>
              <a:t> at </a:t>
            </a:r>
            <a:r>
              <a:rPr lang="en-US" err="1"/>
              <a:t>butihing</a:t>
            </a:r>
            <a:r>
              <a:rPr lang="en-US"/>
              <a:t> </a:t>
            </a:r>
            <a:r>
              <a:rPr lang="en-US" err="1"/>
              <a:t>babae</a:t>
            </a:r>
            <a:r>
              <a:rPr lang="en-US"/>
              <a:t> </a:t>
            </a:r>
            <a:r>
              <a:rPr lang="en-US" err="1"/>
              <a:t>na</a:t>
            </a:r>
            <a:r>
              <a:rPr lang="en-US"/>
              <a:t> </a:t>
            </a:r>
            <a:r>
              <a:rPr lang="en-US" err="1"/>
              <a:t>taga</a:t>
            </a:r>
            <a:r>
              <a:rPr lang="en-US"/>
              <a:t> Santa Cruz at </a:t>
            </a:r>
            <a:r>
              <a:rPr lang="en-US" err="1"/>
              <a:t>naging</a:t>
            </a:r>
            <a:r>
              <a:rPr lang="en-US"/>
              <a:t> </a:t>
            </a:r>
            <a:r>
              <a:rPr lang="en-US" err="1"/>
              <a:t>katulong</a:t>
            </a:r>
            <a:r>
              <a:rPr lang="en-US"/>
              <a:t> </a:t>
            </a:r>
            <a:r>
              <a:rPr lang="en-US" err="1"/>
              <a:t>niya</a:t>
            </a:r>
            <a:r>
              <a:rPr lang="en-US"/>
              <a:t> </a:t>
            </a:r>
            <a:r>
              <a:rPr lang="en-US" err="1"/>
              <a:t>sa</a:t>
            </a:r>
            <a:r>
              <a:rPr lang="en-US"/>
              <a:t> </a:t>
            </a:r>
            <a:r>
              <a:rPr lang="en-US" err="1"/>
              <a:t>pagpapayaman</a:t>
            </a:r>
            <a:r>
              <a:rPr lang="en-US"/>
              <a:t>. Namili </a:t>
            </a:r>
            <a:r>
              <a:rPr lang="en-US" err="1"/>
              <a:t>siya</a:t>
            </a:r>
            <a:r>
              <a:rPr lang="en-US"/>
              <a:t> ng </a:t>
            </a:r>
            <a:r>
              <a:rPr lang="en-US" err="1"/>
              <a:t>lupain</a:t>
            </a:r>
            <a:r>
              <a:rPr lang="en-US"/>
              <a:t> </a:t>
            </a:r>
            <a:r>
              <a:rPr lang="en-US" err="1"/>
              <a:t>sa</a:t>
            </a:r>
            <a:r>
              <a:rPr lang="en-US"/>
              <a:t> San Diego at </a:t>
            </a:r>
            <a:r>
              <a:rPr lang="en-US" err="1"/>
              <a:t>dito</a:t>
            </a:r>
            <a:r>
              <a:rPr lang="en-US"/>
              <a:t> </a:t>
            </a:r>
            <a:r>
              <a:rPr lang="en-US" err="1"/>
              <a:t>nila</a:t>
            </a:r>
            <a:r>
              <a:rPr lang="en-US"/>
              <a:t> </a:t>
            </a:r>
            <a:r>
              <a:rPr lang="en-US" err="1"/>
              <a:t>naging</a:t>
            </a:r>
            <a:r>
              <a:rPr lang="en-US"/>
              <a:t> </a:t>
            </a:r>
            <a:r>
              <a:rPr lang="en-US" err="1"/>
              <a:t>kaibigan</a:t>
            </a:r>
            <a:r>
              <a:rPr lang="en-US"/>
              <a:t> </a:t>
            </a:r>
            <a:r>
              <a:rPr lang="en-US" err="1"/>
              <a:t>si</a:t>
            </a:r>
            <a:r>
              <a:rPr lang="en-US"/>
              <a:t> Padre Damaso at Don Rafael Ibarra.</a:t>
            </a:r>
          </a:p>
          <a:p>
            <a:pPr marL="0" indent="0" algn="just">
              <a:buNone/>
            </a:pPr>
            <a:r>
              <a:rPr lang="en-US" dirty="0"/>
              <a:t>  Ang di </a:t>
            </a:r>
            <a:r>
              <a:rPr lang="en-US" dirty="0" err="1"/>
              <a:t>pagkakaroon</a:t>
            </a:r>
            <a:r>
              <a:rPr lang="en-US" dirty="0"/>
              <a:t> ng </a:t>
            </a:r>
            <a:r>
              <a:rPr lang="en-US" dirty="0" err="1"/>
              <a:t>anak</a:t>
            </a:r>
            <a:r>
              <a:rPr lang="en-US" dirty="0"/>
              <a:t> </a:t>
            </a:r>
            <a:r>
              <a:rPr lang="en-US" dirty="0" err="1"/>
              <a:t>sa</a:t>
            </a:r>
            <a:r>
              <a:rPr lang="en-US" dirty="0"/>
              <a:t> </a:t>
            </a:r>
            <a:r>
              <a:rPr lang="en-US" dirty="0" err="1"/>
              <a:t>loob</a:t>
            </a:r>
            <a:r>
              <a:rPr lang="en-US" dirty="0"/>
              <a:t> ng </a:t>
            </a:r>
            <a:r>
              <a:rPr lang="en-US" dirty="0" err="1"/>
              <a:t>anim</a:t>
            </a:r>
            <a:r>
              <a:rPr lang="en-US" dirty="0"/>
              <a:t> </a:t>
            </a:r>
            <a:r>
              <a:rPr lang="en-US" dirty="0" err="1"/>
              <a:t>na</a:t>
            </a:r>
            <a:r>
              <a:rPr lang="en-US" dirty="0"/>
              <a:t> </a:t>
            </a:r>
            <a:r>
              <a:rPr lang="en-US" dirty="0" err="1"/>
              <a:t>taon</a:t>
            </a:r>
            <a:r>
              <a:rPr lang="en-US" dirty="0"/>
              <a:t> </a:t>
            </a:r>
            <a:r>
              <a:rPr lang="en-US" dirty="0" err="1"/>
              <a:t>nilang</a:t>
            </a:r>
            <a:r>
              <a:rPr lang="en-US" dirty="0"/>
              <a:t> </a:t>
            </a:r>
            <a:r>
              <a:rPr lang="en-US" dirty="0" err="1"/>
              <a:t>pagsasama</a:t>
            </a:r>
            <a:r>
              <a:rPr lang="en-US" dirty="0"/>
              <a:t> ang </a:t>
            </a:r>
            <a:r>
              <a:rPr lang="en-US" dirty="0" err="1"/>
              <a:t>dahilan</a:t>
            </a:r>
            <a:r>
              <a:rPr lang="en-US" dirty="0"/>
              <a:t> </a:t>
            </a:r>
            <a:r>
              <a:rPr lang="en-US" dirty="0" err="1"/>
              <a:t>upang</a:t>
            </a:r>
            <a:r>
              <a:rPr lang="en-US" dirty="0"/>
              <a:t> </a:t>
            </a:r>
            <a:r>
              <a:rPr lang="en-US" dirty="0" err="1"/>
              <a:t>mamanata</a:t>
            </a:r>
            <a:r>
              <a:rPr lang="en-US" dirty="0"/>
              <a:t> </a:t>
            </a:r>
            <a:r>
              <a:rPr lang="en-US" dirty="0" err="1"/>
              <a:t>si</a:t>
            </a:r>
            <a:r>
              <a:rPr lang="en-US" dirty="0"/>
              <a:t> Donya Pia </a:t>
            </a:r>
            <a:r>
              <a:rPr lang="en-US" dirty="0" err="1"/>
              <a:t>sa</a:t>
            </a:r>
            <a:r>
              <a:rPr lang="en-US" dirty="0"/>
              <a:t> </a:t>
            </a:r>
            <a:r>
              <a:rPr lang="en-US" dirty="0" err="1"/>
              <a:t>Birheng</a:t>
            </a:r>
            <a:r>
              <a:rPr lang="en-US" dirty="0"/>
              <a:t> </a:t>
            </a:r>
            <a:r>
              <a:rPr lang="en-US" dirty="0" err="1"/>
              <a:t>Kaysasay</a:t>
            </a:r>
            <a:r>
              <a:rPr lang="en-US" dirty="0"/>
              <a:t> </a:t>
            </a:r>
            <a:r>
              <a:rPr lang="en-US" dirty="0" err="1"/>
              <a:t>sa</a:t>
            </a:r>
            <a:r>
              <a:rPr lang="en-US" dirty="0"/>
              <a:t> Taal at </a:t>
            </a:r>
            <a:r>
              <a:rPr lang="en-US" dirty="0" err="1"/>
              <a:t>nagsayaw</a:t>
            </a:r>
            <a:r>
              <a:rPr lang="en-US" dirty="0"/>
              <a:t> </a:t>
            </a:r>
            <a:r>
              <a:rPr lang="en-US" dirty="0" err="1"/>
              <a:t>sa</a:t>
            </a:r>
            <a:r>
              <a:rPr lang="en-US" dirty="0"/>
              <a:t> </a:t>
            </a:r>
            <a:r>
              <a:rPr lang="en-US" dirty="0" err="1"/>
              <a:t>prusisyon</a:t>
            </a:r>
            <a:r>
              <a:rPr lang="en-US" dirty="0"/>
              <a:t> ng </a:t>
            </a:r>
            <a:r>
              <a:rPr lang="en-US" dirty="0" err="1"/>
              <a:t>Birhen</a:t>
            </a:r>
            <a:r>
              <a:rPr lang="en-US" dirty="0"/>
              <a:t> ng </a:t>
            </a:r>
            <a:r>
              <a:rPr lang="en-US" dirty="0" err="1"/>
              <a:t>Turumba</a:t>
            </a:r>
            <a:r>
              <a:rPr lang="en-US" dirty="0"/>
              <a:t> </a:t>
            </a:r>
            <a:r>
              <a:rPr lang="en-US" dirty="0" err="1"/>
              <a:t>sa</a:t>
            </a:r>
            <a:r>
              <a:rPr lang="en-US" dirty="0"/>
              <a:t> Pakil </a:t>
            </a:r>
            <a:r>
              <a:rPr lang="en-US" dirty="0" err="1"/>
              <a:t>sa</a:t>
            </a:r>
            <a:r>
              <a:rPr lang="en-US" dirty="0"/>
              <a:t> </a:t>
            </a:r>
            <a:r>
              <a:rPr lang="en-US" dirty="0" err="1"/>
              <a:t>gitna</a:t>
            </a:r>
            <a:r>
              <a:rPr lang="en-US" dirty="0"/>
              <a:t> ng </a:t>
            </a:r>
            <a:r>
              <a:rPr lang="en-US" dirty="0" err="1"/>
              <a:t>init</a:t>
            </a:r>
            <a:r>
              <a:rPr lang="en-US" dirty="0"/>
              <a:t> ng </a:t>
            </a:r>
            <a:r>
              <a:rPr lang="en-US" dirty="0" err="1"/>
              <a:t>araw</a:t>
            </a:r>
            <a:r>
              <a:rPr lang="en-US" dirty="0"/>
              <a:t>. </a:t>
            </a:r>
            <a:r>
              <a:rPr lang="en-US" dirty="0" err="1"/>
              <a:t>Isinunod</a:t>
            </a:r>
            <a:r>
              <a:rPr lang="en-US" dirty="0"/>
              <a:t> ang </a:t>
            </a:r>
            <a:r>
              <a:rPr lang="en-US" dirty="0" err="1"/>
              <a:t>pagsayaw</a:t>
            </a:r>
            <a:r>
              <a:rPr lang="en-US" dirty="0"/>
              <a:t> </a:t>
            </a:r>
            <a:r>
              <a:rPr lang="en-US" dirty="0" err="1"/>
              <a:t>sa</a:t>
            </a:r>
            <a:r>
              <a:rPr lang="en-US" dirty="0"/>
              <a:t> Obando, </a:t>
            </a:r>
            <a:r>
              <a:rPr lang="en-US" dirty="0" err="1"/>
              <a:t>sa</a:t>
            </a:r>
            <a:r>
              <a:rPr lang="en-US" dirty="0"/>
              <a:t> </a:t>
            </a:r>
            <a:r>
              <a:rPr lang="en-US" dirty="0" err="1"/>
              <a:t>payo</a:t>
            </a:r>
            <a:r>
              <a:rPr lang="en-US" dirty="0"/>
              <a:t> </a:t>
            </a:r>
            <a:r>
              <a:rPr lang="en-US" dirty="0" err="1"/>
              <a:t>ni</a:t>
            </a:r>
            <a:r>
              <a:rPr lang="en-US" dirty="0"/>
              <a:t> Padre Damaso. Si San Pascual Bailon ay </a:t>
            </a:r>
            <a:r>
              <a:rPr lang="en-US" dirty="0" err="1"/>
              <a:t>balita</a:t>
            </a:r>
            <a:r>
              <a:rPr lang="en-US" dirty="0"/>
              <a:t> </a:t>
            </a:r>
            <a:r>
              <a:rPr lang="en-US" dirty="0" err="1"/>
              <a:t>sa</a:t>
            </a:r>
            <a:r>
              <a:rPr lang="en-US" dirty="0"/>
              <a:t> </a:t>
            </a:r>
            <a:r>
              <a:rPr lang="en-US" dirty="0" err="1"/>
              <a:t>pagbibigay</a:t>
            </a:r>
            <a:r>
              <a:rPr lang="en-US" dirty="0"/>
              <a:t> ng </a:t>
            </a:r>
            <a:r>
              <a:rPr lang="en-US" dirty="0" err="1"/>
              <a:t>anak</a:t>
            </a:r>
            <a:r>
              <a:rPr lang="en-US" dirty="0"/>
              <a:t> </a:t>
            </a:r>
            <a:r>
              <a:rPr lang="en-US" dirty="0" err="1"/>
              <a:t>na</a:t>
            </a:r>
            <a:r>
              <a:rPr lang="en-US" dirty="0"/>
              <a:t> </a:t>
            </a:r>
            <a:r>
              <a:rPr lang="en-US" dirty="0" err="1"/>
              <a:t>lalaki</a:t>
            </a:r>
            <a:r>
              <a:rPr lang="en-US" dirty="0"/>
              <a:t> at ang </a:t>
            </a:r>
            <a:r>
              <a:rPr lang="en-US" dirty="0" err="1"/>
              <a:t>Ntra</a:t>
            </a:r>
            <a:r>
              <a:rPr lang="en-US" dirty="0"/>
              <a:t>. Sra. de </a:t>
            </a:r>
            <a:r>
              <a:rPr lang="en-US" dirty="0" err="1"/>
              <a:t>Salambaw</a:t>
            </a:r>
            <a:r>
              <a:rPr lang="en-US" dirty="0"/>
              <a:t> at Santa Clara ay </a:t>
            </a:r>
            <a:r>
              <a:rPr lang="en-US" dirty="0" err="1"/>
              <a:t>anak</a:t>
            </a:r>
            <a:r>
              <a:rPr lang="en-US" dirty="0"/>
              <a:t> </a:t>
            </a:r>
            <a:r>
              <a:rPr lang="en-US" dirty="0" err="1"/>
              <a:t>na</a:t>
            </a:r>
            <a:r>
              <a:rPr lang="en-US" dirty="0"/>
              <a:t> </a:t>
            </a:r>
            <a:r>
              <a:rPr lang="en-US" dirty="0" err="1"/>
              <a:t>babae</a:t>
            </a:r>
            <a:r>
              <a:rPr lang="en-US" dirty="0"/>
              <a:t>. </a:t>
            </a:r>
            <a:r>
              <a:rPr lang="en-US" dirty="0" err="1"/>
              <a:t>Dininig</a:t>
            </a:r>
            <a:r>
              <a:rPr lang="en-US" dirty="0"/>
              <a:t> ng </a:t>
            </a:r>
            <a:r>
              <a:rPr lang="en-US" dirty="0" err="1"/>
              <a:t>mga</a:t>
            </a:r>
            <a:r>
              <a:rPr lang="en-US" dirty="0"/>
              <a:t> </a:t>
            </a:r>
            <a:r>
              <a:rPr lang="en-US" dirty="0" err="1"/>
              <a:t>santa</a:t>
            </a:r>
            <a:r>
              <a:rPr lang="en-US" dirty="0"/>
              <a:t> ang </a:t>
            </a:r>
            <a:r>
              <a:rPr lang="en-US" dirty="0" err="1"/>
              <a:t>dasal</a:t>
            </a:r>
            <a:r>
              <a:rPr lang="en-US" dirty="0"/>
              <a:t> </a:t>
            </a:r>
            <a:r>
              <a:rPr lang="en-US" dirty="0" err="1"/>
              <a:t>ni</a:t>
            </a:r>
            <a:r>
              <a:rPr lang="en-US" dirty="0"/>
              <a:t> Donya Pia. Siya ay </a:t>
            </a:r>
            <a:r>
              <a:rPr lang="en-US" dirty="0" err="1"/>
              <a:t>naglihi</a:t>
            </a:r>
            <a:r>
              <a:rPr lang="en-US" dirty="0"/>
              <a:t> </a:t>
            </a:r>
            <a:r>
              <a:rPr lang="en-US" dirty="0" err="1"/>
              <a:t>ngunit</a:t>
            </a:r>
            <a:r>
              <a:rPr lang="en-US" dirty="0"/>
              <a:t> ang </a:t>
            </a:r>
            <a:r>
              <a:rPr lang="en-US" dirty="0" err="1"/>
              <a:t>pagdadalang</a:t>
            </a:r>
            <a:r>
              <a:rPr lang="en-US" dirty="0"/>
              <a:t> </a:t>
            </a:r>
            <a:r>
              <a:rPr lang="en-US" dirty="0" err="1"/>
              <a:t>tao'y</a:t>
            </a:r>
            <a:r>
              <a:rPr lang="en-US" dirty="0"/>
              <a:t> </a:t>
            </a:r>
            <a:r>
              <a:rPr lang="en-US" dirty="0" err="1"/>
              <a:t>napuno</a:t>
            </a:r>
            <a:r>
              <a:rPr lang="en-US" dirty="0"/>
              <a:t> ng </a:t>
            </a:r>
            <a:r>
              <a:rPr lang="en-US" dirty="0" err="1"/>
              <a:t>kalungkutan</a:t>
            </a:r>
            <a:r>
              <a:rPr lang="en-US" dirty="0"/>
              <a:t>. </a:t>
            </a:r>
            <a:r>
              <a:rPr lang="en-US" dirty="0" err="1"/>
              <a:t>Pagkapanganak</a:t>
            </a:r>
            <a:r>
              <a:rPr lang="en-US" dirty="0"/>
              <a:t> </a:t>
            </a:r>
            <a:r>
              <a:rPr lang="en-US" dirty="0" err="1"/>
              <a:t>sa</a:t>
            </a:r>
            <a:r>
              <a:rPr lang="en-US" dirty="0"/>
              <a:t> </a:t>
            </a:r>
            <a:r>
              <a:rPr lang="en-US" dirty="0" err="1"/>
              <a:t>isang</a:t>
            </a:r>
            <a:r>
              <a:rPr lang="en-US" dirty="0"/>
              <a:t> </a:t>
            </a:r>
            <a:r>
              <a:rPr lang="en-US" dirty="0" err="1"/>
              <a:t>magandang</a:t>
            </a:r>
            <a:r>
              <a:rPr lang="en-US" dirty="0"/>
              <a:t> </a:t>
            </a:r>
            <a:r>
              <a:rPr lang="en-US" dirty="0" err="1"/>
              <a:t>sanggol</a:t>
            </a:r>
            <a:r>
              <a:rPr lang="en-US" dirty="0"/>
              <a:t> ay </a:t>
            </a:r>
            <a:r>
              <a:rPr lang="en-US" dirty="0" err="1"/>
              <a:t>dinapuan</a:t>
            </a:r>
            <a:r>
              <a:rPr lang="en-US" dirty="0"/>
              <a:t> ng </a:t>
            </a:r>
            <a:r>
              <a:rPr lang="en-US" dirty="0" err="1"/>
              <a:t>matinding</a:t>
            </a:r>
            <a:r>
              <a:rPr lang="en-US" dirty="0"/>
              <a:t> </a:t>
            </a:r>
            <a:r>
              <a:rPr lang="en-US" dirty="0" err="1"/>
              <a:t>lagnat</a:t>
            </a:r>
            <a:r>
              <a:rPr lang="en-US" dirty="0"/>
              <a:t> ang </a:t>
            </a:r>
            <a:r>
              <a:rPr lang="en-US" dirty="0" err="1"/>
              <a:t>butihing</a:t>
            </a:r>
            <a:r>
              <a:rPr lang="en-US" dirty="0"/>
              <a:t> </a:t>
            </a:r>
            <a:r>
              <a:rPr lang="en-US" dirty="0" err="1"/>
              <a:t>babae</a:t>
            </a:r>
            <a:r>
              <a:rPr lang="en-US" dirty="0"/>
              <a:t> </a:t>
            </a:r>
            <a:r>
              <a:rPr lang="en-US" dirty="0" err="1"/>
              <a:t>na</a:t>
            </a:r>
            <a:r>
              <a:rPr lang="en-US" dirty="0"/>
              <a:t> </a:t>
            </a:r>
            <a:r>
              <a:rPr lang="en-US" dirty="0" err="1"/>
              <a:t>naging</a:t>
            </a:r>
            <a:r>
              <a:rPr lang="en-US" dirty="0"/>
              <a:t> </a:t>
            </a:r>
            <a:r>
              <a:rPr lang="en-US" dirty="0" err="1"/>
              <a:t>dahilan</a:t>
            </a:r>
            <a:r>
              <a:rPr lang="en-US" dirty="0"/>
              <a:t> ng </a:t>
            </a:r>
            <a:r>
              <a:rPr lang="en-US" dirty="0" err="1"/>
              <a:t>maagang</a:t>
            </a:r>
            <a:r>
              <a:rPr lang="en-US" dirty="0"/>
              <a:t> </a:t>
            </a:r>
            <a:r>
              <a:rPr lang="en-US" dirty="0" err="1"/>
              <a:t>kamatayan</a:t>
            </a:r>
            <a:r>
              <a:rPr lang="en-US" dirty="0"/>
              <a:t>. Si Padre Damaso ang </a:t>
            </a:r>
            <a:r>
              <a:rPr lang="en-US" dirty="0" err="1"/>
              <a:t>ninong</a:t>
            </a:r>
            <a:r>
              <a:rPr lang="en-US" dirty="0"/>
              <a:t> </a:t>
            </a:r>
            <a:r>
              <a:rPr lang="en-US" dirty="0" err="1"/>
              <a:t>sa</a:t>
            </a:r>
            <a:r>
              <a:rPr lang="en-US" dirty="0"/>
              <a:t> </a:t>
            </a:r>
            <a:r>
              <a:rPr lang="en-US" dirty="0" err="1"/>
              <a:t>binyag</a:t>
            </a:r>
            <a:r>
              <a:rPr lang="en-US" dirty="0"/>
              <a:t> at ang </a:t>
            </a:r>
            <a:r>
              <a:rPr lang="en-US" dirty="0" err="1"/>
              <a:t>bata'y</a:t>
            </a:r>
            <a:r>
              <a:rPr lang="en-US" dirty="0"/>
              <a:t> </a:t>
            </a:r>
            <a:r>
              <a:rPr lang="en-US" dirty="0" err="1"/>
              <a:t>pinangalanang</a:t>
            </a:r>
            <a:r>
              <a:rPr lang="en-US" dirty="0"/>
              <a:t> Maria Clara.</a:t>
            </a:r>
          </a:p>
        </p:txBody>
      </p:sp>
    </p:spTree>
    <p:extLst>
      <p:ext uri="{BB962C8B-B14F-4D97-AF65-F5344CB8AC3E}">
        <p14:creationId xmlns:p14="http://schemas.microsoft.com/office/powerpoint/2010/main" val="374634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DDFD-EDA7-C522-8CA3-6BF4FBEECA31}"/>
              </a:ext>
            </a:extLst>
          </p:cNvPr>
          <p:cNvSpPr>
            <a:spLocks noGrp="1"/>
          </p:cNvSpPr>
          <p:nvPr>
            <p:ph idx="1"/>
          </p:nvPr>
        </p:nvSpPr>
        <p:spPr>
          <a:xfrm>
            <a:off x="-12150250" y="310432"/>
            <a:ext cx="11274612" cy="6122328"/>
          </a:xfrm>
        </p:spPr>
        <p:txBody>
          <a:bodyPr vert="horz" lIns="91440" tIns="45720" rIns="91440" bIns="45720" rtlCol="0" anchor="t">
            <a:normAutofit fontScale="92500"/>
          </a:bodyPr>
          <a:lstStyle/>
          <a:p>
            <a:pPr marL="0" indent="0" algn="just">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a:t>
            </a:r>
          </a:p>
          <a:p>
            <a:pPr marL="0" indent="0" algn="just">
              <a:buNone/>
            </a:pP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p>
        </p:txBody>
      </p:sp>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6" name="Content Placeholder 2">
            <a:extLst>
              <a:ext uri="{FF2B5EF4-FFF2-40B4-BE49-F238E27FC236}">
                <a16:creationId xmlns:a16="http://schemas.microsoft.com/office/drawing/2014/main" id="{B57DDAF2-CB39-282F-BE64-4418CCEC7C80}"/>
              </a:ext>
            </a:extLst>
          </p:cNvPr>
          <p:cNvSpPr txBox="1">
            <a:spLocks/>
          </p:cNvSpPr>
          <p:nvPr/>
        </p:nvSpPr>
        <p:spPr>
          <a:xfrm>
            <a:off x="-12156002"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a:t>
            </a:r>
            <a:r>
              <a:rPr lang="en-US" err="1"/>
              <a:t>Itinuturing</a:t>
            </a:r>
            <a:r>
              <a:rPr lang="en-US"/>
              <a:t> </a:t>
            </a:r>
            <a:r>
              <a:rPr lang="en-US" err="1"/>
              <a:t>siya</a:t>
            </a:r>
            <a:r>
              <a:rPr lang="en-US"/>
              <a:t> </a:t>
            </a:r>
            <a:r>
              <a:rPr lang="en-US" err="1"/>
              <a:t>na</a:t>
            </a:r>
            <a:r>
              <a:rPr lang="en-US"/>
              <a:t> isa sa pinakamayaman sa Binundok dahil sa malaki ang inaani niya sa kanyang mga lupain sa Pampanga at Laguna, lalung-lalo na sa San Diego, na ang buwis ay tumataas taun-taon. Ang bayang ito'y kinagigiliwan dahil sa mainam na paliguan, bantog sa sabungan, at matamis na mga alaalang naganap doon. Maraming mga paupahang bahay sa Santo Cristo, sa daang Rosario. Ang kalakal na apyan ay kalakal nila ng isang Intsik. Ito'y nagpapanhik sa kanya ng maraming salapi. Binibili din niya ang mga katungkulang ipinagbibili ng pamahalaan kaya't nang panahong yaon, siya ay mayaman at kasundo ng Diyos, </a:t>
            </a:r>
            <a:r>
              <a:rPr lang="en-US" err="1"/>
              <a:t>pamahalaan</a:t>
            </a:r>
            <a:r>
              <a:rPr lang="en-US"/>
              <a:t>, at </a:t>
            </a:r>
            <a:r>
              <a:rPr lang="en-US" err="1"/>
              <a:t>mamamayan</a:t>
            </a:r>
            <a:r>
              <a:rPr lang="en-US"/>
              <a:t>.</a:t>
            </a:r>
          </a:p>
          <a:p>
            <a:pPr marL="0" indent="0" algn="just">
              <a:buNone/>
            </a:pPr>
            <a:r>
              <a:rPr lang="en-US" dirty="0"/>
              <a:t>  Na </a:t>
            </a:r>
            <a:r>
              <a:rPr lang="en-US" dirty="0" err="1"/>
              <a:t>siya</a:t>
            </a:r>
            <a:r>
              <a:rPr lang="en-US" dirty="0"/>
              <a:t> ay </a:t>
            </a:r>
            <a:r>
              <a:rPr lang="en-US" dirty="0" err="1"/>
              <a:t>kasundo</a:t>
            </a:r>
            <a:r>
              <a:rPr lang="en-US" dirty="0"/>
              <a:t> ng </a:t>
            </a:r>
            <a:r>
              <a:rPr lang="en-US" dirty="0" err="1"/>
              <a:t>Diyos</a:t>
            </a:r>
            <a:r>
              <a:rPr lang="en-US" dirty="0"/>
              <a:t> ay </a:t>
            </a:r>
            <a:r>
              <a:rPr lang="en-US" dirty="0" err="1"/>
              <a:t>hindi</a:t>
            </a:r>
            <a:r>
              <a:rPr lang="en-US" dirty="0"/>
              <a:t> </a:t>
            </a:r>
            <a:r>
              <a:rPr lang="en-US" dirty="0" err="1"/>
              <a:t>matututulan</a:t>
            </a:r>
            <a:r>
              <a:rPr lang="en-US" dirty="0"/>
              <a:t>, </a:t>
            </a:r>
            <a:r>
              <a:rPr lang="en-US" dirty="0" err="1"/>
              <a:t>sapagkat</a:t>
            </a:r>
            <a:r>
              <a:rPr lang="en-US" dirty="0"/>
              <a:t> ang </a:t>
            </a:r>
            <a:r>
              <a:rPr lang="en-US" dirty="0" err="1"/>
              <a:t>salapi</a:t>
            </a:r>
            <a:r>
              <a:rPr lang="en-US" dirty="0"/>
              <a:t> ay </a:t>
            </a:r>
            <a:r>
              <a:rPr lang="en-US" dirty="0" err="1"/>
              <a:t>nakabibili</a:t>
            </a:r>
            <a:r>
              <a:rPr lang="en-US" dirty="0"/>
              <a:t> ng </a:t>
            </a:r>
            <a:r>
              <a:rPr lang="en-US" dirty="0" err="1"/>
              <a:t>kabanalan</a:t>
            </a:r>
            <a:r>
              <a:rPr lang="en-US" dirty="0"/>
              <a:t>. Ang </a:t>
            </a:r>
            <a:r>
              <a:rPr lang="en-US" dirty="0" err="1"/>
              <a:t>Diyos</a:t>
            </a:r>
            <a:r>
              <a:rPr lang="en-US" dirty="0"/>
              <a:t> ay </a:t>
            </a:r>
            <a:r>
              <a:rPr lang="en-US" dirty="0" err="1"/>
              <a:t>lumikha</a:t>
            </a:r>
            <a:r>
              <a:rPr lang="en-US" dirty="0"/>
              <a:t> ng </a:t>
            </a:r>
            <a:r>
              <a:rPr lang="en-US" dirty="0" err="1"/>
              <a:t>mga</a:t>
            </a:r>
            <a:r>
              <a:rPr lang="en-US" dirty="0"/>
              <a:t> </a:t>
            </a:r>
            <a:r>
              <a:rPr lang="en-US" dirty="0" err="1"/>
              <a:t>pari</a:t>
            </a:r>
            <a:r>
              <a:rPr lang="en-US" dirty="0"/>
              <a:t> </a:t>
            </a:r>
            <a:r>
              <a:rPr lang="en-US" dirty="0" err="1"/>
              <a:t>upang</a:t>
            </a:r>
            <a:r>
              <a:rPr lang="en-US" dirty="0"/>
              <a:t> </a:t>
            </a:r>
            <a:r>
              <a:rPr lang="en-US" dirty="0" err="1"/>
              <a:t>magmisa</a:t>
            </a:r>
            <a:r>
              <a:rPr lang="en-US" dirty="0"/>
              <a:t> at </a:t>
            </a:r>
            <a:r>
              <a:rPr lang="en-US" dirty="0" err="1"/>
              <a:t>manalangin</a:t>
            </a:r>
            <a:r>
              <a:rPr lang="en-US" dirty="0"/>
              <a:t> </a:t>
            </a:r>
            <a:r>
              <a:rPr lang="en-US" dirty="0" err="1"/>
              <a:t>nang</a:t>
            </a:r>
            <a:r>
              <a:rPr lang="en-US" dirty="0"/>
              <a:t> </a:t>
            </a:r>
            <a:r>
              <a:rPr lang="en-US" dirty="0" err="1"/>
              <a:t>hayagan</a:t>
            </a:r>
            <a:r>
              <a:rPr lang="en-US" dirty="0"/>
              <a:t>. </a:t>
            </a:r>
            <a:r>
              <a:rPr lang="en-US" dirty="0" err="1"/>
              <a:t>Lumilikha</a:t>
            </a:r>
            <a:r>
              <a:rPr lang="en-US" dirty="0"/>
              <a:t> </a:t>
            </a:r>
            <a:r>
              <a:rPr lang="en-US" dirty="0" err="1"/>
              <a:t>rin</a:t>
            </a:r>
            <a:r>
              <a:rPr lang="en-US" dirty="0"/>
              <a:t> ng </a:t>
            </a:r>
            <a:r>
              <a:rPr lang="en-US" dirty="0" err="1"/>
              <a:t>mahihirap</a:t>
            </a:r>
            <a:r>
              <a:rPr lang="en-US" dirty="0"/>
              <a:t> </a:t>
            </a:r>
            <a:r>
              <a:rPr lang="en-US" dirty="0" err="1"/>
              <a:t>upang</a:t>
            </a:r>
            <a:r>
              <a:rPr lang="en-US" dirty="0"/>
              <a:t> </a:t>
            </a:r>
            <a:r>
              <a:rPr lang="en-US" dirty="0" err="1"/>
              <a:t>sa</a:t>
            </a:r>
            <a:r>
              <a:rPr lang="en-US" dirty="0"/>
              <a:t> </a:t>
            </a:r>
            <a:r>
              <a:rPr lang="en-US" dirty="0" err="1"/>
              <a:t>halagang</a:t>
            </a:r>
            <a:r>
              <a:rPr lang="en-US" dirty="0"/>
              <a:t> </a:t>
            </a:r>
            <a:r>
              <a:rPr lang="en-US" dirty="0" err="1"/>
              <a:t>piso</a:t>
            </a:r>
            <a:r>
              <a:rPr lang="en-US" dirty="0"/>
              <a:t> ay </a:t>
            </a:r>
            <a:r>
              <a:rPr lang="en-US" dirty="0" err="1"/>
              <a:t>magdasal</a:t>
            </a:r>
            <a:r>
              <a:rPr lang="en-US" dirty="0"/>
              <a:t> ng </a:t>
            </a:r>
            <a:r>
              <a:rPr lang="en-US" dirty="0" err="1"/>
              <a:t>labing</a:t>
            </a:r>
            <a:r>
              <a:rPr lang="en-US" dirty="0"/>
              <a:t>- </a:t>
            </a:r>
            <a:r>
              <a:rPr lang="en-US" dirty="0" err="1"/>
              <a:t>anim</a:t>
            </a:r>
            <a:r>
              <a:rPr lang="en-US" dirty="0"/>
              <a:t> </a:t>
            </a:r>
            <a:r>
              <a:rPr lang="en-US" dirty="0" err="1"/>
              <a:t>na</a:t>
            </a:r>
            <a:r>
              <a:rPr lang="en-US" dirty="0"/>
              <a:t> </a:t>
            </a:r>
            <a:r>
              <a:rPr lang="en-US" dirty="0" err="1"/>
              <a:t>rosaryo</a:t>
            </a:r>
            <a:r>
              <a:rPr lang="en-US" dirty="0"/>
              <a:t> at </a:t>
            </a:r>
            <a:r>
              <a:rPr lang="en-US" dirty="0" err="1"/>
              <a:t>bumasa</a:t>
            </a:r>
            <a:r>
              <a:rPr lang="en-US" dirty="0"/>
              <a:t> ng lahat ng banal </a:t>
            </a:r>
            <a:r>
              <a:rPr lang="en-US" dirty="0" err="1"/>
              <a:t>na</a:t>
            </a:r>
            <a:r>
              <a:rPr lang="en-US" dirty="0"/>
              <a:t> </a:t>
            </a:r>
            <a:r>
              <a:rPr lang="en-US" dirty="0" err="1"/>
              <a:t>aklat</a:t>
            </a:r>
            <a:r>
              <a:rPr lang="en-US" dirty="0"/>
              <a:t> </a:t>
            </a:r>
            <a:r>
              <a:rPr lang="en-US" dirty="0" err="1"/>
              <a:t>kasama</a:t>
            </a:r>
            <a:r>
              <a:rPr lang="en-US" dirty="0"/>
              <a:t> ang </a:t>
            </a:r>
            <a:r>
              <a:rPr lang="en-US" dirty="0" err="1"/>
              <a:t>Bibliya</a:t>
            </a:r>
            <a:r>
              <a:rPr lang="en-US" dirty="0"/>
              <a:t> kung </a:t>
            </a:r>
            <a:r>
              <a:rPr lang="en-US" dirty="0" err="1"/>
              <a:t>daragdagan</a:t>
            </a:r>
            <a:r>
              <a:rPr lang="en-US" dirty="0"/>
              <a:t> ang </a:t>
            </a:r>
            <a:r>
              <a:rPr lang="en-US" dirty="0" err="1"/>
              <a:t>upa</a:t>
            </a:r>
            <a:r>
              <a:rPr lang="en-US" dirty="0"/>
              <a:t>. Siya ay </a:t>
            </a:r>
            <a:r>
              <a:rPr lang="en-US" dirty="0" err="1"/>
              <a:t>tumutupad</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pangako</a:t>
            </a:r>
            <a:r>
              <a:rPr lang="en-US" dirty="0"/>
              <a:t> </a:t>
            </a:r>
            <a:r>
              <a:rPr lang="en-US" dirty="0" err="1"/>
              <a:t>sa</a:t>
            </a:r>
            <a:r>
              <a:rPr lang="en-US" dirty="0"/>
              <a:t> Santo at Santa, </a:t>
            </a:r>
            <a:r>
              <a:rPr lang="en-US" dirty="0" err="1"/>
              <a:t>katulad</a:t>
            </a:r>
            <a:r>
              <a:rPr lang="en-US" dirty="0"/>
              <a:t> ng </a:t>
            </a:r>
            <a:r>
              <a:rPr lang="en-US" dirty="0" err="1"/>
              <a:t>Ntra</a:t>
            </a:r>
            <a:r>
              <a:rPr lang="en-US" dirty="0"/>
              <a:t>. Sra. dela Paz y Buen Viaje </a:t>
            </a:r>
            <a:r>
              <a:rPr lang="en-US" dirty="0" err="1"/>
              <a:t>nguni't</a:t>
            </a:r>
            <a:r>
              <a:rPr lang="en-US" dirty="0"/>
              <a:t> </a:t>
            </a:r>
            <a:r>
              <a:rPr lang="en-US" dirty="0" err="1"/>
              <a:t>sa</a:t>
            </a:r>
            <a:r>
              <a:rPr lang="en-US" dirty="0"/>
              <a:t> </a:t>
            </a:r>
            <a:r>
              <a:rPr lang="en-US" dirty="0" err="1"/>
              <a:t>ibang</a:t>
            </a:r>
            <a:r>
              <a:rPr lang="en-US" dirty="0"/>
              <a:t> </a:t>
            </a:r>
            <a:r>
              <a:rPr lang="en-US" dirty="0" err="1"/>
              <a:t>maliliit</a:t>
            </a:r>
            <a:r>
              <a:rPr lang="en-US" dirty="0"/>
              <a:t> </a:t>
            </a:r>
            <a:r>
              <a:rPr lang="en-US" dirty="0" err="1"/>
              <a:t>na</a:t>
            </a:r>
            <a:r>
              <a:rPr lang="en-US" dirty="0"/>
              <a:t> santo at </a:t>
            </a:r>
            <a:r>
              <a:rPr lang="en-US" dirty="0" err="1"/>
              <a:t>santa</a:t>
            </a:r>
            <a:r>
              <a:rPr lang="en-US" dirty="0"/>
              <a:t> ay </a:t>
            </a:r>
            <a:r>
              <a:rPr lang="en-US" dirty="0" err="1"/>
              <a:t>karaniwang</a:t>
            </a:r>
            <a:r>
              <a:rPr lang="en-US" dirty="0"/>
              <a:t> </a:t>
            </a:r>
            <a:r>
              <a:rPr lang="en-US" dirty="0" err="1"/>
              <a:t>hindi</a:t>
            </a:r>
            <a:r>
              <a:rPr lang="en-US" dirty="0"/>
              <a:t> </a:t>
            </a:r>
            <a:r>
              <a:rPr lang="en-US" dirty="0" err="1"/>
              <a:t>siya</a:t>
            </a:r>
            <a:r>
              <a:rPr lang="en-US" dirty="0"/>
              <a:t> </a:t>
            </a:r>
            <a:r>
              <a:rPr lang="en-US" dirty="0" err="1"/>
              <a:t>tumutupad</a:t>
            </a:r>
            <a:r>
              <a:rPr lang="en-US" dirty="0"/>
              <a:t> ng </a:t>
            </a:r>
            <a:r>
              <a:rPr lang="en-US" dirty="0" err="1"/>
              <a:t>kanyang</a:t>
            </a:r>
            <a:r>
              <a:rPr lang="en-US" dirty="0"/>
              <a:t> </a:t>
            </a:r>
            <a:r>
              <a:rPr lang="en-US" dirty="0" err="1"/>
              <a:t>pangako</a:t>
            </a:r>
            <a:r>
              <a:rPr lang="en-US" dirty="0"/>
              <a:t>. Sa </a:t>
            </a:r>
            <a:r>
              <a:rPr lang="en-US" dirty="0" err="1"/>
              <a:t>isang</a:t>
            </a:r>
            <a:r>
              <a:rPr lang="en-US" dirty="0"/>
              <a:t> </a:t>
            </a:r>
            <a:r>
              <a:rPr lang="en-US" dirty="0" err="1"/>
              <a:t>silid</a:t>
            </a:r>
            <a:r>
              <a:rPr lang="en-US" dirty="0"/>
              <a:t> ng </a:t>
            </a:r>
            <a:r>
              <a:rPr lang="en-US" dirty="0" err="1"/>
              <a:t>kanyang</a:t>
            </a:r>
            <a:r>
              <a:rPr lang="en-US" dirty="0"/>
              <a:t> </a:t>
            </a:r>
            <a:r>
              <a:rPr lang="en-US" dirty="0" err="1"/>
              <a:t>tahanan</a:t>
            </a:r>
            <a:r>
              <a:rPr lang="en-US" dirty="0"/>
              <a:t> ay </a:t>
            </a:r>
            <a:r>
              <a:rPr lang="en-US" dirty="0" err="1"/>
              <a:t>naroroon</a:t>
            </a:r>
            <a:r>
              <a:rPr lang="en-US" dirty="0"/>
              <a:t> ang lahat ng santo at </a:t>
            </a:r>
            <a:r>
              <a:rPr lang="en-US" dirty="0" err="1"/>
              <a:t>santang</a:t>
            </a:r>
            <a:r>
              <a:rPr lang="en-US" dirty="0"/>
              <a:t> </a:t>
            </a:r>
            <a:r>
              <a:rPr lang="en-US" dirty="0" err="1"/>
              <a:t>kanyang</a:t>
            </a:r>
            <a:r>
              <a:rPr lang="en-US" dirty="0"/>
              <a:t> </a:t>
            </a:r>
            <a:r>
              <a:rPr lang="en-US" dirty="0" err="1"/>
              <a:t>sinasamba</a:t>
            </a:r>
            <a:r>
              <a:rPr lang="en-US" dirty="0"/>
              <a:t>, </a:t>
            </a:r>
            <a:r>
              <a:rPr lang="en-US" dirty="0" err="1"/>
              <a:t>gaya</a:t>
            </a:r>
            <a:r>
              <a:rPr lang="en-US" dirty="0"/>
              <a:t> ng Sta. Lucia, San Pascual Bailon, San Antonio de Padua, San Francisco de Asis, San Antonio Abad, San Miguel, Sto. Domingo, </a:t>
            </a:r>
            <a:r>
              <a:rPr lang="en-US" dirty="0" err="1"/>
              <a:t>Jesukristo</a:t>
            </a:r>
            <a:r>
              <a:rPr lang="en-US" dirty="0"/>
              <a:t> at Banal </a:t>
            </a:r>
            <a:r>
              <a:rPr lang="en-US" dirty="0" err="1"/>
              <a:t>na</a:t>
            </a:r>
            <a:r>
              <a:rPr lang="en-US" dirty="0"/>
              <a:t> Mag-</a:t>
            </a:r>
            <a:r>
              <a:rPr lang="en-US" dirty="0" err="1"/>
              <a:t>anak</a:t>
            </a:r>
            <a:r>
              <a:rPr lang="en-US" dirty="0"/>
              <a:t>. Dahil </a:t>
            </a:r>
            <a:r>
              <a:rPr lang="en-US" dirty="0" err="1"/>
              <a:t>dito'y</a:t>
            </a:r>
            <a:r>
              <a:rPr lang="en-US" dirty="0"/>
              <a:t> </a:t>
            </a:r>
            <a:r>
              <a:rPr lang="en-US" dirty="0" err="1"/>
              <a:t>inaakala</a:t>
            </a:r>
            <a:r>
              <a:rPr lang="en-US" dirty="0"/>
              <a:t> ng lahat </a:t>
            </a:r>
            <a:r>
              <a:rPr lang="en-US" dirty="0" err="1"/>
              <a:t>na</a:t>
            </a:r>
            <a:r>
              <a:rPr lang="en-US" dirty="0"/>
              <a:t> </a:t>
            </a:r>
            <a:r>
              <a:rPr lang="en-US" dirty="0" err="1"/>
              <a:t>siya</a:t>
            </a:r>
            <a:r>
              <a:rPr lang="en-US" dirty="0"/>
              <a:t> ay </a:t>
            </a:r>
            <a:r>
              <a:rPr lang="en-US" dirty="0" err="1"/>
              <a:t>magkakamit</a:t>
            </a:r>
            <a:r>
              <a:rPr lang="en-US" dirty="0"/>
              <a:t> ng </a:t>
            </a:r>
            <a:r>
              <a:rPr lang="en-US" dirty="0" err="1"/>
              <a:t>kalangitan</a:t>
            </a:r>
            <a:r>
              <a:rPr lang="en-US" dirty="0"/>
              <a:t>.</a:t>
            </a:r>
          </a:p>
        </p:txBody>
      </p:sp>
      <p:sp>
        <p:nvSpPr>
          <p:cNvPr id="4" name="Content Placeholder 2">
            <a:extLst>
              <a:ext uri="{FF2B5EF4-FFF2-40B4-BE49-F238E27FC236}">
                <a16:creationId xmlns:a16="http://schemas.microsoft.com/office/drawing/2014/main" id="{895A4226-3BA9-F1F0-5FB6-DFC34D43CC0A}"/>
              </a:ext>
            </a:extLst>
          </p:cNvPr>
          <p:cNvSpPr txBox="1">
            <a:spLocks/>
          </p:cNvSpPr>
          <p:nvPr/>
        </p:nvSpPr>
        <p:spPr>
          <a:xfrm>
            <a:off x="-12156001" y="290304"/>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  Na </a:t>
            </a:r>
            <a:r>
              <a:rPr lang="en-US" dirty="0" err="1"/>
              <a:t>siya'y</a:t>
            </a:r>
            <a:r>
              <a:rPr lang="en-US" dirty="0"/>
              <a:t> </a:t>
            </a:r>
            <a:r>
              <a:rPr lang="en-US" dirty="0" err="1"/>
              <a:t>malapit</a:t>
            </a:r>
            <a:r>
              <a:rPr lang="en-US" dirty="0"/>
              <a:t> </a:t>
            </a:r>
            <a:r>
              <a:rPr lang="en-US" dirty="0" err="1"/>
              <a:t>sa</a:t>
            </a:r>
            <a:r>
              <a:rPr lang="en-US" dirty="0"/>
              <a:t> </a:t>
            </a:r>
            <a:r>
              <a:rPr lang="en-US" dirty="0" err="1"/>
              <a:t>pamahalaan</a:t>
            </a:r>
            <a:r>
              <a:rPr lang="en-US" dirty="0"/>
              <a:t> ay </a:t>
            </a:r>
            <a:r>
              <a:rPr lang="en-US" dirty="0" err="1"/>
              <a:t>sapagkat</a:t>
            </a:r>
            <a:r>
              <a:rPr lang="en-US" dirty="0"/>
              <a:t> </a:t>
            </a:r>
            <a:r>
              <a:rPr lang="en-US" dirty="0" err="1"/>
              <a:t>hindi</a:t>
            </a:r>
            <a:r>
              <a:rPr lang="en-US" dirty="0"/>
              <a:t> </a:t>
            </a:r>
            <a:r>
              <a:rPr lang="en-US" dirty="0" err="1"/>
              <a:t>siya</a:t>
            </a:r>
            <a:r>
              <a:rPr lang="en-US" dirty="0"/>
              <a:t> </a:t>
            </a:r>
            <a:r>
              <a:rPr lang="en-US" dirty="0" err="1"/>
              <a:t>lumalabag</a:t>
            </a:r>
            <a:r>
              <a:rPr lang="en-US" dirty="0"/>
              <a:t> </a:t>
            </a:r>
            <a:r>
              <a:rPr lang="en-US" dirty="0" err="1"/>
              <a:t>sa</a:t>
            </a:r>
            <a:r>
              <a:rPr lang="en-US" dirty="0"/>
              <a:t> batas. </a:t>
            </a:r>
            <a:r>
              <a:rPr lang="en-US" dirty="0" err="1"/>
              <a:t>Maging</a:t>
            </a:r>
            <a:r>
              <a:rPr lang="en-US" dirty="0"/>
              <a:t> ang </a:t>
            </a:r>
            <a:r>
              <a:rPr lang="en-US" dirty="0" err="1"/>
              <a:t>kaliit-liitang</a:t>
            </a:r>
            <a:r>
              <a:rPr lang="en-US" dirty="0"/>
              <a:t> </a:t>
            </a:r>
            <a:r>
              <a:rPr lang="en-US" dirty="0" err="1"/>
              <a:t>puno</a:t>
            </a:r>
            <a:r>
              <a:rPr lang="en-US" dirty="0"/>
              <a:t> ng </a:t>
            </a:r>
            <a:r>
              <a:rPr lang="en-US" dirty="0" err="1"/>
              <a:t>pamahalaan</a:t>
            </a:r>
            <a:r>
              <a:rPr lang="en-US" dirty="0"/>
              <a:t> ay </a:t>
            </a:r>
            <a:r>
              <a:rPr lang="en-US" dirty="0" err="1"/>
              <a:t>kanyang</a:t>
            </a:r>
            <a:r>
              <a:rPr lang="en-US" dirty="0"/>
              <a:t> </a:t>
            </a:r>
            <a:r>
              <a:rPr lang="en-US" dirty="0" err="1"/>
              <a:t>kasundo</a:t>
            </a:r>
            <a:r>
              <a:rPr lang="en-US" dirty="0"/>
              <a:t> at </a:t>
            </a:r>
            <a:r>
              <a:rPr lang="en-US" dirty="0" err="1"/>
              <a:t>handa</a:t>
            </a:r>
            <a:r>
              <a:rPr lang="en-US" dirty="0"/>
              <a:t> </a:t>
            </a:r>
            <a:r>
              <a:rPr lang="en-US" dirty="0" err="1"/>
              <a:t>siyang</a:t>
            </a:r>
            <a:r>
              <a:rPr lang="en-US" dirty="0"/>
              <a:t> </a:t>
            </a:r>
            <a:r>
              <a:rPr lang="en-US" dirty="0" err="1"/>
              <a:t>magregalo</a:t>
            </a:r>
            <a:r>
              <a:rPr lang="en-US" dirty="0"/>
              <a:t> ng </a:t>
            </a:r>
            <a:r>
              <a:rPr lang="en-US" dirty="0" err="1"/>
              <a:t>pabo</a:t>
            </a:r>
            <a:r>
              <a:rPr lang="en-US" dirty="0"/>
              <a:t>, </a:t>
            </a:r>
            <a:r>
              <a:rPr lang="en-US" dirty="0" err="1"/>
              <a:t>kapon</a:t>
            </a:r>
            <a:r>
              <a:rPr lang="en-US" dirty="0"/>
              <a:t>, at </a:t>
            </a:r>
            <a:r>
              <a:rPr lang="en-US" dirty="0" err="1"/>
              <a:t>prutas</a:t>
            </a:r>
            <a:r>
              <a:rPr lang="en-US" dirty="0"/>
              <a:t> </a:t>
            </a:r>
            <a:r>
              <a:rPr lang="en-US" dirty="0" err="1"/>
              <a:t>na</a:t>
            </a:r>
            <a:r>
              <a:rPr lang="en-US" dirty="0"/>
              <a:t> </a:t>
            </a:r>
            <a:r>
              <a:rPr lang="en-US" dirty="0" err="1"/>
              <a:t>galing</a:t>
            </a:r>
            <a:r>
              <a:rPr lang="en-US" dirty="0"/>
              <a:t> </a:t>
            </a:r>
            <a:r>
              <a:rPr lang="en-US" dirty="0" err="1"/>
              <a:t>sa</a:t>
            </a:r>
            <a:r>
              <a:rPr lang="en-US" dirty="0"/>
              <a:t> </a:t>
            </a:r>
            <a:r>
              <a:rPr lang="en-US" dirty="0" err="1"/>
              <a:t>Tsina</a:t>
            </a:r>
            <a:r>
              <a:rPr lang="en-US" dirty="0"/>
              <a:t>. Ang </a:t>
            </a:r>
            <a:r>
              <a:rPr lang="en-US" dirty="0" err="1"/>
              <a:t>mga</a:t>
            </a:r>
            <a:r>
              <a:rPr lang="en-US" dirty="0"/>
              <a:t> </a:t>
            </a:r>
            <a:r>
              <a:rPr lang="en-US" dirty="0" err="1"/>
              <a:t>pagdiriwang</a:t>
            </a:r>
            <a:r>
              <a:rPr lang="en-US" dirty="0"/>
              <a:t> ng </a:t>
            </a:r>
            <a:r>
              <a:rPr lang="en-US" dirty="0" err="1"/>
              <a:t>mga</a:t>
            </a:r>
            <a:r>
              <a:rPr lang="en-US" dirty="0"/>
              <a:t> </a:t>
            </a:r>
            <a:r>
              <a:rPr lang="en-US" dirty="0" err="1"/>
              <a:t>gobernador</a:t>
            </a:r>
            <a:r>
              <a:rPr lang="en-US" dirty="0"/>
              <a:t>, </a:t>
            </a:r>
            <a:r>
              <a:rPr lang="en-US" dirty="0" err="1"/>
              <a:t>alkalde</a:t>
            </a:r>
            <a:r>
              <a:rPr lang="en-US" dirty="0"/>
              <a:t>, </a:t>
            </a:r>
            <a:r>
              <a:rPr lang="en-US" dirty="0" err="1"/>
              <a:t>piskal</a:t>
            </a:r>
            <a:r>
              <a:rPr lang="en-US" dirty="0"/>
              <a:t> at </a:t>
            </a:r>
            <a:r>
              <a:rPr lang="en-US" dirty="0" err="1"/>
              <a:t>iba</a:t>
            </a:r>
            <a:r>
              <a:rPr lang="en-US" dirty="0"/>
              <a:t> pa, ay </a:t>
            </a:r>
            <a:r>
              <a:rPr lang="en-US" dirty="0" err="1"/>
              <a:t>tinatapatan</a:t>
            </a:r>
            <a:r>
              <a:rPr lang="en-US" dirty="0"/>
              <a:t> </a:t>
            </a:r>
            <a:r>
              <a:rPr lang="en-US" dirty="0" err="1"/>
              <a:t>niya</a:t>
            </a:r>
            <a:r>
              <a:rPr lang="en-US" dirty="0"/>
              <a:t> ng </a:t>
            </a:r>
            <a:r>
              <a:rPr lang="en-US" dirty="0" err="1"/>
              <a:t>orkestra</a:t>
            </a:r>
            <a:r>
              <a:rPr lang="en-US" dirty="0"/>
              <a:t> </a:t>
            </a:r>
            <a:r>
              <a:rPr lang="en-US" dirty="0" err="1"/>
              <a:t>upang</a:t>
            </a:r>
            <a:r>
              <a:rPr lang="en-US" dirty="0"/>
              <a:t> </a:t>
            </a:r>
            <a:r>
              <a:rPr lang="en-US" dirty="0" err="1"/>
              <a:t>sila'y</a:t>
            </a:r>
            <a:r>
              <a:rPr lang="en-US" dirty="0"/>
              <a:t> </a:t>
            </a:r>
            <a:r>
              <a:rPr lang="en-US" dirty="0" err="1"/>
              <a:t>batiin</a:t>
            </a:r>
            <a:r>
              <a:rPr lang="en-US" dirty="0"/>
              <a:t>. </a:t>
            </a:r>
            <a:r>
              <a:rPr lang="en-US" dirty="0" err="1"/>
              <a:t>Sapagkat</a:t>
            </a:r>
            <a:r>
              <a:rPr lang="en-US" dirty="0"/>
              <a:t> ang </a:t>
            </a:r>
            <a:r>
              <a:rPr lang="en-US" dirty="0" err="1"/>
              <a:t>paniniwala</a:t>
            </a:r>
            <a:r>
              <a:rPr lang="en-US" dirty="0"/>
              <a:t> </a:t>
            </a:r>
            <a:r>
              <a:rPr lang="en-US" dirty="0" err="1"/>
              <a:t>niya</a:t>
            </a:r>
            <a:r>
              <a:rPr lang="en-US" dirty="0"/>
              <a:t> </a:t>
            </a:r>
            <a:r>
              <a:rPr lang="en-US" dirty="0" err="1"/>
              <a:t>na</a:t>
            </a:r>
            <a:r>
              <a:rPr lang="en-US" dirty="0"/>
              <a:t> </a:t>
            </a:r>
            <a:r>
              <a:rPr lang="en-US" dirty="0" err="1"/>
              <a:t>siya'y</a:t>
            </a:r>
            <a:r>
              <a:rPr lang="en-US" dirty="0"/>
              <a:t> </a:t>
            </a:r>
            <a:r>
              <a:rPr lang="en-US" dirty="0" err="1"/>
              <a:t>hindi</a:t>
            </a:r>
            <a:r>
              <a:rPr lang="en-US" dirty="0"/>
              <a:t> </a:t>
            </a:r>
            <a:r>
              <a:rPr lang="en-US" dirty="0" err="1"/>
              <a:t>Indiyo</a:t>
            </a:r>
            <a:r>
              <a:rPr lang="en-US" dirty="0"/>
              <a:t>, kaya </a:t>
            </a:r>
            <a:r>
              <a:rPr lang="en-US" dirty="0" err="1"/>
              <a:t>kapag</a:t>
            </a:r>
            <a:r>
              <a:rPr lang="en-US" dirty="0"/>
              <a:t> </a:t>
            </a:r>
            <a:r>
              <a:rPr lang="en-US" dirty="0" err="1"/>
              <a:t>nakarinig</a:t>
            </a:r>
            <a:r>
              <a:rPr lang="en-US" dirty="0"/>
              <a:t> ng </a:t>
            </a:r>
            <a:r>
              <a:rPr lang="en-US" dirty="0" err="1"/>
              <a:t>pangmamata</a:t>
            </a:r>
            <a:r>
              <a:rPr lang="en-US" dirty="0"/>
              <a:t> </a:t>
            </a:r>
            <a:r>
              <a:rPr lang="en-US" dirty="0" err="1"/>
              <a:t>sa</a:t>
            </a:r>
            <a:r>
              <a:rPr lang="en-US" dirty="0"/>
              <a:t> </a:t>
            </a:r>
            <a:r>
              <a:rPr lang="en-US" dirty="0" err="1"/>
              <a:t>kanyang</a:t>
            </a:r>
            <a:r>
              <a:rPr lang="en-US" dirty="0"/>
              <a:t> </a:t>
            </a:r>
            <a:r>
              <a:rPr lang="en-US" dirty="0" err="1"/>
              <a:t>kababayan</a:t>
            </a:r>
            <a:r>
              <a:rPr lang="en-US" dirty="0"/>
              <a:t> ay </a:t>
            </a:r>
            <a:r>
              <a:rPr lang="en-US" dirty="0" err="1"/>
              <a:t>hinihigitan</a:t>
            </a:r>
            <a:r>
              <a:rPr lang="en-US" dirty="0"/>
              <a:t> pa </a:t>
            </a:r>
            <a:r>
              <a:rPr lang="en-US" dirty="0" err="1"/>
              <a:t>niya</a:t>
            </a:r>
            <a:r>
              <a:rPr lang="en-US" dirty="0"/>
              <a:t> ang </a:t>
            </a:r>
            <a:r>
              <a:rPr lang="en-US" dirty="0" err="1"/>
              <a:t>pag-alipusta</a:t>
            </a:r>
            <a:r>
              <a:rPr lang="en-US" dirty="0"/>
              <a:t>; kung </a:t>
            </a:r>
            <a:r>
              <a:rPr lang="en-US" dirty="0" err="1"/>
              <a:t>mistisong</a:t>
            </a:r>
            <a:r>
              <a:rPr lang="en-US" dirty="0"/>
              <a:t> </a:t>
            </a:r>
            <a:r>
              <a:rPr lang="en-US" dirty="0" err="1"/>
              <a:t>Intsik</a:t>
            </a:r>
            <a:r>
              <a:rPr lang="en-US" dirty="0"/>
              <a:t> o </a:t>
            </a:r>
            <a:r>
              <a:rPr lang="en-US" dirty="0" err="1"/>
              <a:t>Kastila</a:t>
            </a:r>
            <a:r>
              <a:rPr lang="en-US" dirty="0"/>
              <a:t> naman ang </a:t>
            </a:r>
            <a:r>
              <a:rPr lang="en-US" dirty="0" err="1"/>
              <a:t>pinagwiwikaan</a:t>
            </a:r>
            <a:r>
              <a:rPr lang="en-US" dirty="0"/>
              <a:t> ay </a:t>
            </a:r>
            <a:r>
              <a:rPr lang="en-US" dirty="0" err="1"/>
              <a:t>kasama</a:t>
            </a:r>
            <a:r>
              <a:rPr lang="en-US" dirty="0"/>
              <a:t> </a:t>
            </a:r>
            <a:r>
              <a:rPr lang="en-US" dirty="0" err="1"/>
              <a:t>rin</a:t>
            </a:r>
            <a:r>
              <a:rPr lang="en-US" dirty="0"/>
              <a:t> </a:t>
            </a:r>
            <a:r>
              <a:rPr lang="en-US" dirty="0" err="1"/>
              <a:t>siya</a:t>
            </a:r>
            <a:r>
              <a:rPr lang="en-US" dirty="0"/>
              <a:t> </a:t>
            </a:r>
            <a:r>
              <a:rPr lang="en-US" dirty="0" err="1"/>
              <a:t>sapagka't</a:t>
            </a:r>
            <a:r>
              <a:rPr lang="en-US" dirty="0"/>
              <a:t> </a:t>
            </a:r>
            <a:r>
              <a:rPr lang="en-US" dirty="0" err="1"/>
              <a:t>Kastila</a:t>
            </a:r>
            <a:r>
              <a:rPr lang="en-US" dirty="0"/>
              <a:t> ang </a:t>
            </a:r>
            <a:r>
              <a:rPr lang="en-US" dirty="0" err="1"/>
              <a:t>palagay</a:t>
            </a:r>
            <a:r>
              <a:rPr lang="en-US" dirty="0"/>
              <a:t> </a:t>
            </a:r>
            <a:r>
              <a:rPr lang="en-US" dirty="0" err="1"/>
              <a:t>niya</a:t>
            </a:r>
            <a:r>
              <a:rPr lang="en-US" dirty="0"/>
              <a:t> </a:t>
            </a:r>
            <a:r>
              <a:rPr lang="en-US" dirty="0" err="1"/>
              <a:t>sa</a:t>
            </a:r>
            <a:r>
              <a:rPr lang="en-US" dirty="0"/>
              <a:t> </a:t>
            </a:r>
            <a:r>
              <a:rPr lang="en-US" dirty="0" err="1"/>
              <a:t>sarili</a:t>
            </a:r>
            <a:r>
              <a:rPr lang="en-US" dirty="0"/>
              <a:t>.</a:t>
            </a:r>
          </a:p>
          <a:p>
            <a:pPr marL="0" indent="0" algn="just">
              <a:buNone/>
            </a:pPr>
            <a:r>
              <a:rPr lang="en-US" dirty="0"/>
              <a:t>  Nahalal </a:t>
            </a:r>
            <a:r>
              <a:rPr lang="en-US" dirty="0" err="1"/>
              <a:t>na</a:t>
            </a:r>
            <a:r>
              <a:rPr lang="en-US" dirty="0"/>
              <a:t> </a:t>
            </a:r>
            <a:r>
              <a:rPr lang="en-US" dirty="0" err="1"/>
              <a:t>gobernadorcillo</a:t>
            </a:r>
            <a:r>
              <a:rPr lang="en-US" dirty="0"/>
              <a:t> o </a:t>
            </a:r>
            <a:r>
              <a:rPr lang="en-US" dirty="0" err="1"/>
              <a:t>kapitan</a:t>
            </a:r>
            <a:r>
              <a:rPr lang="en-US" dirty="0"/>
              <a:t> ng </a:t>
            </a:r>
            <a:r>
              <a:rPr lang="en-US" dirty="0" err="1"/>
              <a:t>samahan</a:t>
            </a:r>
            <a:r>
              <a:rPr lang="en-US" dirty="0"/>
              <a:t> ng </a:t>
            </a:r>
            <a:r>
              <a:rPr lang="en-US" dirty="0" err="1"/>
              <a:t>mga</a:t>
            </a:r>
            <a:r>
              <a:rPr lang="en-US" dirty="0"/>
              <a:t> </a:t>
            </a:r>
            <a:r>
              <a:rPr lang="en-US" dirty="0" err="1"/>
              <a:t>mistiso</a:t>
            </a:r>
            <a:r>
              <a:rPr lang="en-US" dirty="0"/>
              <a:t> </a:t>
            </a:r>
            <a:r>
              <a:rPr lang="en-US" dirty="0" err="1"/>
              <a:t>sa</a:t>
            </a:r>
            <a:r>
              <a:rPr lang="en-US" dirty="0"/>
              <a:t> </a:t>
            </a:r>
            <a:r>
              <a:rPr lang="en-US" dirty="0" err="1"/>
              <a:t>kabila</a:t>
            </a:r>
            <a:r>
              <a:rPr lang="en-US" dirty="0"/>
              <a:t> ng maraming </a:t>
            </a:r>
            <a:r>
              <a:rPr lang="en-US" dirty="0" err="1"/>
              <a:t>tutol</a:t>
            </a:r>
            <a:r>
              <a:rPr lang="en-US" dirty="0"/>
              <a:t> </a:t>
            </a:r>
            <a:r>
              <a:rPr lang="en-US" dirty="0" err="1"/>
              <a:t>sa</a:t>
            </a:r>
            <a:r>
              <a:rPr lang="en-US" dirty="0"/>
              <a:t> </a:t>
            </a:r>
            <a:r>
              <a:rPr lang="en-US" dirty="0" err="1"/>
              <a:t>paniniwalang</a:t>
            </a:r>
            <a:r>
              <a:rPr lang="en-US" dirty="0"/>
              <a:t> </a:t>
            </a:r>
            <a:r>
              <a:rPr lang="en-US" dirty="0" err="1"/>
              <a:t>siya</a:t>
            </a:r>
            <a:r>
              <a:rPr lang="en-US" dirty="0"/>
              <a:t> ay </a:t>
            </a:r>
            <a:r>
              <a:rPr lang="en-US" dirty="0" err="1"/>
              <a:t>hindi</a:t>
            </a:r>
            <a:r>
              <a:rPr lang="en-US" dirty="0"/>
              <a:t> </a:t>
            </a:r>
            <a:r>
              <a:rPr lang="en-US" dirty="0" err="1"/>
              <a:t>mistiso</a:t>
            </a:r>
            <a:r>
              <a:rPr lang="en-US" dirty="0"/>
              <a:t>. </a:t>
            </a:r>
            <a:r>
              <a:rPr lang="en-US" dirty="0" err="1"/>
              <a:t>Dalawang</a:t>
            </a:r>
            <a:r>
              <a:rPr lang="en-US" dirty="0"/>
              <a:t> </a:t>
            </a:r>
            <a:r>
              <a:rPr lang="en-US" dirty="0" err="1"/>
              <a:t>taon</a:t>
            </a:r>
            <a:r>
              <a:rPr lang="en-US" dirty="0"/>
              <a:t> </a:t>
            </a:r>
            <a:r>
              <a:rPr lang="en-US" dirty="0" err="1"/>
              <a:t>siyang</a:t>
            </a:r>
            <a:r>
              <a:rPr lang="en-US" dirty="0"/>
              <a:t> </a:t>
            </a:r>
            <a:r>
              <a:rPr lang="en-US" dirty="0" err="1"/>
              <a:t>nanungkulan</a:t>
            </a:r>
            <a:r>
              <a:rPr lang="en-US" dirty="0"/>
              <a:t> at </a:t>
            </a:r>
            <a:r>
              <a:rPr lang="en-US" dirty="0" err="1"/>
              <a:t>sa</a:t>
            </a:r>
            <a:r>
              <a:rPr lang="en-US" dirty="0"/>
              <a:t> </a:t>
            </a:r>
            <a:r>
              <a:rPr lang="en-US" dirty="0" err="1"/>
              <a:t>loob</a:t>
            </a:r>
            <a:r>
              <a:rPr lang="en-US" dirty="0"/>
              <a:t> ng </a:t>
            </a:r>
            <a:r>
              <a:rPr lang="en-US" dirty="0" err="1"/>
              <a:t>panahong</a:t>
            </a:r>
            <a:r>
              <a:rPr lang="en-US" dirty="0"/>
              <a:t> </a:t>
            </a:r>
            <a:r>
              <a:rPr lang="en-US" dirty="0" err="1"/>
              <a:t>yaon</a:t>
            </a:r>
            <a:r>
              <a:rPr lang="en-US" dirty="0"/>
              <a:t> ay </a:t>
            </a:r>
            <a:r>
              <a:rPr lang="en-US" dirty="0" err="1"/>
              <a:t>nakasira</a:t>
            </a:r>
            <a:r>
              <a:rPr lang="en-US" dirty="0"/>
              <a:t> </a:t>
            </a:r>
            <a:r>
              <a:rPr lang="en-US" dirty="0" err="1"/>
              <a:t>siya</a:t>
            </a:r>
            <a:r>
              <a:rPr lang="en-US" dirty="0"/>
              <a:t> ng </a:t>
            </a:r>
            <a:r>
              <a:rPr lang="en-US" dirty="0" err="1"/>
              <a:t>sampung</a:t>
            </a:r>
            <a:r>
              <a:rPr lang="en-US" dirty="0"/>
              <a:t> </a:t>
            </a:r>
            <a:r>
              <a:rPr lang="en-US" dirty="0" err="1"/>
              <a:t>prak</a:t>
            </a:r>
            <a:r>
              <a:rPr lang="en-US" dirty="0"/>
              <a:t>, </a:t>
            </a:r>
            <a:r>
              <a:rPr lang="en-US" dirty="0" err="1"/>
              <a:t>sampung</a:t>
            </a:r>
            <a:r>
              <a:rPr lang="en-US" dirty="0"/>
              <a:t> sombrero de </a:t>
            </a:r>
            <a:r>
              <a:rPr lang="en-US" dirty="0" err="1"/>
              <a:t>copa</a:t>
            </a:r>
            <a:r>
              <a:rPr lang="en-US" dirty="0"/>
              <a:t> at </a:t>
            </a:r>
            <a:r>
              <a:rPr lang="en-US" dirty="0" err="1"/>
              <a:t>anim</a:t>
            </a:r>
            <a:r>
              <a:rPr lang="en-US" dirty="0"/>
              <a:t> </a:t>
            </a:r>
            <a:r>
              <a:rPr lang="en-US" dirty="0" err="1"/>
              <a:t>na</a:t>
            </a:r>
            <a:r>
              <a:rPr lang="en-US" dirty="0"/>
              <a:t> baston. Ang </a:t>
            </a:r>
            <a:r>
              <a:rPr lang="en-US" dirty="0" err="1"/>
              <a:t>kasuotang</a:t>
            </a:r>
            <a:r>
              <a:rPr lang="en-US" dirty="0"/>
              <a:t> </a:t>
            </a:r>
            <a:r>
              <a:rPr lang="en-US" dirty="0" err="1"/>
              <a:t>ito</a:t>
            </a:r>
            <a:r>
              <a:rPr lang="en-US" dirty="0"/>
              <a:t> ay </a:t>
            </a:r>
            <a:r>
              <a:rPr lang="en-US" dirty="0" err="1"/>
              <a:t>taglay</a:t>
            </a:r>
            <a:r>
              <a:rPr lang="en-US" dirty="0"/>
              <a:t> </a:t>
            </a:r>
            <a:r>
              <a:rPr lang="en-US" dirty="0" err="1"/>
              <a:t>niya</a:t>
            </a:r>
            <a:r>
              <a:rPr lang="en-US" dirty="0"/>
              <a:t> </a:t>
            </a:r>
            <a:r>
              <a:rPr lang="en-US" dirty="0" err="1"/>
              <a:t>sa</a:t>
            </a:r>
            <a:r>
              <a:rPr lang="en-US" dirty="0"/>
              <a:t> lahat ng </a:t>
            </a:r>
            <a:r>
              <a:rPr lang="en-US" dirty="0" err="1"/>
              <a:t>lakad</a:t>
            </a:r>
            <a:r>
              <a:rPr lang="en-US" dirty="0"/>
              <a:t>; </a:t>
            </a:r>
            <a:r>
              <a:rPr lang="en-US" dirty="0" err="1"/>
              <a:t>sa</a:t>
            </a:r>
            <a:r>
              <a:rPr lang="en-US" dirty="0"/>
              <a:t> </a:t>
            </a:r>
            <a:r>
              <a:rPr lang="en-US" dirty="0" err="1"/>
              <a:t>Ayuntamiento</a:t>
            </a:r>
            <a:r>
              <a:rPr lang="en-US" dirty="0"/>
              <a:t>, </a:t>
            </a:r>
            <a:r>
              <a:rPr lang="en-US" dirty="0" err="1"/>
              <a:t>sa</a:t>
            </a:r>
            <a:r>
              <a:rPr lang="en-US" dirty="0"/>
              <a:t> </a:t>
            </a:r>
            <a:r>
              <a:rPr lang="en-US" dirty="0" err="1"/>
              <a:t>Malakanyang</a:t>
            </a:r>
            <a:r>
              <a:rPr lang="en-US" dirty="0"/>
              <a:t>, </a:t>
            </a:r>
            <a:r>
              <a:rPr lang="en-US" dirty="0" err="1"/>
              <a:t>sa</a:t>
            </a:r>
            <a:r>
              <a:rPr lang="en-US" dirty="0"/>
              <a:t> </a:t>
            </a:r>
            <a:r>
              <a:rPr lang="en-US" dirty="0" err="1"/>
              <a:t>simbahan</a:t>
            </a:r>
            <a:r>
              <a:rPr lang="en-US" dirty="0"/>
              <a:t>, </a:t>
            </a:r>
            <a:r>
              <a:rPr lang="en-US" dirty="0" err="1"/>
              <a:t>sa</a:t>
            </a:r>
            <a:r>
              <a:rPr lang="en-US" dirty="0"/>
              <a:t> </a:t>
            </a:r>
            <a:r>
              <a:rPr lang="en-US" dirty="0" err="1"/>
              <a:t>prusisyon</a:t>
            </a:r>
            <a:r>
              <a:rPr lang="en-US" dirty="0"/>
              <a:t>, </a:t>
            </a:r>
            <a:r>
              <a:rPr lang="en-US" dirty="0" err="1"/>
              <a:t>sa</a:t>
            </a:r>
            <a:r>
              <a:rPr lang="en-US" dirty="0"/>
              <a:t> </a:t>
            </a:r>
            <a:r>
              <a:rPr lang="en-US" dirty="0" err="1"/>
              <a:t>tindahan</a:t>
            </a:r>
            <a:r>
              <a:rPr lang="en-US" dirty="0"/>
              <a:t> at </a:t>
            </a:r>
            <a:r>
              <a:rPr lang="en-US" dirty="0" err="1"/>
              <a:t>sa</a:t>
            </a:r>
            <a:r>
              <a:rPr lang="en-US" dirty="0"/>
              <a:t> </a:t>
            </a:r>
            <a:r>
              <a:rPr lang="en-US" dirty="0" err="1"/>
              <a:t>sabungan</a:t>
            </a:r>
            <a:r>
              <a:rPr lang="en-US" dirty="0"/>
              <a:t>. </a:t>
            </a:r>
            <a:r>
              <a:rPr lang="en-US" dirty="0" err="1"/>
              <a:t>Itinuturing</a:t>
            </a:r>
            <a:r>
              <a:rPr lang="en-US" dirty="0"/>
              <a:t> </a:t>
            </a:r>
            <a:r>
              <a:rPr lang="en-US" dirty="0" err="1"/>
              <a:t>siyang</a:t>
            </a:r>
            <a:r>
              <a:rPr lang="en-US" dirty="0"/>
              <a:t> </a:t>
            </a:r>
            <a:r>
              <a:rPr lang="en-US" dirty="0" err="1"/>
              <a:t>mabuting</a:t>
            </a:r>
            <a:r>
              <a:rPr lang="en-US" dirty="0"/>
              <a:t> </a:t>
            </a:r>
            <a:r>
              <a:rPr lang="en-US" dirty="0" err="1"/>
              <a:t>tao</a:t>
            </a:r>
            <a:r>
              <a:rPr lang="en-US" dirty="0"/>
              <a:t> ng </a:t>
            </a:r>
            <a:r>
              <a:rPr lang="en-US" dirty="0" err="1"/>
              <a:t>mga</a:t>
            </a:r>
            <a:r>
              <a:rPr lang="en-US" dirty="0"/>
              <a:t> </a:t>
            </a:r>
            <a:r>
              <a:rPr lang="en-US" dirty="0" err="1"/>
              <a:t>makapangyarihan</a:t>
            </a:r>
            <a:r>
              <a:rPr lang="en-US" dirty="0"/>
              <a:t>, </a:t>
            </a:r>
            <a:r>
              <a:rPr lang="en-US" dirty="0" err="1"/>
              <a:t>Siya'y</a:t>
            </a:r>
            <a:r>
              <a:rPr lang="en-US" dirty="0"/>
              <a:t> </a:t>
            </a:r>
            <a:r>
              <a:rPr lang="en-US" dirty="0" err="1"/>
              <a:t>masunurin</a:t>
            </a:r>
            <a:r>
              <a:rPr lang="en-US" dirty="0"/>
              <a:t>, </a:t>
            </a:r>
            <a:r>
              <a:rPr lang="en-US" dirty="0" err="1"/>
              <a:t>payapa</a:t>
            </a:r>
            <a:r>
              <a:rPr lang="en-US" dirty="0"/>
              <a:t> at </a:t>
            </a:r>
            <a:r>
              <a:rPr lang="en-US" dirty="0" err="1"/>
              <a:t>hindi</a:t>
            </a:r>
            <a:r>
              <a:rPr lang="en-US" dirty="0"/>
              <a:t> </a:t>
            </a:r>
            <a:r>
              <a:rPr lang="en-US" dirty="0" err="1"/>
              <a:t>mapagbasa</a:t>
            </a:r>
            <a:r>
              <a:rPr lang="en-US" dirty="0"/>
              <a:t> ng </a:t>
            </a:r>
            <a:r>
              <a:rPr lang="en-US" dirty="0" err="1"/>
              <a:t>anumang</a:t>
            </a:r>
            <a:r>
              <a:rPr lang="en-US" dirty="0"/>
              <a:t> </a:t>
            </a:r>
            <a:r>
              <a:rPr lang="en-US" dirty="0" err="1"/>
              <a:t>aklat</a:t>
            </a:r>
            <a:r>
              <a:rPr lang="en-US" dirty="0"/>
              <a:t> at </a:t>
            </a:r>
            <a:r>
              <a:rPr lang="en-US" dirty="0" err="1"/>
              <a:t>pahayagang</a:t>
            </a:r>
            <a:r>
              <a:rPr lang="en-US" dirty="0"/>
              <a:t> </a:t>
            </a:r>
            <a:r>
              <a:rPr lang="en-US" dirty="0" err="1"/>
              <a:t>buhat</a:t>
            </a:r>
            <a:r>
              <a:rPr lang="en-US" dirty="0"/>
              <a:t> </a:t>
            </a:r>
            <a:r>
              <a:rPr lang="en-US" dirty="0" err="1"/>
              <a:t>sa</a:t>
            </a:r>
            <a:r>
              <a:rPr lang="en-US" dirty="0"/>
              <a:t> </a:t>
            </a:r>
            <a:r>
              <a:rPr lang="en-US" dirty="0" err="1"/>
              <a:t>Espanya</a:t>
            </a:r>
            <a:r>
              <a:rPr lang="en-US" dirty="0"/>
              <a:t>. Ang </a:t>
            </a:r>
            <a:r>
              <a:rPr lang="en-US" dirty="0" err="1"/>
              <a:t>mga</a:t>
            </a:r>
            <a:r>
              <a:rPr lang="en-US" dirty="0"/>
              <a:t> di </a:t>
            </a:r>
            <a:r>
              <a:rPr lang="en-US" dirty="0" err="1"/>
              <a:t>naniniwala</a:t>
            </a:r>
            <a:r>
              <a:rPr lang="en-US" dirty="0"/>
              <a:t> </a:t>
            </a:r>
            <a:r>
              <a:rPr lang="en-US" dirty="0" err="1"/>
              <a:t>sa</a:t>
            </a:r>
            <a:r>
              <a:rPr lang="en-US" dirty="0"/>
              <a:t> kanya ay </a:t>
            </a:r>
            <a:r>
              <a:rPr lang="en-US" dirty="0" err="1"/>
              <a:t>nagsasabing</a:t>
            </a:r>
            <a:r>
              <a:rPr lang="en-US" dirty="0"/>
              <a:t> </a:t>
            </a:r>
            <a:r>
              <a:rPr lang="en-US" dirty="0" err="1"/>
              <a:t>sakim</a:t>
            </a:r>
            <a:r>
              <a:rPr lang="en-US" dirty="0"/>
              <a:t> </a:t>
            </a:r>
            <a:r>
              <a:rPr lang="en-US" dirty="0" err="1"/>
              <a:t>siya</a:t>
            </a:r>
            <a:r>
              <a:rPr lang="en-US" dirty="0"/>
              <a:t>. </a:t>
            </a:r>
            <a:r>
              <a:rPr lang="en-US" dirty="0" err="1"/>
              <a:t>mapagsamantala</a:t>
            </a:r>
            <a:r>
              <a:rPr lang="en-US" dirty="0"/>
              <a:t> </a:t>
            </a:r>
            <a:r>
              <a:rPr lang="en-US" dirty="0" err="1"/>
              <a:t>sa</a:t>
            </a:r>
            <a:r>
              <a:rPr lang="en-US" dirty="0"/>
              <a:t> </a:t>
            </a:r>
            <a:r>
              <a:rPr lang="en-US" dirty="0" err="1"/>
              <a:t>mahihirap</a:t>
            </a:r>
            <a:r>
              <a:rPr lang="en-US" dirty="0"/>
              <a:t> at </a:t>
            </a:r>
            <a:r>
              <a:rPr lang="en-US" dirty="0" err="1"/>
              <a:t>maniniil</a:t>
            </a:r>
            <a:r>
              <a:rPr lang="en-US" dirty="0"/>
              <a:t> at </a:t>
            </a:r>
            <a:r>
              <a:rPr lang="en-US" dirty="0" err="1"/>
              <a:t>masiba</a:t>
            </a:r>
            <a:r>
              <a:rPr lang="en-US" dirty="0"/>
              <a:t> </a:t>
            </a:r>
            <a:r>
              <a:rPr lang="en-US" dirty="0" err="1"/>
              <a:t>sa</a:t>
            </a:r>
            <a:r>
              <a:rPr lang="en-US" dirty="0"/>
              <a:t> </a:t>
            </a:r>
            <a:r>
              <a:rPr lang="en-US" dirty="0" err="1"/>
              <a:t>mga</a:t>
            </a:r>
            <a:r>
              <a:rPr lang="en-US" dirty="0"/>
              <a:t> </a:t>
            </a:r>
            <a:r>
              <a:rPr lang="en-US" dirty="0" err="1"/>
              <a:t>napag</a:t>
            </a:r>
            <a:r>
              <a:rPr lang="en-US" dirty="0"/>
              <a:t>- </a:t>
            </a:r>
            <a:r>
              <a:rPr lang="en-US" dirty="0" err="1"/>
              <a:t>uutusan</a:t>
            </a:r>
            <a:r>
              <a:rPr lang="en-US" dirty="0"/>
              <a:t> </a:t>
            </a:r>
            <a:r>
              <a:rPr lang="en-US" dirty="0" err="1"/>
              <a:t>niya</a:t>
            </a:r>
            <a:r>
              <a:rPr lang="en-US" dirty="0"/>
              <a:t>.</a:t>
            </a:r>
          </a:p>
        </p:txBody>
      </p:sp>
      <p:sp>
        <p:nvSpPr>
          <p:cNvPr id="2" name="Content Placeholder 2">
            <a:extLst>
              <a:ext uri="{FF2B5EF4-FFF2-40B4-BE49-F238E27FC236}">
                <a16:creationId xmlns:a16="http://schemas.microsoft.com/office/drawing/2014/main" id="{A0829154-8B77-C304-E257-D79CB9452DC7}"/>
              </a:ext>
            </a:extLst>
          </p:cNvPr>
          <p:cNvSpPr txBox="1">
            <a:spLocks/>
          </p:cNvSpPr>
          <p:nvPr/>
        </p:nvSpPr>
        <p:spPr>
          <a:xfrm>
            <a:off x="-12156002" y="290303"/>
            <a:ext cx="11274612" cy="612232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  May </a:t>
            </a:r>
            <a:r>
              <a:rPr lang="en-US" dirty="0" err="1"/>
              <a:t>kaagaw</a:t>
            </a:r>
            <a:r>
              <a:rPr lang="en-US" dirty="0"/>
              <a:t> </a:t>
            </a:r>
            <a:r>
              <a:rPr lang="en-US" dirty="0" err="1"/>
              <a:t>si</a:t>
            </a:r>
            <a:r>
              <a:rPr lang="en-US" dirty="0"/>
              <a:t> </a:t>
            </a:r>
            <a:r>
              <a:rPr lang="en-US" dirty="0" err="1"/>
              <a:t>Kapitang</a:t>
            </a:r>
            <a:r>
              <a:rPr lang="en-US" dirty="0"/>
              <a:t> </a:t>
            </a:r>
            <a:r>
              <a:rPr lang="en-US" dirty="0" err="1"/>
              <a:t>Tiyago</a:t>
            </a:r>
            <a:r>
              <a:rPr lang="en-US" dirty="0"/>
              <a:t> </a:t>
            </a:r>
            <a:r>
              <a:rPr lang="en-US" dirty="0" err="1"/>
              <a:t>sa</a:t>
            </a:r>
            <a:r>
              <a:rPr lang="en-US" dirty="0"/>
              <a:t> </a:t>
            </a:r>
            <a:r>
              <a:rPr lang="en-US" dirty="0" err="1"/>
              <a:t>paghahandog</a:t>
            </a:r>
            <a:r>
              <a:rPr lang="en-US" dirty="0"/>
              <a:t> </a:t>
            </a:r>
            <a:r>
              <a:rPr lang="en-US" dirty="0" err="1"/>
              <a:t>sa</a:t>
            </a:r>
            <a:r>
              <a:rPr lang="en-US" dirty="0"/>
              <a:t> </a:t>
            </a:r>
            <a:r>
              <a:rPr lang="en-US" dirty="0" err="1"/>
              <a:t>simbahan</a:t>
            </a:r>
            <a:r>
              <a:rPr lang="en-US" dirty="0"/>
              <a:t>. Ito ay </a:t>
            </a:r>
            <a:r>
              <a:rPr lang="en-US" dirty="0" err="1"/>
              <a:t>si</a:t>
            </a:r>
            <a:r>
              <a:rPr lang="en-US" dirty="0"/>
              <a:t> Aling Patrocinio. </a:t>
            </a:r>
            <a:r>
              <a:rPr lang="en-US" dirty="0" err="1"/>
              <a:t>Kapag</a:t>
            </a:r>
            <a:r>
              <a:rPr lang="en-US" dirty="0"/>
              <a:t> </a:t>
            </a:r>
            <a:r>
              <a:rPr lang="en-US" dirty="0" err="1"/>
              <a:t>si</a:t>
            </a:r>
            <a:r>
              <a:rPr lang="en-US" dirty="0"/>
              <a:t> Kapitan </a:t>
            </a:r>
            <a:r>
              <a:rPr lang="en-US" dirty="0" err="1"/>
              <a:t>Tiyago</a:t>
            </a:r>
            <a:r>
              <a:rPr lang="en-US" dirty="0"/>
              <a:t> ay </a:t>
            </a:r>
            <a:r>
              <a:rPr lang="en-US" dirty="0" err="1"/>
              <a:t>naghandog</a:t>
            </a:r>
            <a:r>
              <a:rPr lang="en-US" dirty="0"/>
              <a:t> ng </a:t>
            </a:r>
            <a:r>
              <a:rPr lang="en-US" dirty="0" err="1"/>
              <a:t>isang</a:t>
            </a:r>
            <a:r>
              <a:rPr lang="en-US" dirty="0"/>
              <a:t> </a:t>
            </a:r>
            <a:r>
              <a:rPr lang="en-US" dirty="0" err="1"/>
              <a:t>tungkod</a:t>
            </a:r>
            <a:r>
              <a:rPr lang="en-US" dirty="0"/>
              <a:t> </a:t>
            </a:r>
            <a:r>
              <a:rPr lang="en-US" dirty="0" err="1"/>
              <a:t>na</a:t>
            </a:r>
            <a:r>
              <a:rPr lang="en-US" dirty="0"/>
              <a:t> may </a:t>
            </a:r>
            <a:r>
              <a:rPr lang="en-US" dirty="0" err="1"/>
              <a:t>esmeralda</a:t>
            </a:r>
            <a:r>
              <a:rPr lang="en-US" dirty="0"/>
              <a:t> at </a:t>
            </a:r>
            <a:r>
              <a:rPr lang="en-US" dirty="0" err="1"/>
              <a:t>topasyo</a:t>
            </a:r>
            <a:r>
              <a:rPr lang="en-US" dirty="0"/>
              <a:t>, </a:t>
            </a:r>
            <a:r>
              <a:rPr lang="en-US" dirty="0" err="1"/>
              <a:t>siya</a:t>
            </a:r>
            <a:r>
              <a:rPr lang="en-US" dirty="0"/>
              <a:t> </a:t>
            </a:r>
            <a:r>
              <a:rPr lang="en-US" dirty="0" err="1"/>
              <a:t>nama'y</a:t>
            </a:r>
            <a:r>
              <a:rPr lang="en-US" dirty="0"/>
              <a:t> </a:t>
            </a:r>
            <a:r>
              <a:rPr lang="en-US" dirty="0" err="1"/>
              <a:t>nagpapagawa</a:t>
            </a:r>
            <a:r>
              <a:rPr lang="en-US" dirty="0"/>
              <a:t> </a:t>
            </a:r>
            <a:r>
              <a:rPr lang="en-US" dirty="0" err="1"/>
              <a:t>agad</a:t>
            </a:r>
            <a:r>
              <a:rPr lang="en-US" dirty="0"/>
              <a:t> ng </a:t>
            </a:r>
            <a:r>
              <a:rPr lang="en-US" dirty="0" err="1"/>
              <a:t>tungkod</a:t>
            </a:r>
            <a:r>
              <a:rPr lang="en-US" dirty="0"/>
              <a:t> </a:t>
            </a:r>
            <a:r>
              <a:rPr lang="en-US" dirty="0" err="1"/>
              <a:t>na</a:t>
            </a:r>
            <a:r>
              <a:rPr lang="en-US" dirty="0"/>
              <a:t> may </a:t>
            </a:r>
            <a:r>
              <a:rPr lang="en-US" dirty="0" err="1"/>
              <a:t>ginto</a:t>
            </a:r>
            <a:r>
              <a:rPr lang="en-US" dirty="0"/>
              <a:t> at </a:t>
            </a:r>
            <a:r>
              <a:rPr lang="en-US" dirty="0" err="1"/>
              <a:t>brilyante</a:t>
            </a:r>
            <a:r>
              <a:rPr lang="en-US" dirty="0"/>
              <a:t>. </a:t>
            </a:r>
            <a:r>
              <a:rPr lang="en-US" dirty="0" err="1"/>
              <a:t>Anupa't</a:t>
            </a:r>
            <a:r>
              <a:rPr lang="en-US" dirty="0"/>
              <a:t> </a:t>
            </a:r>
            <a:r>
              <a:rPr lang="en-US" dirty="0" err="1"/>
              <a:t>si</a:t>
            </a:r>
            <a:r>
              <a:rPr lang="en-US" dirty="0"/>
              <a:t> Kapitan </a:t>
            </a:r>
            <a:r>
              <a:rPr lang="en-US" dirty="0" err="1"/>
              <a:t>Tiyago</a:t>
            </a:r>
            <a:r>
              <a:rPr lang="en-US" dirty="0"/>
              <a:t> ay </a:t>
            </a:r>
            <a:r>
              <a:rPr lang="en-US" dirty="0" err="1"/>
              <a:t>laging</a:t>
            </a:r>
            <a:r>
              <a:rPr lang="en-US" dirty="0"/>
              <a:t> </a:t>
            </a:r>
            <a:r>
              <a:rPr lang="en-US" dirty="0" err="1"/>
              <a:t>daig</a:t>
            </a:r>
            <a:r>
              <a:rPr lang="en-US" dirty="0"/>
              <a:t> ng </a:t>
            </a:r>
            <a:r>
              <a:rPr lang="en-US" dirty="0" err="1"/>
              <a:t>babae</a:t>
            </a:r>
            <a:r>
              <a:rPr lang="en-US" dirty="0"/>
              <a:t>, </a:t>
            </a:r>
            <a:r>
              <a:rPr lang="en-US" dirty="0" err="1"/>
              <a:t>kaya't</a:t>
            </a:r>
            <a:r>
              <a:rPr lang="en-US" dirty="0"/>
              <a:t> </a:t>
            </a:r>
            <a:r>
              <a:rPr lang="en-US" dirty="0" err="1"/>
              <a:t>upang</a:t>
            </a:r>
            <a:r>
              <a:rPr lang="en-US" dirty="0"/>
              <a:t> </a:t>
            </a:r>
            <a:r>
              <a:rPr lang="en-US" dirty="0" err="1"/>
              <a:t>malaluan</a:t>
            </a:r>
            <a:r>
              <a:rPr lang="en-US" dirty="0"/>
              <a:t> </a:t>
            </a:r>
            <a:r>
              <a:rPr lang="en-US" dirty="0" err="1"/>
              <a:t>niya</a:t>
            </a:r>
            <a:r>
              <a:rPr lang="en-US" dirty="0"/>
              <a:t>, </a:t>
            </a:r>
            <a:r>
              <a:rPr lang="en-US" dirty="0" err="1"/>
              <a:t>siya</a:t>
            </a:r>
            <a:r>
              <a:rPr lang="en-US" dirty="0"/>
              <a:t> ay </a:t>
            </a:r>
            <a:r>
              <a:rPr lang="en-US" dirty="0" err="1"/>
              <a:t>magpapamisa</a:t>
            </a:r>
            <a:r>
              <a:rPr lang="en-US" dirty="0"/>
              <a:t> </a:t>
            </a:r>
            <a:r>
              <a:rPr lang="en-US" dirty="0" err="1"/>
              <a:t>agad</a:t>
            </a:r>
            <a:r>
              <a:rPr lang="en-US" dirty="0"/>
              <a:t> </a:t>
            </a:r>
            <a:r>
              <a:rPr lang="en-US" dirty="0" err="1"/>
              <a:t>na</a:t>
            </a:r>
            <a:r>
              <a:rPr lang="en-US" dirty="0"/>
              <a:t> </a:t>
            </a:r>
            <a:r>
              <a:rPr lang="en-US" dirty="0" err="1"/>
              <a:t>kasama</a:t>
            </a:r>
            <a:r>
              <a:rPr lang="en-US" dirty="0"/>
              <a:t> ang </a:t>
            </a:r>
            <a:r>
              <a:rPr lang="en-US" dirty="0" err="1"/>
              <a:t>matutunog</a:t>
            </a:r>
            <a:r>
              <a:rPr lang="en-US" dirty="0"/>
              <a:t> </a:t>
            </a:r>
            <a:r>
              <a:rPr lang="en-US" dirty="0" err="1"/>
              <a:t>na</a:t>
            </a:r>
            <a:r>
              <a:rPr lang="en-US" dirty="0"/>
              <a:t> </a:t>
            </a:r>
            <a:r>
              <a:rPr lang="en-US" dirty="0" err="1"/>
              <a:t>bomba</a:t>
            </a:r>
            <a:r>
              <a:rPr lang="en-US" dirty="0"/>
              <a:t> at </a:t>
            </a:r>
            <a:r>
              <a:rPr lang="en-US" dirty="0" err="1"/>
              <a:t>kuwitis</a:t>
            </a:r>
            <a:r>
              <a:rPr lang="en-US" dirty="0"/>
              <a:t>. </a:t>
            </a:r>
            <a:r>
              <a:rPr lang="en-US" dirty="0" err="1"/>
              <a:t>Sapagkat</a:t>
            </a:r>
            <a:r>
              <a:rPr lang="en-US" dirty="0"/>
              <a:t> ang </a:t>
            </a:r>
            <a:r>
              <a:rPr lang="en-US" dirty="0" err="1"/>
              <a:t>babae</a:t>
            </a:r>
            <a:r>
              <a:rPr lang="en-US" dirty="0"/>
              <a:t> ay </a:t>
            </a:r>
            <a:r>
              <a:rPr lang="en-US" dirty="0" err="1"/>
              <a:t>takot</a:t>
            </a:r>
            <a:r>
              <a:rPr lang="en-US" dirty="0"/>
              <a:t> </a:t>
            </a:r>
            <a:r>
              <a:rPr lang="en-US" dirty="0" err="1"/>
              <a:t>sa</a:t>
            </a:r>
            <a:r>
              <a:rPr lang="en-US" dirty="0"/>
              <a:t> </a:t>
            </a:r>
            <a:r>
              <a:rPr lang="en-US" dirty="0" err="1"/>
              <a:t>putok</a:t>
            </a:r>
            <a:r>
              <a:rPr lang="en-US" dirty="0"/>
              <a:t>, </a:t>
            </a:r>
            <a:r>
              <a:rPr lang="en-US" dirty="0" err="1"/>
              <a:t>ito</a:t>
            </a:r>
            <a:r>
              <a:rPr lang="en-US" dirty="0"/>
              <a:t> ay </a:t>
            </a:r>
            <a:r>
              <a:rPr lang="en-US" dirty="0" err="1"/>
              <a:t>bumabayad</a:t>
            </a:r>
            <a:r>
              <a:rPr lang="en-US" dirty="0"/>
              <a:t> ng </a:t>
            </a:r>
            <a:r>
              <a:rPr lang="en-US" dirty="0" err="1"/>
              <a:t>magagalang</a:t>
            </a:r>
            <a:r>
              <a:rPr lang="en-US" dirty="0"/>
              <a:t> </a:t>
            </a:r>
            <a:r>
              <a:rPr lang="en-US" dirty="0" err="1"/>
              <a:t>na</a:t>
            </a:r>
            <a:r>
              <a:rPr lang="en-US" dirty="0"/>
              <a:t> </a:t>
            </a:r>
            <a:r>
              <a:rPr lang="en-US" dirty="0" err="1"/>
              <a:t>manunulumpati</a:t>
            </a:r>
            <a:r>
              <a:rPr lang="en-US" dirty="0"/>
              <a:t> ng </a:t>
            </a:r>
            <a:r>
              <a:rPr lang="en-US" dirty="0" err="1"/>
              <a:t>Korporasyon</a:t>
            </a:r>
            <a:r>
              <a:rPr lang="en-US" dirty="0"/>
              <a:t> </a:t>
            </a:r>
            <a:r>
              <a:rPr lang="en-US" dirty="0" err="1"/>
              <a:t>sa</a:t>
            </a:r>
            <a:r>
              <a:rPr lang="en-US" dirty="0"/>
              <a:t> Maynila at </a:t>
            </a:r>
            <a:r>
              <a:rPr lang="en-US" dirty="0" err="1"/>
              <a:t>magagaling</a:t>
            </a:r>
            <a:r>
              <a:rPr lang="en-US" dirty="0"/>
              <a:t> </a:t>
            </a:r>
            <a:r>
              <a:rPr lang="en-US" dirty="0" err="1"/>
              <a:t>na</a:t>
            </a:r>
            <a:r>
              <a:rPr lang="en-US" dirty="0"/>
              <a:t> paring </a:t>
            </a:r>
            <a:r>
              <a:rPr lang="en-US" dirty="0" err="1"/>
              <a:t>magsesermon</a:t>
            </a:r>
            <a:r>
              <a:rPr lang="en-US" dirty="0"/>
              <a:t>. Lagi </a:t>
            </a:r>
            <a:r>
              <a:rPr lang="en-US" dirty="0" err="1"/>
              <a:t>siyang</a:t>
            </a:r>
            <a:r>
              <a:rPr lang="en-US" dirty="0"/>
              <a:t> </a:t>
            </a:r>
            <a:r>
              <a:rPr lang="en-US" dirty="0" err="1"/>
              <a:t>daig</a:t>
            </a:r>
            <a:r>
              <a:rPr lang="en-US" dirty="0"/>
              <a:t> </a:t>
            </a:r>
            <a:r>
              <a:rPr lang="en-US" dirty="0" err="1"/>
              <a:t>ni</a:t>
            </a:r>
            <a:r>
              <a:rPr lang="en-US" dirty="0"/>
              <a:t> Aling Patrocinio. Ang </a:t>
            </a:r>
            <a:r>
              <a:rPr lang="en-US" dirty="0" err="1"/>
              <a:t>sabi</a:t>
            </a:r>
            <a:r>
              <a:rPr lang="en-US" dirty="0"/>
              <a:t> </a:t>
            </a:r>
            <a:r>
              <a:rPr lang="en-US" dirty="0" err="1"/>
              <a:t>tuloy</a:t>
            </a:r>
            <a:r>
              <a:rPr lang="en-US" dirty="0"/>
              <a:t> ng </a:t>
            </a:r>
            <a:r>
              <a:rPr lang="en-US" dirty="0" err="1"/>
              <a:t>ilan</a:t>
            </a:r>
            <a:r>
              <a:rPr lang="en-US" dirty="0"/>
              <a:t> ay </a:t>
            </a:r>
            <a:r>
              <a:rPr lang="en-US" dirty="0" err="1"/>
              <a:t>magiging</a:t>
            </a:r>
            <a:r>
              <a:rPr lang="en-US" dirty="0"/>
              <a:t> </a:t>
            </a:r>
            <a:r>
              <a:rPr lang="en-US" dirty="0" err="1"/>
              <a:t>santa</a:t>
            </a:r>
            <a:r>
              <a:rPr lang="en-US" dirty="0"/>
              <a:t> </a:t>
            </a:r>
            <a:r>
              <a:rPr lang="en-US" dirty="0" err="1"/>
              <a:t>si</a:t>
            </a:r>
            <a:r>
              <a:rPr lang="en-US" dirty="0"/>
              <a:t> Aling Patrocinio </a:t>
            </a:r>
            <a:r>
              <a:rPr lang="en-US" dirty="0" err="1"/>
              <a:t>kapag</a:t>
            </a:r>
            <a:r>
              <a:rPr lang="en-US" dirty="0"/>
              <a:t> </a:t>
            </a:r>
            <a:r>
              <a:rPr lang="en-US" dirty="0" err="1"/>
              <a:t>namatay</a:t>
            </a:r>
            <a:r>
              <a:rPr lang="en-US" dirty="0"/>
              <a:t> </a:t>
            </a:r>
            <a:r>
              <a:rPr lang="en-US" dirty="0" err="1"/>
              <a:t>upang</a:t>
            </a:r>
            <a:r>
              <a:rPr lang="en-US" dirty="0"/>
              <a:t> </a:t>
            </a:r>
            <a:r>
              <a:rPr lang="en-US" dirty="0" err="1"/>
              <a:t>sambahin</a:t>
            </a:r>
            <a:r>
              <a:rPr lang="en-US" dirty="0"/>
              <a:t> </a:t>
            </a:r>
            <a:r>
              <a:rPr lang="en-US" dirty="0" err="1"/>
              <a:t>siya</a:t>
            </a:r>
            <a:r>
              <a:rPr lang="en-US" dirty="0"/>
              <a:t> </a:t>
            </a:r>
            <a:r>
              <a:rPr lang="en-US" dirty="0" err="1"/>
              <a:t>maging</a:t>
            </a:r>
            <a:r>
              <a:rPr lang="en-US" dirty="0"/>
              <a:t> </a:t>
            </a:r>
            <a:r>
              <a:rPr lang="en-US" dirty="0" err="1"/>
              <a:t>ni</a:t>
            </a:r>
            <a:r>
              <a:rPr lang="en-US" dirty="0"/>
              <a:t> Kapitan </a:t>
            </a:r>
            <a:r>
              <a:rPr lang="en-US" dirty="0" err="1"/>
              <a:t>Tiyago</a:t>
            </a:r>
            <a:r>
              <a:rPr lang="en-US" dirty="0"/>
              <a:t>. </a:t>
            </a:r>
            <a:r>
              <a:rPr lang="en-US" dirty="0" err="1"/>
              <a:t>Pumapayag</a:t>
            </a:r>
            <a:r>
              <a:rPr lang="en-US" dirty="0"/>
              <a:t> </a:t>
            </a:r>
            <a:r>
              <a:rPr lang="en-US" dirty="0" err="1"/>
              <a:t>na</a:t>
            </a:r>
            <a:r>
              <a:rPr lang="en-US" dirty="0"/>
              <a:t> </a:t>
            </a:r>
            <a:r>
              <a:rPr lang="en-US" dirty="0" err="1"/>
              <a:t>rin</a:t>
            </a:r>
            <a:r>
              <a:rPr lang="en-US" dirty="0"/>
              <a:t> </a:t>
            </a:r>
            <a:r>
              <a:rPr lang="en-US" dirty="0" err="1"/>
              <a:t>siyang</a:t>
            </a:r>
            <a:r>
              <a:rPr lang="en-US" dirty="0"/>
              <a:t> </a:t>
            </a:r>
            <a:r>
              <a:rPr lang="en-US" dirty="0" err="1"/>
              <a:t>mamatay</a:t>
            </a:r>
            <a:r>
              <a:rPr lang="en-US" dirty="0"/>
              <a:t> </a:t>
            </a:r>
            <a:r>
              <a:rPr lang="en-US" dirty="0" err="1"/>
              <a:t>kaagad</a:t>
            </a:r>
            <a:r>
              <a:rPr lang="en-US" dirty="0"/>
              <a:t>.</a:t>
            </a:r>
          </a:p>
        </p:txBody>
      </p:sp>
      <p:sp>
        <p:nvSpPr>
          <p:cNvPr id="7" name="Content Placeholder 2">
            <a:extLst>
              <a:ext uri="{FF2B5EF4-FFF2-40B4-BE49-F238E27FC236}">
                <a16:creationId xmlns:a16="http://schemas.microsoft.com/office/drawing/2014/main" id="{27B50A58-AF02-17FB-4472-D47D9267E65C}"/>
              </a:ext>
            </a:extLst>
          </p:cNvPr>
          <p:cNvSpPr txBox="1">
            <a:spLocks/>
          </p:cNvSpPr>
          <p:nvPr/>
        </p:nvSpPr>
        <p:spPr>
          <a:xfrm>
            <a:off x="452940"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  Nag-</a:t>
            </a:r>
            <a:r>
              <a:rPr lang="en-US" err="1"/>
              <a:t>iisang</a:t>
            </a:r>
            <a:r>
              <a:rPr lang="en-US"/>
              <a:t> </a:t>
            </a:r>
            <a:r>
              <a:rPr lang="en-US" err="1"/>
              <a:t>anak</a:t>
            </a:r>
            <a:r>
              <a:rPr lang="en-US"/>
              <a:t> </a:t>
            </a:r>
            <a:r>
              <a:rPr lang="en-US" err="1"/>
              <a:t>siya</a:t>
            </a:r>
            <a:r>
              <a:rPr lang="en-US"/>
              <a:t> ng </a:t>
            </a:r>
            <a:r>
              <a:rPr lang="en-US" err="1"/>
              <a:t>isang</a:t>
            </a:r>
            <a:r>
              <a:rPr lang="en-US"/>
              <a:t> </a:t>
            </a:r>
            <a:r>
              <a:rPr lang="en-US" err="1"/>
              <a:t>mayaman</a:t>
            </a:r>
            <a:r>
              <a:rPr lang="en-US"/>
              <a:t> </a:t>
            </a:r>
            <a:r>
              <a:rPr lang="en-US" err="1"/>
              <a:t>na</a:t>
            </a:r>
            <a:r>
              <a:rPr lang="en-US"/>
              <a:t> </a:t>
            </a:r>
            <a:r>
              <a:rPr lang="en-US" err="1"/>
              <a:t>mangangalakal</a:t>
            </a:r>
            <a:r>
              <a:rPr lang="en-US"/>
              <a:t> ng </a:t>
            </a:r>
            <a:r>
              <a:rPr lang="en-US" err="1"/>
              <a:t>asukal</a:t>
            </a:r>
            <a:r>
              <a:rPr lang="en-US"/>
              <a:t> </a:t>
            </a:r>
            <a:r>
              <a:rPr lang="en-US" err="1"/>
              <a:t>sa</a:t>
            </a:r>
            <a:r>
              <a:rPr lang="en-US"/>
              <a:t> Malabon. Dahil </a:t>
            </a:r>
            <a:r>
              <a:rPr lang="en-US" err="1"/>
              <a:t>sa</a:t>
            </a:r>
            <a:r>
              <a:rPr lang="en-US"/>
              <a:t> </a:t>
            </a:r>
            <a:r>
              <a:rPr lang="en-US" err="1"/>
              <a:t>kakuriputan</a:t>
            </a:r>
            <a:r>
              <a:rPr lang="en-US"/>
              <a:t> ng ama ay </a:t>
            </a:r>
            <a:r>
              <a:rPr lang="en-US" err="1"/>
              <a:t>hindi</a:t>
            </a:r>
            <a:r>
              <a:rPr lang="en-US"/>
              <a:t> </a:t>
            </a:r>
            <a:r>
              <a:rPr lang="en-US" err="1"/>
              <a:t>siya</a:t>
            </a:r>
            <a:r>
              <a:rPr lang="en-US"/>
              <a:t> </a:t>
            </a:r>
            <a:r>
              <a:rPr lang="en-US" err="1"/>
              <a:t>pinag-aral</a:t>
            </a:r>
            <a:r>
              <a:rPr lang="en-US"/>
              <a:t> kaya </a:t>
            </a:r>
            <a:r>
              <a:rPr lang="en-US" err="1"/>
              <a:t>siya</a:t>
            </a:r>
            <a:r>
              <a:rPr lang="en-US"/>
              <a:t> ay </a:t>
            </a:r>
            <a:r>
              <a:rPr lang="en-US" err="1"/>
              <a:t>nagpaalila</a:t>
            </a:r>
            <a:r>
              <a:rPr lang="en-US"/>
              <a:t> </a:t>
            </a:r>
            <a:r>
              <a:rPr lang="en-US" err="1"/>
              <a:t>sa</a:t>
            </a:r>
            <a:r>
              <a:rPr lang="en-US"/>
              <a:t> </a:t>
            </a:r>
            <a:r>
              <a:rPr lang="en-US" err="1"/>
              <a:t>isang</a:t>
            </a:r>
            <a:r>
              <a:rPr lang="en-US"/>
              <a:t> </a:t>
            </a:r>
            <a:r>
              <a:rPr lang="en-US" err="1"/>
              <a:t>Dominiko</a:t>
            </a:r>
            <a:r>
              <a:rPr lang="en-US"/>
              <a:t>. Ito ang </a:t>
            </a:r>
            <a:r>
              <a:rPr lang="en-US" err="1"/>
              <a:t>nagtiyagang</a:t>
            </a:r>
            <a:r>
              <a:rPr lang="en-US"/>
              <a:t> </a:t>
            </a:r>
            <a:r>
              <a:rPr lang="en-US" err="1"/>
              <a:t>nagturo</a:t>
            </a:r>
            <a:r>
              <a:rPr lang="en-US"/>
              <a:t> </a:t>
            </a:r>
            <a:r>
              <a:rPr lang="en-US" err="1"/>
              <a:t>sa</a:t>
            </a:r>
            <a:r>
              <a:rPr lang="en-US"/>
              <a:t> kanya. Nang </a:t>
            </a:r>
            <a:r>
              <a:rPr lang="en-US" err="1"/>
              <a:t>mamatay</a:t>
            </a:r>
            <a:r>
              <a:rPr lang="en-US"/>
              <a:t> ang </a:t>
            </a:r>
            <a:r>
              <a:rPr lang="en-US" err="1"/>
              <a:t>kumupkop</a:t>
            </a:r>
            <a:r>
              <a:rPr lang="en-US"/>
              <a:t> </a:t>
            </a:r>
            <a:r>
              <a:rPr lang="en-US" err="1"/>
              <a:t>sa</a:t>
            </a:r>
            <a:r>
              <a:rPr lang="en-US"/>
              <a:t> kanya at ang </a:t>
            </a:r>
            <a:r>
              <a:rPr lang="en-US" err="1"/>
              <a:t>kanyang</a:t>
            </a:r>
            <a:r>
              <a:rPr lang="en-US"/>
              <a:t> ama, </a:t>
            </a:r>
            <a:r>
              <a:rPr lang="en-US" err="1"/>
              <a:t>siya</a:t>
            </a:r>
            <a:r>
              <a:rPr lang="en-US"/>
              <a:t> ay </a:t>
            </a:r>
            <a:r>
              <a:rPr lang="en-US" err="1"/>
              <a:t>nangalakal</a:t>
            </a:r>
            <a:r>
              <a:rPr lang="en-US"/>
              <a:t> </a:t>
            </a:r>
            <a:r>
              <a:rPr lang="en-US" err="1"/>
              <a:t>na</a:t>
            </a:r>
            <a:r>
              <a:rPr lang="en-US"/>
              <a:t> </a:t>
            </a:r>
            <a:r>
              <a:rPr lang="en-US" err="1"/>
              <a:t>lamang</a:t>
            </a:r>
            <a:r>
              <a:rPr lang="en-US"/>
              <a:t>. Ang </a:t>
            </a:r>
            <a:r>
              <a:rPr lang="en-US" err="1"/>
              <a:t>napangasawa</a:t>
            </a:r>
            <a:r>
              <a:rPr lang="en-US"/>
              <a:t> </a:t>
            </a:r>
            <a:r>
              <a:rPr lang="en-US" err="1"/>
              <a:t>niya</a:t>
            </a:r>
            <a:r>
              <a:rPr lang="en-US"/>
              <a:t> ay </a:t>
            </a:r>
            <a:r>
              <a:rPr lang="en-US" err="1"/>
              <a:t>si</a:t>
            </a:r>
            <a:r>
              <a:rPr lang="en-US"/>
              <a:t> Pia Alba, </a:t>
            </a:r>
            <a:r>
              <a:rPr lang="en-US" err="1"/>
              <a:t>isang</a:t>
            </a:r>
            <a:r>
              <a:rPr lang="en-US"/>
              <a:t> </a:t>
            </a:r>
            <a:r>
              <a:rPr lang="en-US" err="1"/>
              <a:t>maganda</a:t>
            </a:r>
            <a:r>
              <a:rPr lang="en-US"/>
              <a:t> at </a:t>
            </a:r>
            <a:r>
              <a:rPr lang="en-US" err="1"/>
              <a:t>butihing</a:t>
            </a:r>
            <a:r>
              <a:rPr lang="en-US"/>
              <a:t> </a:t>
            </a:r>
            <a:r>
              <a:rPr lang="en-US" err="1"/>
              <a:t>babae</a:t>
            </a:r>
            <a:r>
              <a:rPr lang="en-US"/>
              <a:t> </a:t>
            </a:r>
            <a:r>
              <a:rPr lang="en-US" err="1"/>
              <a:t>na</a:t>
            </a:r>
            <a:r>
              <a:rPr lang="en-US"/>
              <a:t> </a:t>
            </a:r>
            <a:r>
              <a:rPr lang="en-US" err="1"/>
              <a:t>taga</a:t>
            </a:r>
            <a:r>
              <a:rPr lang="en-US"/>
              <a:t> Santa Cruz at </a:t>
            </a:r>
            <a:r>
              <a:rPr lang="en-US" err="1"/>
              <a:t>naging</a:t>
            </a:r>
            <a:r>
              <a:rPr lang="en-US"/>
              <a:t> </a:t>
            </a:r>
            <a:r>
              <a:rPr lang="en-US" err="1"/>
              <a:t>katulong</a:t>
            </a:r>
            <a:r>
              <a:rPr lang="en-US"/>
              <a:t> </a:t>
            </a:r>
            <a:r>
              <a:rPr lang="en-US" err="1"/>
              <a:t>niya</a:t>
            </a:r>
            <a:r>
              <a:rPr lang="en-US"/>
              <a:t> </a:t>
            </a:r>
            <a:r>
              <a:rPr lang="en-US" err="1"/>
              <a:t>sa</a:t>
            </a:r>
            <a:r>
              <a:rPr lang="en-US"/>
              <a:t> </a:t>
            </a:r>
            <a:r>
              <a:rPr lang="en-US" err="1"/>
              <a:t>pagpapayaman</a:t>
            </a:r>
            <a:r>
              <a:rPr lang="en-US"/>
              <a:t>. Namili </a:t>
            </a:r>
            <a:r>
              <a:rPr lang="en-US" err="1"/>
              <a:t>siya</a:t>
            </a:r>
            <a:r>
              <a:rPr lang="en-US"/>
              <a:t> ng </a:t>
            </a:r>
            <a:r>
              <a:rPr lang="en-US" err="1"/>
              <a:t>lupain</a:t>
            </a:r>
            <a:r>
              <a:rPr lang="en-US"/>
              <a:t> </a:t>
            </a:r>
            <a:r>
              <a:rPr lang="en-US" err="1"/>
              <a:t>sa</a:t>
            </a:r>
            <a:r>
              <a:rPr lang="en-US"/>
              <a:t> San Diego at </a:t>
            </a:r>
            <a:r>
              <a:rPr lang="en-US" err="1"/>
              <a:t>dito</a:t>
            </a:r>
            <a:r>
              <a:rPr lang="en-US"/>
              <a:t> </a:t>
            </a:r>
            <a:r>
              <a:rPr lang="en-US" err="1"/>
              <a:t>nila</a:t>
            </a:r>
            <a:r>
              <a:rPr lang="en-US"/>
              <a:t> </a:t>
            </a:r>
            <a:r>
              <a:rPr lang="en-US" err="1"/>
              <a:t>naging</a:t>
            </a:r>
            <a:r>
              <a:rPr lang="en-US"/>
              <a:t> </a:t>
            </a:r>
            <a:r>
              <a:rPr lang="en-US" err="1"/>
              <a:t>kaibigan</a:t>
            </a:r>
            <a:r>
              <a:rPr lang="en-US"/>
              <a:t> </a:t>
            </a:r>
            <a:r>
              <a:rPr lang="en-US" err="1"/>
              <a:t>si</a:t>
            </a:r>
            <a:r>
              <a:rPr lang="en-US"/>
              <a:t> Padre Damaso at Don Rafael Ibarra.</a:t>
            </a:r>
          </a:p>
          <a:p>
            <a:pPr marL="0" indent="0" algn="just">
              <a:buNone/>
            </a:pPr>
            <a:r>
              <a:rPr lang="en-US" dirty="0"/>
              <a:t>  Ang di </a:t>
            </a:r>
            <a:r>
              <a:rPr lang="en-US" dirty="0" err="1"/>
              <a:t>pagkakaroon</a:t>
            </a:r>
            <a:r>
              <a:rPr lang="en-US" dirty="0"/>
              <a:t> ng </a:t>
            </a:r>
            <a:r>
              <a:rPr lang="en-US" dirty="0" err="1"/>
              <a:t>anak</a:t>
            </a:r>
            <a:r>
              <a:rPr lang="en-US" dirty="0"/>
              <a:t> </a:t>
            </a:r>
            <a:r>
              <a:rPr lang="en-US" dirty="0" err="1"/>
              <a:t>sa</a:t>
            </a:r>
            <a:r>
              <a:rPr lang="en-US" dirty="0"/>
              <a:t> </a:t>
            </a:r>
            <a:r>
              <a:rPr lang="en-US" dirty="0" err="1"/>
              <a:t>loob</a:t>
            </a:r>
            <a:r>
              <a:rPr lang="en-US" dirty="0"/>
              <a:t> ng </a:t>
            </a:r>
            <a:r>
              <a:rPr lang="en-US" dirty="0" err="1"/>
              <a:t>anim</a:t>
            </a:r>
            <a:r>
              <a:rPr lang="en-US" dirty="0"/>
              <a:t> </a:t>
            </a:r>
            <a:r>
              <a:rPr lang="en-US" dirty="0" err="1"/>
              <a:t>na</a:t>
            </a:r>
            <a:r>
              <a:rPr lang="en-US" dirty="0"/>
              <a:t> </a:t>
            </a:r>
            <a:r>
              <a:rPr lang="en-US" dirty="0" err="1"/>
              <a:t>taon</a:t>
            </a:r>
            <a:r>
              <a:rPr lang="en-US" dirty="0"/>
              <a:t> </a:t>
            </a:r>
            <a:r>
              <a:rPr lang="en-US" dirty="0" err="1"/>
              <a:t>nilang</a:t>
            </a:r>
            <a:r>
              <a:rPr lang="en-US" dirty="0"/>
              <a:t> </a:t>
            </a:r>
            <a:r>
              <a:rPr lang="en-US" dirty="0" err="1"/>
              <a:t>pagsasama</a:t>
            </a:r>
            <a:r>
              <a:rPr lang="en-US" dirty="0"/>
              <a:t> ang </a:t>
            </a:r>
            <a:r>
              <a:rPr lang="en-US" dirty="0" err="1"/>
              <a:t>dahilan</a:t>
            </a:r>
            <a:r>
              <a:rPr lang="en-US" dirty="0"/>
              <a:t> </a:t>
            </a:r>
            <a:r>
              <a:rPr lang="en-US" dirty="0" err="1"/>
              <a:t>upang</a:t>
            </a:r>
            <a:r>
              <a:rPr lang="en-US" dirty="0"/>
              <a:t> </a:t>
            </a:r>
            <a:r>
              <a:rPr lang="en-US" dirty="0" err="1"/>
              <a:t>mamanata</a:t>
            </a:r>
            <a:r>
              <a:rPr lang="en-US" dirty="0"/>
              <a:t> </a:t>
            </a:r>
            <a:r>
              <a:rPr lang="en-US" dirty="0" err="1"/>
              <a:t>si</a:t>
            </a:r>
            <a:r>
              <a:rPr lang="en-US" dirty="0"/>
              <a:t> Donya Pia </a:t>
            </a:r>
            <a:r>
              <a:rPr lang="en-US" dirty="0" err="1"/>
              <a:t>sa</a:t>
            </a:r>
            <a:r>
              <a:rPr lang="en-US" dirty="0"/>
              <a:t> </a:t>
            </a:r>
            <a:r>
              <a:rPr lang="en-US" dirty="0" err="1"/>
              <a:t>Birheng</a:t>
            </a:r>
            <a:r>
              <a:rPr lang="en-US" dirty="0"/>
              <a:t> </a:t>
            </a:r>
            <a:r>
              <a:rPr lang="en-US" dirty="0" err="1"/>
              <a:t>Kaysasay</a:t>
            </a:r>
            <a:r>
              <a:rPr lang="en-US" dirty="0"/>
              <a:t> </a:t>
            </a:r>
            <a:r>
              <a:rPr lang="en-US" dirty="0" err="1"/>
              <a:t>sa</a:t>
            </a:r>
            <a:r>
              <a:rPr lang="en-US" dirty="0"/>
              <a:t> Taal at </a:t>
            </a:r>
            <a:r>
              <a:rPr lang="en-US" dirty="0" err="1"/>
              <a:t>nagsayaw</a:t>
            </a:r>
            <a:r>
              <a:rPr lang="en-US" dirty="0"/>
              <a:t> </a:t>
            </a:r>
            <a:r>
              <a:rPr lang="en-US" dirty="0" err="1"/>
              <a:t>sa</a:t>
            </a:r>
            <a:r>
              <a:rPr lang="en-US" dirty="0"/>
              <a:t> </a:t>
            </a:r>
            <a:r>
              <a:rPr lang="en-US" dirty="0" err="1"/>
              <a:t>prusisyon</a:t>
            </a:r>
            <a:r>
              <a:rPr lang="en-US" dirty="0"/>
              <a:t> ng </a:t>
            </a:r>
            <a:r>
              <a:rPr lang="en-US" dirty="0" err="1"/>
              <a:t>Birhen</a:t>
            </a:r>
            <a:r>
              <a:rPr lang="en-US" dirty="0"/>
              <a:t> ng </a:t>
            </a:r>
            <a:r>
              <a:rPr lang="en-US" dirty="0" err="1"/>
              <a:t>Turumba</a:t>
            </a:r>
            <a:r>
              <a:rPr lang="en-US" dirty="0"/>
              <a:t> </a:t>
            </a:r>
            <a:r>
              <a:rPr lang="en-US" dirty="0" err="1"/>
              <a:t>sa</a:t>
            </a:r>
            <a:r>
              <a:rPr lang="en-US" dirty="0"/>
              <a:t> Pakil </a:t>
            </a:r>
            <a:r>
              <a:rPr lang="en-US" dirty="0" err="1"/>
              <a:t>sa</a:t>
            </a:r>
            <a:r>
              <a:rPr lang="en-US" dirty="0"/>
              <a:t> </a:t>
            </a:r>
            <a:r>
              <a:rPr lang="en-US" dirty="0" err="1"/>
              <a:t>gitna</a:t>
            </a:r>
            <a:r>
              <a:rPr lang="en-US" dirty="0"/>
              <a:t> ng </a:t>
            </a:r>
            <a:r>
              <a:rPr lang="en-US" dirty="0" err="1"/>
              <a:t>init</a:t>
            </a:r>
            <a:r>
              <a:rPr lang="en-US" dirty="0"/>
              <a:t> ng </a:t>
            </a:r>
            <a:r>
              <a:rPr lang="en-US" dirty="0" err="1"/>
              <a:t>araw</a:t>
            </a:r>
            <a:r>
              <a:rPr lang="en-US" dirty="0"/>
              <a:t>. </a:t>
            </a:r>
            <a:r>
              <a:rPr lang="en-US" dirty="0" err="1"/>
              <a:t>Isinunod</a:t>
            </a:r>
            <a:r>
              <a:rPr lang="en-US" dirty="0"/>
              <a:t> ang </a:t>
            </a:r>
            <a:r>
              <a:rPr lang="en-US" dirty="0" err="1"/>
              <a:t>pagsayaw</a:t>
            </a:r>
            <a:r>
              <a:rPr lang="en-US" dirty="0"/>
              <a:t> </a:t>
            </a:r>
            <a:r>
              <a:rPr lang="en-US" dirty="0" err="1"/>
              <a:t>sa</a:t>
            </a:r>
            <a:r>
              <a:rPr lang="en-US" dirty="0"/>
              <a:t> Obando, </a:t>
            </a:r>
            <a:r>
              <a:rPr lang="en-US" dirty="0" err="1"/>
              <a:t>sa</a:t>
            </a:r>
            <a:r>
              <a:rPr lang="en-US" dirty="0"/>
              <a:t> </a:t>
            </a:r>
            <a:r>
              <a:rPr lang="en-US" dirty="0" err="1"/>
              <a:t>payo</a:t>
            </a:r>
            <a:r>
              <a:rPr lang="en-US" dirty="0"/>
              <a:t> </a:t>
            </a:r>
            <a:r>
              <a:rPr lang="en-US" dirty="0" err="1"/>
              <a:t>ni</a:t>
            </a:r>
            <a:r>
              <a:rPr lang="en-US" dirty="0"/>
              <a:t> Padre Damaso. Si San Pascual Bailon ay </a:t>
            </a:r>
            <a:r>
              <a:rPr lang="en-US" dirty="0" err="1"/>
              <a:t>balita</a:t>
            </a:r>
            <a:r>
              <a:rPr lang="en-US" dirty="0"/>
              <a:t> </a:t>
            </a:r>
            <a:r>
              <a:rPr lang="en-US" dirty="0" err="1"/>
              <a:t>sa</a:t>
            </a:r>
            <a:r>
              <a:rPr lang="en-US" dirty="0"/>
              <a:t> </a:t>
            </a:r>
            <a:r>
              <a:rPr lang="en-US" dirty="0" err="1"/>
              <a:t>pagbibigay</a:t>
            </a:r>
            <a:r>
              <a:rPr lang="en-US" dirty="0"/>
              <a:t> ng </a:t>
            </a:r>
            <a:r>
              <a:rPr lang="en-US" dirty="0" err="1"/>
              <a:t>anak</a:t>
            </a:r>
            <a:r>
              <a:rPr lang="en-US" dirty="0"/>
              <a:t> </a:t>
            </a:r>
            <a:r>
              <a:rPr lang="en-US" dirty="0" err="1"/>
              <a:t>na</a:t>
            </a:r>
            <a:r>
              <a:rPr lang="en-US" dirty="0"/>
              <a:t> </a:t>
            </a:r>
            <a:r>
              <a:rPr lang="en-US" dirty="0" err="1"/>
              <a:t>lalaki</a:t>
            </a:r>
            <a:r>
              <a:rPr lang="en-US" dirty="0"/>
              <a:t> at ang </a:t>
            </a:r>
            <a:r>
              <a:rPr lang="en-US" dirty="0" err="1"/>
              <a:t>Ntra</a:t>
            </a:r>
            <a:r>
              <a:rPr lang="en-US" dirty="0"/>
              <a:t>. Sra. de </a:t>
            </a:r>
            <a:r>
              <a:rPr lang="en-US" dirty="0" err="1"/>
              <a:t>Salambaw</a:t>
            </a:r>
            <a:r>
              <a:rPr lang="en-US" dirty="0"/>
              <a:t> at Santa Clara ay </a:t>
            </a:r>
            <a:r>
              <a:rPr lang="en-US" dirty="0" err="1"/>
              <a:t>anak</a:t>
            </a:r>
            <a:r>
              <a:rPr lang="en-US" dirty="0"/>
              <a:t> </a:t>
            </a:r>
            <a:r>
              <a:rPr lang="en-US" dirty="0" err="1"/>
              <a:t>na</a:t>
            </a:r>
            <a:r>
              <a:rPr lang="en-US" dirty="0"/>
              <a:t> </a:t>
            </a:r>
            <a:r>
              <a:rPr lang="en-US" dirty="0" err="1"/>
              <a:t>babae</a:t>
            </a:r>
            <a:r>
              <a:rPr lang="en-US" dirty="0"/>
              <a:t>. </a:t>
            </a:r>
            <a:r>
              <a:rPr lang="en-US" dirty="0" err="1"/>
              <a:t>Dininig</a:t>
            </a:r>
            <a:r>
              <a:rPr lang="en-US" dirty="0"/>
              <a:t> ng </a:t>
            </a:r>
            <a:r>
              <a:rPr lang="en-US" dirty="0" err="1"/>
              <a:t>mga</a:t>
            </a:r>
            <a:r>
              <a:rPr lang="en-US" dirty="0"/>
              <a:t> </a:t>
            </a:r>
            <a:r>
              <a:rPr lang="en-US" dirty="0" err="1"/>
              <a:t>santa</a:t>
            </a:r>
            <a:r>
              <a:rPr lang="en-US" dirty="0"/>
              <a:t> ang </a:t>
            </a:r>
            <a:r>
              <a:rPr lang="en-US" dirty="0" err="1"/>
              <a:t>dasal</a:t>
            </a:r>
            <a:r>
              <a:rPr lang="en-US" dirty="0"/>
              <a:t> </a:t>
            </a:r>
            <a:r>
              <a:rPr lang="en-US" dirty="0" err="1"/>
              <a:t>ni</a:t>
            </a:r>
            <a:r>
              <a:rPr lang="en-US" dirty="0"/>
              <a:t> Donya Pia. Siya ay </a:t>
            </a:r>
            <a:r>
              <a:rPr lang="en-US" dirty="0" err="1"/>
              <a:t>naglihi</a:t>
            </a:r>
            <a:r>
              <a:rPr lang="en-US" dirty="0"/>
              <a:t> </a:t>
            </a:r>
            <a:r>
              <a:rPr lang="en-US" dirty="0" err="1"/>
              <a:t>ngunit</a:t>
            </a:r>
            <a:r>
              <a:rPr lang="en-US" dirty="0"/>
              <a:t> ang </a:t>
            </a:r>
            <a:r>
              <a:rPr lang="en-US" dirty="0" err="1"/>
              <a:t>pagdadalang</a:t>
            </a:r>
            <a:r>
              <a:rPr lang="en-US" dirty="0"/>
              <a:t> </a:t>
            </a:r>
            <a:r>
              <a:rPr lang="en-US" dirty="0" err="1"/>
              <a:t>tao'y</a:t>
            </a:r>
            <a:r>
              <a:rPr lang="en-US" dirty="0"/>
              <a:t> </a:t>
            </a:r>
            <a:r>
              <a:rPr lang="en-US" dirty="0" err="1"/>
              <a:t>napuno</a:t>
            </a:r>
            <a:r>
              <a:rPr lang="en-US" dirty="0"/>
              <a:t> ng </a:t>
            </a:r>
            <a:r>
              <a:rPr lang="en-US" dirty="0" err="1"/>
              <a:t>kalungkutan</a:t>
            </a:r>
            <a:r>
              <a:rPr lang="en-US" dirty="0"/>
              <a:t>. </a:t>
            </a:r>
            <a:r>
              <a:rPr lang="en-US" dirty="0" err="1"/>
              <a:t>Pagkapanganak</a:t>
            </a:r>
            <a:r>
              <a:rPr lang="en-US" dirty="0"/>
              <a:t> </a:t>
            </a:r>
            <a:r>
              <a:rPr lang="en-US" dirty="0" err="1"/>
              <a:t>sa</a:t>
            </a:r>
            <a:r>
              <a:rPr lang="en-US" dirty="0"/>
              <a:t> </a:t>
            </a:r>
            <a:r>
              <a:rPr lang="en-US" dirty="0" err="1"/>
              <a:t>isang</a:t>
            </a:r>
            <a:r>
              <a:rPr lang="en-US" dirty="0"/>
              <a:t> </a:t>
            </a:r>
            <a:r>
              <a:rPr lang="en-US" dirty="0" err="1"/>
              <a:t>magandang</a:t>
            </a:r>
            <a:r>
              <a:rPr lang="en-US" dirty="0"/>
              <a:t> </a:t>
            </a:r>
            <a:r>
              <a:rPr lang="en-US" dirty="0" err="1"/>
              <a:t>sanggol</a:t>
            </a:r>
            <a:r>
              <a:rPr lang="en-US" dirty="0"/>
              <a:t> ay </a:t>
            </a:r>
            <a:r>
              <a:rPr lang="en-US" dirty="0" err="1"/>
              <a:t>dinapuan</a:t>
            </a:r>
            <a:r>
              <a:rPr lang="en-US" dirty="0"/>
              <a:t> ng </a:t>
            </a:r>
            <a:r>
              <a:rPr lang="en-US" dirty="0" err="1"/>
              <a:t>matinding</a:t>
            </a:r>
            <a:r>
              <a:rPr lang="en-US" dirty="0"/>
              <a:t> </a:t>
            </a:r>
            <a:r>
              <a:rPr lang="en-US" dirty="0" err="1"/>
              <a:t>lagnat</a:t>
            </a:r>
            <a:r>
              <a:rPr lang="en-US" dirty="0"/>
              <a:t> ang </a:t>
            </a:r>
            <a:r>
              <a:rPr lang="en-US" dirty="0" err="1"/>
              <a:t>butihing</a:t>
            </a:r>
            <a:r>
              <a:rPr lang="en-US" dirty="0"/>
              <a:t> </a:t>
            </a:r>
            <a:r>
              <a:rPr lang="en-US" dirty="0" err="1"/>
              <a:t>babae</a:t>
            </a:r>
            <a:r>
              <a:rPr lang="en-US" dirty="0"/>
              <a:t> </a:t>
            </a:r>
            <a:r>
              <a:rPr lang="en-US" dirty="0" err="1"/>
              <a:t>na</a:t>
            </a:r>
            <a:r>
              <a:rPr lang="en-US" dirty="0"/>
              <a:t> </a:t>
            </a:r>
            <a:r>
              <a:rPr lang="en-US" dirty="0" err="1"/>
              <a:t>naging</a:t>
            </a:r>
            <a:r>
              <a:rPr lang="en-US" dirty="0"/>
              <a:t> </a:t>
            </a:r>
            <a:r>
              <a:rPr lang="en-US" dirty="0" err="1"/>
              <a:t>dahilan</a:t>
            </a:r>
            <a:r>
              <a:rPr lang="en-US" dirty="0"/>
              <a:t> ng </a:t>
            </a:r>
            <a:r>
              <a:rPr lang="en-US" dirty="0" err="1"/>
              <a:t>maagang</a:t>
            </a:r>
            <a:r>
              <a:rPr lang="en-US" dirty="0"/>
              <a:t> </a:t>
            </a:r>
            <a:r>
              <a:rPr lang="en-US" dirty="0" err="1"/>
              <a:t>kamatayan</a:t>
            </a:r>
            <a:r>
              <a:rPr lang="en-US" dirty="0"/>
              <a:t>. Si Padre Damaso ang </a:t>
            </a:r>
            <a:r>
              <a:rPr lang="en-US" dirty="0" err="1"/>
              <a:t>ninong</a:t>
            </a:r>
            <a:r>
              <a:rPr lang="en-US" dirty="0"/>
              <a:t> </a:t>
            </a:r>
            <a:r>
              <a:rPr lang="en-US" dirty="0" err="1"/>
              <a:t>sa</a:t>
            </a:r>
            <a:r>
              <a:rPr lang="en-US" dirty="0"/>
              <a:t> </a:t>
            </a:r>
            <a:r>
              <a:rPr lang="en-US" dirty="0" err="1"/>
              <a:t>binyag</a:t>
            </a:r>
            <a:r>
              <a:rPr lang="en-US" dirty="0"/>
              <a:t> at ang </a:t>
            </a:r>
            <a:r>
              <a:rPr lang="en-US" dirty="0" err="1"/>
              <a:t>bata'y</a:t>
            </a:r>
            <a:r>
              <a:rPr lang="en-US" dirty="0"/>
              <a:t> </a:t>
            </a:r>
            <a:r>
              <a:rPr lang="en-US" dirty="0" err="1"/>
              <a:t>pinangalanang</a:t>
            </a:r>
            <a:r>
              <a:rPr lang="en-US" dirty="0"/>
              <a:t> Maria Clara.</a:t>
            </a:r>
          </a:p>
        </p:txBody>
      </p:sp>
      <p:sp>
        <p:nvSpPr>
          <p:cNvPr id="8" name="Content Placeholder 2">
            <a:extLst>
              <a:ext uri="{FF2B5EF4-FFF2-40B4-BE49-F238E27FC236}">
                <a16:creationId xmlns:a16="http://schemas.microsoft.com/office/drawing/2014/main" id="{844696B5-1EC6-643D-CBC9-F30EE7B81B62}"/>
              </a:ext>
            </a:extLst>
          </p:cNvPr>
          <p:cNvSpPr txBox="1">
            <a:spLocks/>
          </p:cNvSpPr>
          <p:nvPr/>
        </p:nvSpPr>
        <p:spPr>
          <a:xfrm>
            <a:off x="12860600" y="304678"/>
            <a:ext cx="11274612" cy="612232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  Si Tiya Isabel ang nag-</a:t>
            </a:r>
            <a:r>
              <a:rPr lang="en-US" err="1"/>
              <a:t>aruga</a:t>
            </a:r>
            <a:r>
              <a:rPr lang="en-US" dirty="0"/>
              <a:t> at </a:t>
            </a:r>
            <a:r>
              <a:rPr lang="en-US" err="1"/>
              <a:t>nagturo</a:t>
            </a:r>
            <a:r>
              <a:rPr lang="en-US" dirty="0"/>
              <a:t> kay Maria Clara. Ang </a:t>
            </a:r>
            <a:r>
              <a:rPr lang="en-US" err="1"/>
              <a:t>malalaking</a:t>
            </a:r>
            <a:r>
              <a:rPr lang="en-US" dirty="0"/>
              <a:t> </a:t>
            </a:r>
            <a:r>
              <a:rPr lang="en-US" err="1"/>
              <a:t>mata</a:t>
            </a:r>
            <a:r>
              <a:rPr lang="en-US" dirty="0"/>
              <a:t> </a:t>
            </a:r>
            <a:r>
              <a:rPr lang="en-US" err="1"/>
              <a:t>ni</a:t>
            </a:r>
            <a:r>
              <a:rPr lang="en-US" dirty="0"/>
              <a:t> Maria Clara </a:t>
            </a:r>
            <a:r>
              <a:rPr lang="en-US" err="1"/>
              <a:t>na</a:t>
            </a:r>
            <a:r>
              <a:rPr lang="en-US" dirty="0"/>
              <a:t> </a:t>
            </a:r>
            <a:r>
              <a:rPr lang="en-US" err="1"/>
              <a:t>kuha</a:t>
            </a:r>
            <a:r>
              <a:rPr lang="en-US" dirty="0"/>
              <a:t> </a:t>
            </a:r>
            <a:r>
              <a:rPr lang="en-US" err="1"/>
              <a:t>sa</a:t>
            </a:r>
            <a:r>
              <a:rPr lang="en-US" dirty="0"/>
              <a:t> </a:t>
            </a:r>
            <a:r>
              <a:rPr lang="en-US" err="1"/>
              <a:t>kanyang</a:t>
            </a:r>
            <a:r>
              <a:rPr lang="en-US" dirty="0"/>
              <a:t> </a:t>
            </a:r>
            <a:r>
              <a:rPr lang="en-US" err="1"/>
              <a:t>ina</a:t>
            </a:r>
            <a:r>
              <a:rPr lang="en-US" dirty="0"/>
              <a:t> ay </a:t>
            </a:r>
            <a:r>
              <a:rPr lang="en-US" err="1"/>
              <a:t>lagi</a:t>
            </a:r>
            <a:r>
              <a:rPr lang="en-US" dirty="0"/>
              <a:t> </a:t>
            </a:r>
            <a:r>
              <a:rPr lang="en-US" err="1"/>
              <a:t>nang</a:t>
            </a:r>
            <a:r>
              <a:rPr lang="en-US" dirty="0"/>
              <a:t> </a:t>
            </a:r>
            <a:r>
              <a:rPr lang="en-US" err="1"/>
              <a:t>masaya</a:t>
            </a:r>
            <a:r>
              <a:rPr lang="en-US" dirty="0"/>
              <a:t> kung </a:t>
            </a:r>
            <a:r>
              <a:rPr lang="en-US" err="1"/>
              <a:t>naglalaro</a:t>
            </a:r>
            <a:r>
              <a:rPr lang="en-US" dirty="0"/>
              <a:t> </a:t>
            </a:r>
            <a:r>
              <a:rPr lang="en-US" err="1"/>
              <a:t>ngunit</a:t>
            </a:r>
            <a:r>
              <a:rPr lang="en-US" dirty="0"/>
              <a:t> </a:t>
            </a:r>
            <a:r>
              <a:rPr lang="en-US" err="1"/>
              <a:t>malamlam</a:t>
            </a:r>
            <a:r>
              <a:rPr lang="en-US" dirty="0"/>
              <a:t> kung </a:t>
            </a:r>
            <a:r>
              <a:rPr lang="en-US" err="1"/>
              <a:t>hindi</a:t>
            </a:r>
            <a:r>
              <a:rPr lang="en-US" dirty="0"/>
              <a:t> </a:t>
            </a:r>
            <a:r>
              <a:rPr lang="en-US" err="1"/>
              <a:t>na</a:t>
            </a:r>
            <a:r>
              <a:rPr lang="en-US" dirty="0"/>
              <a:t> </a:t>
            </a:r>
            <a:r>
              <a:rPr lang="en-US" err="1"/>
              <a:t>siya</a:t>
            </a:r>
            <a:r>
              <a:rPr lang="en-US" dirty="0"/>
              <a:t> </a:t>
            </a:r>
            <a:r>
              <a:rPr lang="en-US" err="1"/>
              <a:t>nangingiti</a:t>
            </a:r>
            <a:r>
              <a:rPr lang="en-US" dirty="0"/>
              <a:t>. Mamula-</a:t>
            </a:r>
            <a:r>
              <a:rPr lang="en-US" err="1"/>
              <a:t>mula</a:t>
            </a:r>
            <a:r>
              <a:rPr lang="en-US" dirty="0"/>
              <a:t> ang </a:t>
            </a:r>
            <a:r>
              <a:rPr lang="en-US" err="1"/>
              <a:t>kanyang</a:t>
            </a:r>
            <a:r>
              <a:rPr lang="en-US" dirty="0"/>
              <a:t> </a:t>
            </a:r>
            <a:r>
              <a:rPr lang="en-US" err="1"/>
              <a:t>buhok</a:t>
            </a:r>
            <a:r>
              <a:rPr lang="en-US" dirty="0"/>
              <a:t>, </a:t>
            </a:r>
            <a:r>
              <a:rPr lang="en-US" err="1"/>
              <a:t>maganda</a:t>
            </a:r>
            <a:r>
              <a:rPr lang="en-US" dirty="0"/>
              <a:t> ang </a:t>
            </a:r>
            <a:r>
              <a:rPr lang="en-US" err="1"/>
              <a:t>ilong</a:t>
            </a:r>
            <a:r>
              <a:rPr lang="en-US" dirty="0"/>
              <a:t> may </a:t>
            </a:r>
            <a:r>
              <a:rPr lang="en-US" err="1"/>
              <a:t>biloy</a:t>
            </a:r>
            <a:r>
              <a:rPr lang="en-US" dirty="0"/>
              <a:t> </a:t>
            </a:r>
            <a:r>
              <a:rPr lang="en-US" err="1"/>
              <a:t>sa</a:t>
            </a:r>
            <a:r>
              <a:rPr lang="en-US" dirty="0"/>
              <a:t> </a:t>
            </a:r>
            <a:r>
              <a:rPr lang="en-US" err="1"/>
              <a:t>mga</a:t>
            </a:r>
            <a:r>
              <a:rPr lang="en-US" dirty="0"/>
              <a:t> </a:t>
            </a:r>
            <a:r>
              <a:rPr lang="en-US" err="1"/>
              <a:t>pisngi</a:t>
            </a:r>
            <a:r>
              <a:rPr lang="en-US" dirty="0"/>
              <a:t> at ang </a:t>
            </a:r>
            <a:r>
              <a:rPr lang="en-US" err="1"/>
              <a:t>balat</a:t>
            </a:r>
            <a:r>
              <a:rPr lang="en-US" dirty="0"/>
              <a:t> ay </a:t>
            </a:r>
            <a:r>
              <a:rPr lang="en-US" err="1"/>
              <a:t>animo'y</a:t>
            </a:r>
            <a:r>
              <a:rPr lang="en-US" dirty="0"/>
              <a:t> </a:t>
            </a:r>
            <a:r>
              <a:rPr lang="en-US" err="1"/>
              <a:t>balat</a:t>
            </a:r>
            <a:r>
              <a:rPr lang="en-US" dirty="0"/>
              <a:t> ng </a:t>
            </a:r>
            <a:r>
              <a:rPr lang="en-US" err="1"/>
              <a:t>sibuyas</a:t>
            </a:r>
            <a:r>
              <a:rPr lang="en-US" dirty="0"/>
              <a:t> </a:t>
            </a:r>
            <a:r>
              <a:rPr lang="en-US" err="1"/>
              <a:t>na</a:t>
            </a:r>
            <a:r>
              <a:rPr lang="en-US" dirty="0"/>
              <a:t> </a:t>
            </a:r>
            <a:r>
              <a:rPr lang="en-US" err="1"/>
              <a:t>kasimputi</a:t>
            </a:r>
            <a:r>
              <a:rPr lang="en-US" dirty="0"/>
              <a:t> ng </a:t>
            </a:r>
            <a:r>
              <a:rPr lang="en-US" err="1"/>
              <a:t>bulak</a:t>
            </a:r>
            <a:r>
              <a:rPr lang="en-US" dirty="0"/>
              <a:t>. Ang tanging </a:t>
            </a:r>
            <a:r>
              <a:rPr lang="en-US" err="1"/>
              <a:t>namana</a:t>
            </a:r>
            <a:r>
              <a:rPr lang="en-US" dirty="0"/>
              <a:t> kay Kapitan </a:t>
            </a:r>
            <a:r>
              <a:rPr lang="en-US" err="1"/>
              <a:t>Tiyago</a:t>
            </a:r>
            <a:r>
              <a:rPr lang="en-US" dirty="0"/>
              <a:t> ay ang </a:t>
            </a:r>
            <a:r>
              <a:rPr lang="en-US" err="1"/>
              <a:t>maliliit</a:t>
            </a:r>
            <a:r>
              <a:rPr lang="en-US" dirty="0"/>
              <a:t> </a:t>
            </a:r>
            <a:r>
              <a:rPr lang="en-US" err="1"/>
              <a:t>na</a:t>
            </a:r>
            <a:r>
              <a:rPr lang="en-US" dirty="0"/>
              <a:t> </a:t>
            </a:r>
            <a:r>
              <a:rPr lang="en-US" err="1"/>
              <a:t>tainga</a:t>
            </a:r>
            <a:r>
              <a:rPr lang="en-US" dirty="0"/>
              <a:t>. Ayon kay Tiya Isabel, ang </a:t>
            </a:r>
            <a:r>
              <a:rPr lang="en-US" err="1"/>
              <a:t>mga</a:t>
            </a:r>
            <a:r>
              <a:rPr lang="en-US" dirty="0"/>
              <a:t> </a:t>
            </a:r>
            <a:r>
              <a:rPr lang="en-US" err="1"/>
              <a:t>katangian</a:t>
            </a:r>
            <a:r>
              <a:rPr lang="en-US" dirty="0"/>
              <a:t> </a:t>
            </a:r>
            <a:r>
              <a:rPr lang="en-US" err="1"/>
              <a:t>ni</a:t>
            </a:r>
            <a:r>
              <a:rPr lang="en-US" dirty="0"/>
              <a:t> Maria Clara ay </a:t>
            </a:r>
            <a:r>
              <a:rPr lang="en-US" err="1"/>
              <a:t>dahil</a:t>
            </a:r>
            <a:r>
              <a:rPr lang="en-US" dirty="0"/>
              <a:t> </a:t>
            </a:r>
            <a:r>
              <a:rPr lang="en-US" err="1"/>
              <a:t>sa</a:t>
            </a:r>
            <a:r>
              <a:rPr lang="en-US" dirty="0"/>
              <a:t> </a:t>
            </a:r>
            <a:r>
              <a:rPr lang="en-US" err="1"/>
              <a:t>pagluha</a:t>
            </a:r>
            <a:r>
              <a:rPr lang="en-US" dirty="0"/>
              <a:t> ng </a:t>
            </a:r>
            <a:r>
              <a:rPr lang="en-US" err="1"/>
              <a:t>ina</a:t>
            </a:r>
            <a:r>
              <a:rPr lang="en-US" dirty="0"/>
              <a:t> </a:t>
            </a:r>
            <a:r>
              <a:rPr lang="en-US" err="1"/>
              <a:t>sa</a:t>
            </a:r>
            <a:r>
              <a:rPr lang="en-US" dirty="0"/>
              <a:t> </a:t>
            </a:r>
            <a:r>
              <a:rPr lang="en-US" err="1"/>
              <a:t>harap</a:t>
            </a:r>
            <a:r>
              <a:rPr lang="en-US" dirty="0"/>
              <a:t> </a:t>
            </a:r>
            <a:r>
              <a:rPr lang="en-US" err="1"/>
              <a:t>ni</a:t>
            </a:r>
            <a:r>
              <a:rPr lang="en-US" dirty="0"/>
              <a:t> San Antonio </a:t>
            </a:r>
            <a:r>
              <a:rPr lang="en-US" err="1"/>
              <a:t>nang</a:t>
            </a:r>
            <a:r>
              <a:rPr lang="en-US" dirty="0"/>
              <a:t> </a:t>
            </a:r>
            <a:r>
              <a:rPr lang="en-US" err="1"/>
              <a:t>ito'y</a:t>
            </a:r>
            <a:r>
              <a:rPr lang="en-US" dirty="0"/>
              <a:t> </a:t>
            </a:r>
            <a:r>
              <a:rPr lang="en-US" err="1"/>
              <a:t>naglilihi</a:t>
            </a:r>
            <a:r>
              <a:rPr lang="en-US" dirty="0"/>
              <a:t>. Ang </a:t>
            </a:r>
            <a:r>
              <a:rPr lang="en-US" err="1"/>
              <a:t>sabi</a:t>
            </a:r>
            <a:r>
              <a:rPr lang="en-US" dirty="0"/>
              <a:t> naman ng </a:t>
            </a:r>
            <a:r>
              <a:rPr lang="en-US" err="1"/>
              <a:t>isang</a:t>
            </a:r>
            <a:r>
              <a:rPr lang="en-US" dirty="0"/>
              <a:t> </a:t>
            </a:r>
            <a:r>
              <a:rPr lang="en-US" err="1"/>
              <a:t>pinsan</a:t>
            </a:r>
            <a:r>
              <a:rPr lang="en-US" dirty="0"/>
              <a:t> ay kay San Miguel </a:t>
            </a:r>
            <a:r>
              <a:rPr lang="en-US" err="1"/>
              <a:t>ipinaglihi</a:t>
            </a:r>
            <a:r>
              <a:rPr lang="en-US" dirty="0"/>
              <a:t>.</a:t>
            </a:r>
          </a:p>
          <a:p>
            <a:pPr marL="0" indent="0" algn="just">
              <a:buNone/>
            </a:pPr>
            <a:r>
              <a:rPr lang="en-US" dirty="0"/>
              <a:t>  </a:t>
            </a:r>
            <a:r>
              <a:rPr lang="en-US" dirty="0" err="1"/>
              <a:t>Lumaki</a:t>
            </a:r>
            <a:r>
              <a:rPr lang="en-US" dirty="0"/>
              <a:t> </a:t>
            </a:r>
            <a:r>
              <a:rPr lang="en-US" dirty="0" err="1"/>
              <a:t>si</a:t>
            </a:r>
            <a:r>
              <a:rPr lang="en-US" dirty="0"/>
              <a:t> Maria Clara </a:t>
            </a:r>
            <a:r>
              <a:rPr lang="en-US" dirty="0" err="1"/>
              <a:t>sa</a:t>
            </a:r>
            <a:r>
              <a:rPr lang="en-US" dirty="0"/>
              <a:t> </a:t>
            </a:r>
            <a:r>
              <a:rPr lang="en-US" dirty="0" err="1"/>
              <a:t>gitna</a:t>
            </a:r>
            <a:r>
              <a:rPr lang="en-US" dirty="0"/>
              <a:t> ng </a:t>
            </a:r>
            <a:r>
              <a:rPr lang="en-US" dirty="0" err="1"/>
              <a:t>pagmamahal</a:t>
            </a:r>
            <a:r>
              <a:rPr lang="en-US" dirty="0"/>
              <a:t> ng </a:t>
            </a:r>
            <a:r>
              <a:rPr lang="en-US" dirty="0" err="1"/>
              <a:t>kanyang</a:t>
            </a:r>
            <a:r>
              <a:rPr lang="en-US" dirty="0"/>
              <a:t> Tiya Isabel, </a:t>
            </a:r>
            <a:r>
              <a:rPr lang="en-US" dirty="0" err="1"/>
              <a:t>kanyang</a:t>
            </a:r>
            <a:r>
              <a:rPr lang="en-US" dirty="0"/>
              <a:t> ama, at </a:t>
            </a:r>
            <a:r>
              <a:rPr lang="en-US" dirty="0" err="1"/>
              <a:t>mga</a:t>
            </a:r>
            <a:r>
              <a:rPr lang="en-US" dirty="0"/>
              <a:t> </a:t>
            </a:r>
            <a:r>
              <a:rPr lang="en-US" dirty="0" err="1"/>
              <a:t>prayle</a:t>
            </a:r>
            <a:r>
              <a:rPr lang="en-US" dirty="0"/>
              <a:t>. Kung </a:t>
            </a:r>
            <a:r>
              <a:rPr lang="en-US" dirty="0" err="1"/>
              <a:t>siya</a:t>
            </a:r>
            <a:r>
              <a:rPr lang="en-US" dirty="0"/>
              <a:t> ay </a:t>
            </a:r>
            <a:r>
              <a:rPr lang="en-US" dirty="0" err="1"/>
              <a:t>sumasama</a:t>
            </a:r>
            <a:r>
              <a:rPr lang="en-US" dirty="0"/>
              <a:t> </a:t>
            </a:r>
            <a:r>
              <a:rPr lang="en-US" dirty="0" err="1"/>
              <a:t>sa</a:t>
            </a:r>
            <a:r>
              <a:rPr lang="en-US" dirty="0"/>
              <a:t> </a:t>
            </a:r>
            <a:r>
              <a:rPr lang="en-US" dirty="0" err="1"/>
              <a:t>prusisyon</a:t>
            </a:r>
            <a:r>
              <a:rPr lang="en-US" dirty="0"/>
              <a:t>, ang </a:t>
            </a:r>
            <a:r>
              <a:rPr lang="en-US" dirty="0" err="1"/>
              <a:t>mga</a:t>
            </a:r>
            <a:r>
              <a:rPr lang="en-US" dirty="0"/>
              <a:t> </a:t>
            </a:r>
            <a:r>
              <a:rPr lang="en-US" dirty="0" err="1"/>
              <a:t>prayle'y</a:t>
            </a:r>
            <a:r>
              <a:rPr lang="en-US" dirty="0"/>
              <a:t> </a:t>
            </a:r>
            <a:r>
              <a:rPr lang="en-US" dirty="0" err="1"/>
              <a:t>gulung</a:t>
            </a:r>
            <a:r>
              <a:rPr lang="en-US" dirty="0"/>
              <a:t>-gulo </a:t>
            </a:r>
            <a:r>
              <a:rPr lang="en-US" dirty="0" err="1"/>
              <a:t>sa</a:t>
            </a:r>
            <a:r>
              <a:rPr lang="en-US" dirty="0"/>
              <a:t> </a:t>
            </a:r>
            <a:r>
              <a:rPr lang="en-US" dirty="0" err="1"/>
              <a:t>paggagayak</a:t>
            </a:r>
            <a:r>
              <a:rPr lang="en-US" dirty="0"/>
              <a:t> </a:t>
            </a:r>
            <a:r>
              <a:rPr lang="en-US" dirty="0" err="1"/>
              <a:t>sa</a:t>
            </a:r>
            <a:r>
              <a:rPr lang="en-US" dirty="0"/>
              <a:t> kanya Ang </a:t>
            </a:r>
            <a:r>
              <a:rPr lang="en-US" dirty="0" err="1"/>
              <a:t>pakpak</a:t>
            </a:r>
            <a:r>
              <a:rPr lang="en-US" dirty="0"/>
              <a:t> ng </a:t>
            </a:r>
            <a:r>
              <a:rPr lang="en-US" dirty="0" err="1"/>
              <a:t>kanyang</a:t>
            </a:r>
            <a:r>
              <a:rPr lang="en-US" dirty="0"/>
              <a:t> </a:t>
            </a:r>
            <a:r>
              <a:rPr lang="en-US" dirty="0" err="1"/>
              <a:t>kasuota'y</a:t>
            </a:r>
            <a:r>
              <a:rPr lang="en-US" dirty="0"/>
              <a:t> </a:t>
            </a:r>
            <a:r>
              <a:rPr lang="en-US" dirty="0" err="1"/>
              <a:t>yari</a:t>
            </a:r>
            <a:r>
              <a:rPr lang="en-US" dirty="0"/>
              <a:t> </a:t>
            </a:r>
            <a:r>
              <a:rPr lang="en-US" dirty="0" err="1"/>
              <a:t>sa</a:t>
            </a:r>
            <a:r>
              <a:rPr lang="en-US" dirty="0"/>
              <a:t> </a:t>
            </a:r>
            <a:r>
              <a:rPr lang="en-US" dirty="0" err="1"/>
              <a:t>pilak</a:t>
            </a:r>
            <a:r>
              <a:rPr lang="en-US" dirty="0"/>
              <a:t> at </a:t>
            </a:r>
            <a:r>
              <a:rPr lang="en-US" dirty="0" err="1"/>
              <a:t>ginto</a:t>
            </a:r>
            <a:r>
              <a:rPr lang="en-US" dirty="0"/>
              <a:t>. </a:t>
            </a:r>
            <a:r>
              <a:rPr lang="en-US" dirty="0" err="1"/>
              <a:t>Dalawang</a:t>
            </a:r>
            <a:r>
              <a:rPr lang="en-US" dirty="0"/>
              <a:t> </a:t>
            </a:r>
            <a:r>
              <a:rPr lang="en-US" dirty="0" err="1"/>
              <a:t>kalapating</a:t>
            </a:r>
            <a:r>
              <a:rPr lang="en-US" dirty="0"/>
              <a:t> </a:t>
            </a:r>
            <a:r>
              <a:rPr lang="en-US" dirty="0" err="1"/>
              <a:t>puti</a:t>
            </a:r>
            <a:r>
              <a:rPr lang="en-US" dirty="0"/>
              <a:t> ang </a:t>
            </a:r>
            <a:r>
              <a:rPr lang="en-US" dirty="0" err="1"/>
              <a:t>lagi</a:t>
            </a:r>
            <a:r>
              <a:rPr lang="en-US" dirty="0"/>
              <a:t> </a:t>
            </a:r>
            <a:r>
              <a:rPr lang="en-US" dirty="0" err="1"/>
              <a:t>nang</a:t>
            </a:r>
            <a:r>
              <a:rPr lang="en-US" dirty="0"/>
              <a:t> </a:t>
            </a:r>
            <a:r>
              <a:rPr lang="en-US" dirty="0" err="1"/>
              <a:t>nasa</a:t>
            </a:r>
            <a:r>
              <a:rPr lang="en-US" dirty="0"/>
              <a:t> </a:t>
            </a:r>
            <a:r>
              <a:rPr lang="en-US" dirty="0" err="1"/>
              <a:t>kanyang</a:t>
            </a:r>
            <a:r>
              <a:rPr lang="en-US" dirty="0"/>
              <a:t> </a:t>
            </a:r>
            <a:r>
              <a:rPr lang="en-US" dirty="0" err="1"/>
              <a:t>mga</a:t>
            </a:r>
            <a:r>
              <a:rPr lang="en-US" dirty="0"/>
              <a:t> </a:t>
            </a:r>
            <a:r>
              <a:rPr lang="en-US" dirty="0" err="1"/>
              <a:t>kamay</a:t>
            </a:r>
            <a:r>
              <a:rPr lang="en-US" dirty="0"/>
              <a:t>. Dahil </a:t>
            </a:r>
            <a:r>
              <a:rPr lang="en-US" dirty="0" err="1"/>
              <a:t>sa</a:t>
            </a:r>
            <a:r>
              <a:rPr lang="en-US" dirty="0"/>
              <a:t> </a:t>
            </a:r>
            <a:r>
              <a:rPr lang="en-US" dirty="0" err="1"/>
              <a:t>katuwaan</a:t>
            </a:r>
            <a:r>
              <a:rPr lang="en-US" dirty="0"/>
              <a:t> </a:t>
            </a:r>
            <a:r>
              <a:rPr lang="en-US" dirty="0" err="1"/>
              <a:t>ni</a:t>
            </a:r>
            <a:r>
              <a:rPr lang="en-US" dirty="0"/>
              <a:t> </a:t>
            </a:r>
            <a:r>
              <a:rPr lang="en-US" dirty="0" err="1"/>
              <a:t>Kapitang</a:t>
            </a:r>
            <a:r>
              <a:rPr lang="en-US" dirty="0"/>
              <a:t> </a:t>
            </a:r>
            <a:r>
              <a:rPr lang="en-US" dirty="0" err="1"/>
              <a:t>Tiyago</a:t>
            </a:r>
            <a:r>
              <a:rPr lang="en-US" dirty="0"/>
              <a:t> ay </a:t>
            </a:r>
            <a:r>
              <a:rPr lang="en-US" dirty="0" err="1"/>
              <a:t>walang</a:t>
            </a:r>
            <a:r>
              <a:rPr lang="en-US" dirty="0"/>
              <a:t> </a:t>
            </a:r>
            <a:r>
              <a:rPr lang="en-US" dirty="0" err="1"/>
              <a:t>katapusan</a:t>
            </a:r>
            <a:r>
              <a:rPr lang="en-US" dirty="0"/>
              <a:t> ang </a:t>
            </a:r>
            <a:r>
              <a:rPr lang="en-US" dirty="0" err="1"/>
              <a:t>pagpapasalamat</a:t>
            </a:r>
            <a:r>
              <a:rPr lang="en-US" dirty="0"/>
              <a:t> </a:t>
            </a:r>
            <a:r>
              <a:rPr lang="en-US" dirty="0" err="1"/>
              <a:t>niya</a:t>
            </a:r>
            <a:r>
              <a:rPr lang="en-US" dirty="0"/>
              <a:t> </a:t>
            </a:r>
            <a:r>
              <a:rPr lang="en-US" dirty="0" err="1"/>
              <a:t>sa</a:t>
            </a:r>
            <a:r>
              <a:rPr lang="en-US" dirty="0"/>
              <a:t> </a:t>
            </a:r>
            <a:r>
              <a:rPr lang="en-US" dirty="0" err="1"/>
              <a:t>mga</a:t>
            </a:r>
            <a:r>
              <a:rPr lang="en-US" dirty="0"/>
              <a:t> santo at </a:t>
            </a:r>
            <a:r>
              <a:rPr lang="en-US" dirty="0" err="1"/>
              <a:t>santa</a:t>
            </a:r>
            <a:r>
              <a:rPr lang="en-US" dirty="0"/>
              <a:t> ng Obando.</a:t>
            </a:r>
          </a:p>
        </p:txBody>
      </p:sp>
    </p:spTree>
    <p:extLst>
      <p:ext uri="{BB962C8B-B14F-4D97-AF65-F5344CB8AC3E}">
        <p14:creationId xmlns:p14="http://schemas.microsoft.com/office/powerpoint/2010/main" val="312071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7" name="Content Placeholder 2">
            <a:extLst>
              <a:ext uri="{FF2B5EF4-FFF2-40B4-BE49-F238E27FC236}">
                <a16:creationId xmlns:a16="http://schemas.microsoft.com/office/drawing/2014/main" id="{27B50A58-AF02-17FB-4472-D47D9267E65C}"/>
              </a:ext>
            </a:extLst>
          </p:cNvPr>
          <p:cNvSpPr txBox="1">
            <a:spLocks/>
          </p:cNvSpPr>
          <p:nvPr/>
        </p:nvSpPr>
        <p:spPr>
          <a:xfrm>
            <a:off x="-11854079"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  Nag-</a:t>
            </a:r>
            <a:r>
              <a:rPr lang="en-US" err="1"/>
              <a:t>iisang</a:t>
            </a:r>
            <a:r>
              <a:rPr lang="en-US"/>
              <a:t> </a:t>
            </a:r>
            <a:r>
              <a:rPr lang="en-US" err="1"/>
              <a:t>anak</a:t>
            </a:r>
            <a:r>
              <a:rPr lang="en-US"/>
              <a:t> </a:t>
            </a:r>
            <a:r>
              <a:rPr lang="en-US" err="1"/>
              <a:t>siya</a:t>
            </a:r>
            <a:r>
              <a:rPr lang="en-US"/>
              <a:t> ng </a:t>
            </a:r>
            <a:r>
              <a:rPr lang="en-US" err="1"/>
              <a:t>isang</a:t>
            </a:r>
            <a:r>
              <a:rPr lang="en-US"/>
              <a:t> </a:t>
            </a:r>
            <a:r>
              <a:rPr lang="en-US" err="1"/>
              <a:t>mayaman</a:t>
            </a:r>
            <a:r>
              <a:rPr lang="en-US"/>
              <a:t> </a:t>
            </a:r>
            <a:r>
              <a:rPr lang="en-US" err="1"/>
              <a:t>na</a:t>
            </a:r>
            <a:r>
              <a:rPr lang="en-US"/>
              <a:t> </a:t>
            </a:r>
            <a:r>
              <a:rPr lang="en-US" err="1"/>
              <a:t>mangangalakal</a:t>
            </a:r>
            <a:r>
              <a:rPr lang="en-US"/>
              <a:t> ng </a:t>
            </a:r>
            <a:r>
              <a:rPr lang="en-US" err="1"/>
              <a:t>asukal</a:t>
            </a:r>
            <a:r>
              <a:rPr lang="en-US"/>
              <a:t> </a:t>
            </a:r>
            <a:r>
              <a:rPr lang="en-US" err="1"/>
              <a:t>sa</a:t>
            </a:r>
            <a:r>
              <a:rPr lang="en-US"/>
              <a:t> Malabon. Dahil </a:t>
            </a:r>
            <a:r>
              <a:rPr lang="en-US" err="1"/>
              <a:t>sa</a:t>
            </a:r>
            <a:r>
              <a:rPr lang="en-US"/>
              <a:t> </a:t>
            </a:r>
            <a:r>
              <a:rPr lang="en-US" err="1"/>
              <a:t>kakuriputan</a:t>
            </a:r>
            <a:r>
              <a:rPr lang="en-US"/>
              <a:t> ng ama ay </a:t>
            </a:r>
            <a:r>
              <a:rPr lang="en-US" err="1"/>
              <a:t>hindi</a:t>
            </a:r>
            <a:r>
              <a:rPr lang="en-US"/>
              <a:t> </a:t>
            </a:r>
            <a:r>
              <a:rPr lang="en-US" err="1"/>
              <a:t>siya</a:t>
            </a:r>
            <a:r>
              <a:rPr lang="en-US"/>
              <a:t> </a:t>
            </a:r>
            <a:r>
              <a:rPr lang="en-US" err="1"/>
              <a:t>pinag-aral</a:t>
            </a:r>
            <a:r>
              <a:rPr lang="en-US"/>
              <a:t> kaya </a:t>
            </a:r>
            <a:r>
              <a:rPr lang="en-US" err="1"/>
              <a:t>siya</a:t>
            </a:r>
            <a:r>
              <a:rPr lang="en-US"/>
              <a:t> ay </a:t>
            </a:r>
            <a:r>
              <a:rPr lang="en-US" err="1"/>
              <a:t>nagpaalila</a:t>
            </a:r>
            <a:r>
              <a:rPr lang="en-US"/>
              <a:t> </a:t>
            </a:r>
            <a:r>
              <a:rPr lang="en-US" err="1"/>
              <a:t>sa</a:t>
            </a:r>
            <a:r>
              <a:rPr lang="en-US"/>
              <a:t> </a:t>
            </a:r>
            <a:r>
              <a:rPr lang="en-US" err="1"/>
              <a:t>isang</a:t>
            </a:r>
            <a:r>
              <a:rPr lang="en-US"/>
              <a:t> </a:t>
            </a:r>
            <a:r>
              <a:rPr lang="en-US" err="1"/>
              <a:t>Dominiko</a:t>
            </a:r>
            <a:r>
              <a:rPr lang="en-US"/>
              <a:t>. Ito ang </a:t>
            </a:r>
            <a:r>
              <a:rPr lang="en-US" err="1"/>
              <a:t>nagtiyagang</a:t>
            </a:r>
            <a:r>
              <a:rPr lang="en-US"/>
              <a:t> </a:t>
            </a:r>
            <a:r>
              <a:rPr lang="en-US" err="1"/>
              <a:t>nagturo</a:t>
            </a:r>
            <a:r>
              <a:rPr lang="en-US"/>
              <a:t> </a:t>
            </a:r>
            <a:r>
              <a:rPr lang="en-US" err="1"/>
              <a:t>sa</a:t>
            </a:r>
            <a:r>
              <a:rPr lang="en-US"/>
              <a:t> kanya. Nang </a:t>
            </a:r>
            <a:r>
              <a:rPr lang="en-US" err="1"/>
              <a:t>mamatay</a:t>
            </a:r>
            <a:r>
              <a:rPr lang="en-US"/>
              <a:t> ang </a:t>
            </a:r>
            <a:r>
              <a:rPr lang="en-US" err="1"/>
              <a:t>kumupkop</a:t>
            </a:r>
            <a:r>
              <a:rPr lang="en-US"/>
              <a:t> </a:t>
            </a:r>
            <a:r>
              <a:rPr lang="en-US" err="1"/>
              <a:t>sa</a:t>
            </a:r>
            <a:r>
              <a:rPr lang="en-US"/>
              <a:t> kanya at ang </a:t>
            </a:r>
            <a:r>
              <a:rPr lang="en-US" err="1"/>
              <a:t>kanyang</a:t>
            </a:r>
            <a:r>
              <a:rPr lang="en-US"/>
              <a:t> ama, </a:t>
            </a:r>
            <a:r>
              <a:rPr lang="en-US" err="1"/>
              <a:t>siya</a:t>
            </a:r>
            <a:r>
              <a:rPr lang="en-US"/>
              <a:t> ay </a:t>
            </a:r>
            <a:r>
              <a:rPr lang="en-US" err="1"/>
              <a:t>nangalakal</a:t>
            </a:r>
            <a:r>
              <a:rPr lang="en-US"/>
              <a:t> </a:t>
            </a:r>
            <a:r>
              <a:rPr lang="en-US" err="1"/>
              <a:t>na</a:t>
            </a:r>
            <a:r>
              <a:rPr lang="en-US"/>
              <a:t> </a:t>
            </a:r>
            <a:r>
              <a:rPr lang="en-US" err="1"/>
              <a:t>lamang</a:t>
            </a:r>
            <a:r>
              <a:rPr lang="en-US"/>
              <a:t>. Ang </a:t>
            </a:r>
            <a:r>
              <a:rPr lang="en-US" err="1"/>
              <a:t>napangasawa</a:t>
            </a:r>
            <a:r>
              <a:rPr lang="en-US"/>
              <a:t> </a:t>
            </a:r>
            <a:r>
              <a:rPr lang="en-US" err="1"/>
              <a:t>niya</a:t>
            </a:r>
            <a:r>
              <a:rPr lang="en-US"/>
              <a:t> ay </a:t>
            </a:r>
            <a:r>
              <a:rPr lang="en-US" err="1"/>
              <a:t>si</a:t>
            </a:r>
            <a:r>
              <a:rPr lang="en-US"/>
              <a:t> Pia Alba, </a:t>
            </a:r>
            <a:r>
              <a:rPr lang="en-US" err="1"/>
              <a:t>isang</a:t>
            </a:r>
            <a:r>
              <a:rPr lang="en-US"/>
              <a:t> </a:t>
            </a:r>
            <a:r>
              <a:rPr lang="en-US" err="1"/>
              <a:t>maganda</a:t>
            </a:r>
            <a:r>
              <a:rPr lang="en-US"/>
              <a:t> at </a:t>
            </a:r>
            <a:r>
              <a:rPr lang="en-US" err="1"/>
              <a:t>butihing</a:t>
            </a:r>
            <a:r>
              <a:rPr lang="en-US"/>
              <a:t> </a:t>
            </a:r>
            <a:r>
              <a:rPr lang="en-US" err="1"/>
              <a:t>babae</a:t>
            </a:r>
            <a:r>
              <a:rPr lang="en-US"/>
              <a:t> </a:t>
            </a:r>
            <a:r>
              <a:rPr lang="en-US" err="1"/>
              <a:t>na</a:t>
            </a:r>
            <a:r>
              <a:rPr lang="en-US"/>
              <a:t> </a:t>
            </a:r>
            <a:r>
              <a:rPr lang="en-US" err="1"/>
              <a:t>taga</a:t>
            </a:r>
            <a:r>
              <a:rPr lang="en-US"/>
              <a:t> Santa Cruz at </a:t>
            </a:r>
            <a:r>
              <a:rPr lang="en-US" err="1"/>
              <a:t>naging</a:t>
            </a:r>
            <a:r>
              <a:rPr lang="en-US"/>
              <a:t> </a:t>
            </a:r>
            <a:r>
              <a:rPr lang="en-US" err="1"/>
              <a:t>katulong</a:t>
            </a:r>
            <a:r>
              <a:rPr lang="en-US"/>
              <a:t> </a:t>
            </a:r>
            <a:r>
              <a:rPr lang="en-US" err="1"/>
              <a:t>niya</a:t>
            </a:r>
            <a:r>
              <a:rPr lang="en-US"/>
              <a:t> </a:t>
            </a:r>
            <a:r>
              <a:rPr lang="en-US" err="1"/>
              <a:t>sa</a:t>
            </a:r>
            <a:r>
              <a:rPr lang="en-US"/>
              <a:t> </a:t>
            </a:r>
            <a:r>
              <a:rPr lang="en-US" err="1"/>
              <a:t>pagpapayaman</a:t>
            </a:r>
            <a:r>
              <a:rPr lang="en-US"/>
              <a:t>. Namili </a:t>
            </a:r>
            <a:r>
              <a:rPr lang="en-US" err="1"/>
              <a:t>siya</a:t>
            </a:r>
            <a:r>
              <a:rPr lang="en-US"/>
              <a:t> ng </a:t>
            </a:r>
            <a:r>
              <a:rPr lang="en-US" err="1"/>
              <a:t>lupain</a:t>
            </a:r>
            <a:r>
              <a:rPr lang="en-US"/>
              <a:t> </a:t>
            </a:r>
            <a:r>
              <a:rPr lang="en-US" err="1"/>
              <a:t>sa</a:t>
            </a:r>
            <a:r>
              <a:rPr lang="en-US"/>
              <a:t> San Diego at </a:t>
            </a:r>
            <a:r>
              <a:rPr lang="en-US" err="1"/>
              <a:t>dito</a:t>
            </a:r>
            <a:r>
              <a:rPr lang="en-US"/>
              <a:t> </a:t>
            </a:r>
            <a:r>
              <a:rPr lang="en-US" err="1"/>
              <a:t>nila</a:t>
            </a:r>
            <a:r>
              <a:rPr lang="en-US"/>
              <a:t> </a:t>
            </a:r>
            <a:r>
              <a:rPr lang="en-US" err="1"/>
              <a:t>naging</a:t>
            </a:r>
            <a:r>
              <a:rPr lang="en-US"/>
              <a:t> </a:t>
            </a:r>
            <a:r>
              <a:rPr lang="en-US" err="1"/>
              <a:t>kaibigan</a:t>
            </a:r>
            <a:r>
              <a:rPr lang="en-US"/>
              <a:t> </a:t>
            </a:r>
            <a:r>
              <a:rPr lang="en-US" err="1"/>
              <a:t>si</a:t>
            </a:r>
            <a:r>
              <a:rPr lang="en-US"/>
              <a:t> Padre Damaso at Don Rafael Ibarra.</a:t>
            </a:r>
          </a:p>
          <a:p>
            <a:pPr marL="0" indent="0" algn="just">
              <a:buNone/>
            </a:pPr>
            <a:r>
              <a:rPr lang="en-US" dirty="0"/>
              <a:t>  Ang di </a:t>
            </a:r>
            <a:r>
              <a:rPr lang="en-US" dirty="0" err="1"/>
              <a:t>pagkakaroon</a:t>
            </a:r>
            <a:r>
              <a:rPr lang="en-US" dirty="0"/>
              <a:t> ng </a:t>
            </a:r>
            <a:r>
              <a:rPr lang="en-US" dirty="0" err="1"/>
              <a:t>anak</a:t>
            </a:r>
            <a:r>
              <a:rPr lang="en-US" dirty="0"/>
              <a:t> </a:t>
            </a:r>
            <a:r>
              <a:rPr lang="en-US" dirty="0" err="1"/>
              <a:t>sa</a:t>
            </a:r>
            <a:r>
              <a:rPr lang="en-US" dirty="0"/>
              <a:t> </a:t>
            </a:r>
            <a:r>
              <a:rPr lang="en-US" dirty="0" err="1"/>
              <a:t>loob</a:t>
            </a:r>
            <a:r>
              <a:rPr lang="en-US" dirty="0"/>
              <a:t> ng </a:t>
            </a:r>
            <a:r>
              <a:rPr lang="en-US" dirty="0" err="1"/>
              <a:t>anim</a:t>
            </a:r>
            <a:r>
              <a:rPr lang="en-US" dirty="0"/>
              <a:t> </a:t>
            </a:r>
            <a:r>
              <a:rPr lang="en-US" dirty="0" err="1"/>
              <a:t>na</a:t>
            </a:r>
            <a:r>
              <a:rPr lang="en-US" dirty="0"/>
              <a:t> </a:t>
            </a:r>
            <a:r>
              <a:rPr lang="en-US" dirty="0" err="1"/>
              <a:t>taon</a:t>
            </a:r>
            <a:r>
              <a:rPr lang="en-US" dirty="0"/>
              <a:t> </a:t>
            </a:r>
            <a:r>
              <a:rPr lang="en-US" dirty="0" err="1"/>
              <a:t>nilang</a:t>
            </a:r>
            <a:r>
              <a:rPr lang="en-US" dirty="0"/>
              <a:t> </a:t>
            </a:r>
            <a:r>
              <a:rPr lang="en-US" dirty="0" err="1"/>
              <a:t>pagsasama</a:t>
            </a:r>
            <a:r>
              <a:rPr lang="en-US" dirty="0"/>
              <a:t> ang </a:t>
            </a:r>
            <a:r>
              <a:rPr lang="en-US" dirty="0" err="1"/>
              <a:t>dahilan</a:t>
            </a:r>
            <a:r>
              <a:rPr lang="en-US" dirty="0"/>
              <a:t> </a:t>
            </a:r>
            <a:r>
              <a:rPr lang="en-US" dirty="0" err="1"/>
              <a:t>upang</a:t>
            </a:r>
            <a:r>
              <a:rPr lang="en-US" dirty="0"/>
              <a:t> </a:t>
            </a:r>
            <a:r>
              <a:rPr lang="en-US" dirty="0" err="1"/>
              <a:t>mamanata</a:t>
            </a:r>
            <a:r>
              <a:rPr lang="en-US" dirty="0"/>
              <a:t> </a:t>
            </a:r>
            <a:r>
              <a:rPr lang="en-US" dirty="0" err="1"/>
              <a:t>si</a:t>
            </a:r>
            <a:r>
              <a:rPr lang="en-US" dirty="0"/>
              <a:t> Donya Pia </a:t>
            </a:r>
            <a:r>
              <a:rPr lang="en-US" dirty="0" err="1"/>
              <a:t>sa</a:t>
            </a:r>
            <a:r>
              <a:rPr lang="en-US" dirty="0"/>
              <a:t> </a:t>
            </a:r>
            <a:r>
              <a:rPr lang="en-US" dirty="0" err="1"/>
              <a:t>Birheng</a:t>
            </a:r>
            <a:r>
              <a:rPr lang="en-US" dirty="0"/>
              <a:t> </a:t>
            </a:r>
            <a:r>
              <a:rPr lang="en-US" dirty="0" err="1"/>
              <a:t>Kaysasay</a:t>
            </a:r>
            <a:r>
              <a:rPr lang="en-US" dirty="0"/>
              <a:t> </a:t>
            </a:r>
            <a:r>
              <a:rPr lang="en-US" dirty="0" err="1"/>
              <a:t>sa</a:t>
            </a:r>
            <a:r>
              <a:rPr lang="en-US" dirty="0"/>
              <a:t> Taal at </a:t>
            </a:r>
            <a:r>
              <a:rPr lang="en-US" dirty="0" err="1"/>
              <a:t>nagsayaw</a:t>
            </a:r>
            <a:r>
              <a:rPr lang="en-US" dirty="0"/>
              <a:t> </a:t>
            </a:r>
            <a:r>
              <a:rPr lang="en-US" dirty="0" err="1"/>
              <a:t>sa</a:t>
            </a:r>
            <a:r>
              <a:rPr lang="en-US" dirty="0"/>
              <a:t> </a:t>
            </a:r>
            <a:r>
              <a:rPr lang="en-US" dirty="0" err="1"/>
              <a:t>prusisyon</a:t>
            </a:r>
            <a:r>
              <a:rPr lang="en-US" dirty="0"/>
              <a:t> ng </a:t>
            </a:r>
            <a:r>
              <a:rPr lang="en-US" dirty="0" err="1"/>
              <a:t>Birhen</a:t>
            </a:r>
            <a:r>
              <a:rPr lang="en-US" dirty="0"/>
              <a:t> ng </a:t>
            </a:r>
            <a:r>
              <a:rPr lang="en-US" dirty="0" err="1"/>
              <a:t>Turumba</a:t>
            </a:r>
            <a:r>
              <a:rPr lang="en-US" dirty="0"/>
              <a:t> </a:t>
            </a:r>
            <a:r>
              <a:rPr lang="en-US" dirty="0" err="1"/>
              <a:t>sa</a:t>
            </a:r>
            <a:r>
              <a:rPr lang="en-US" dirty="0"/>
              <a:t> Pakil </a:t>
            </a:r>
            <a:r>
              <a:rPr lang="en-US" dirty="0" err="1"/>
              <a:t>sa</a:t>
            </a:r>
            <a:r>
              <a:rPr lang="en-US" dirty="0"/>
              <a:t> </a:t>
            </a:r>
            <a:r>
              <a:rPr lang="en-US" dirty="0" err="1"/>
              <a:t>gitna</a:t>
            </a:r>
            <a:r>
              <a:rPr lang="en-US" dirty="0"/>
              <a:t> ng </a:t>
            </a:r>
            <a:r>
              <a:rPr lang="en-US" dirty="0" err="1"/>
              <a:t>init</a:t>
            </a:r>
            <a:r>
              <a:rPr lang="en-US" dirty="0"/>
              <a:t> ng </a:t>
            </a:r>
            <a:r>
              <a:rPr lang="en-US" dirty="0" err="1"/>
              <a:t>araw</a:t>
            </a:r>
            <a:r>
              <a:rPr lang="en-US" dirty="0"/>
              <a:t>. </a:t>
            </a:r>
            <a:r>
              <a:rPr lang="en-US" dirty="0" err="1"/>
              <a:t>Isinunod</a:t>
            </a:r>
            <a:r>
              <a:rPr lang="en-US" dirty="0"/>
              <a:t> ang </a:t>
            </a:r>
            <a:r>
              <a:rPr lang="en-US" dirty="0" err="1"/>
              <a:t>pagsayaw</a:t>
            </a:r>
            <a:r>
              <a:rPr lang="en-US" dirty="0"/>
              <a:t> </a:t>
            </a:r>
            <a:r>
              <a:rPr lang="en-US" dirty="0" err="1"/>
              <a:t>sa</a:t>
            </a:r>
            <a:r>
              <a:rPr lang="en-US" dirty="0"/>
              <a:t> Obando, </a:t>
            </a:r>
            <a:r>
              <a:rPr lang="en-US" dirty="0" err="1"/>
              <a:t>sa</a:t>
            </a:r>
            <a:r>
              <a:rPr lang="en-US" dirty="0"/>
              <a:t> </a:t>
            </a:r>
            <a:r>
              <a:rPr lang="en-US" dirty="0" err="1"/>
              <a:t>payo</a:t>
            </a:r>
            <a:r>
              <a:rPr lang="en-US" dirty="0"/>
              <a:t> </a:t>
            </a:r>
            <a:r>
              <a:rPr lang="en-US" dirty="0" err="1"/>
              <a:t>ni</a:t>
            </a:r>
            <a:r>
              <a:rPr lang="en-US" dirty="0"/>
              <a:t> Padre Damaso. Si San Pascual Bailon ay </a:t>
            </a:r>
            <a:r>
              <a:rPr lang="en-US" dirty="0" err="1"/>
              <a:t>balita</a:t>
            </a:r>
            <a:r>
              <a:rPr lang="en-US" dirty="0"/>
              <a:t> </a:t>
            </a:r>
            <a:r>
              <a:rPr lang="en-US" dirty="0" err="1"/>
              <a:t>sa</a:t>
            </a:r>
            <a:r>
              <a:rPr lang="en-US" dirty="0"/>
              <a:t> </a:t>
            </a:r>
            <a:r>
              <a:rPr lang="en-US" dirty="0" err="1"/>
              <a:t>pagbibigay</a:t>
            </a:r>
            <a:r>
              <a:rPr lang="en-US" dirty="0"/>
              <a:t> ng </a:t>
            </a:r>
            <a:r>
              <a:rPr lang="en-US" dirty="0" err="1"/>
              <a:t>anak</a:t>
            </a:r>
            <a:r>
              <a:rPr lang="en-US" dirty="0"/>
              <a:t> </a:t>
            </a:r>
            <a:r>
              <a:rPr lang="en-US" dirty="0" err="1"/>
              <a:t>na</a:t>
            </a:r>
            <a:r>
              <a:rPr lang="en-US" dirty="0"/>
              <a:t> </a:t>
            </a:r>
            <a:r>
              <a:rPr lang="en-US" dirty="0" err="1"/>
              <a:t>lalaki</a:t>
            </a:r>
            <a:r>
              <a:rPr lang="en-US" dirty="0"/>
              <a:t> at ang </a:t>
            </a:r>
            <a:r>
              <a:rPr lang="en-US" dirty="0" err="1"/>
              <a:t>Ntra</a:t>
            </a:r>
            <a:r>
              <a:rPr lang="en-US" dirty="0"/>
              <a:t>. Sra. de </a:t>
            </a:r>
            <a:r>
              <a:rPr lang="en-US" dirty="0" err="1"/>
              <a:t>Salambaw</a:t>
            </a:r>
            <a:r>
              <a:rPr lang="en-US" dirty="0"/>
              <a:t> at Santa Clara ay </a:t>
            </a:r>
            <a:r>
              <a:rPr lang="en-US" dirty="0" err="1"/>
              <a:t>anak</a:t>
            </a:r>
            <a:r>
              <a:rPr lang="en-US" dirty="0"/>
              <a:t> </a:t>
            </a:r>
            <a:r>
              <a:rPr lang="en-US" dirty="0" err="1"/>
              <a:t>na</a:t>
            </a:r>
            <a:r>
              <a:rPr lang="en-US" dirty="0"/>
              <a:t> </a:t>
            </a:r>
            <a:r>
              <a:rPr lang="en-US" dirty="0" err="1"/>
              <a:t>babae</a:t>
            </a:r>
            <a:r>
              <a:rPr lang="en-US" dirty="0"/>
              <a:t>. </a:t>
            </a:r>
            <a:r>
              <a:rPr lang="en-US" dirty="0" err="1"/>
              <a:t>Dininig</a:t>
            </a:r>
            <a:r>
              <a:rPr lang="en-US" dirty="0"/>
              <a:t> ng </a:t>
            </a:r>
            <a:r>
              <a:rPr lang="en-US" dirty="0" err="1"/>
              <a:t>mga</a:t>
            </a:r>
            <a:r>
              <a:rPr lang="en-US" dirty="0"/>
              <a:t> </a:t>
            </a:r>
            <a:r>
              <a:rPr lang="en-US" dirty="0" err="1"/>
              <a:t>santa</a:t>
            </a:r>
            <a:r>
              <a:rPr lang="en-US" dirty="0"/>
              <a:t> ang </a:t>
            </a:r>
            <a:r>
              <a:rPr lang="en-US" dirty="0" err="1"/>
              <a:t>dasal</a:t>
            </a:r>
            <a:r>
              <a:rPr lang="en-US" dirty="0"/>
              <a:t> </a:t>
            </a:r>
            <a:r>
              <a:rPr lang="en-US" dirty="0" err="1"/>
              <a:t>ni</a:t>
            </a:r>
            <a:r>
              <a:rPr lang="en-US" dirty="0"/>
              <a:t> Donya Pia. Siya ay </a:t>
            </a:r>
            <a:r>
              <a:rPr lang="en-US" dirty="0" err="1"/>
              <a:t>naglihi</a:t>
            </a:r>
            <a:r>
              <a:rPr lang="en-US" dirty="0"/>
              <a:t> </a:t>
            </a:r>
            <a:r>
              <a:rPr lang="en-US" dirty="0" err="1"/>
              <a:t>ngunit</a:t>
            </a:r>
            <a:r>
              <a:rPr lang="en-US" dirty="0"/>
              <a:t> ang </a:t>
            </a:r>
            <a:r>
              <a:rPr lang="en-US" dirty="0" err="1"/>
              <a:t>pagdadalang</a:t>
            </a:r>
            <a:r>
              <a:rPr lang="en-US" dirty="0"/>
              <a:t> </a:t>
            </a:r>
            <a:r>
              <a:rPr lang="en-US" dirty="0" err="1"/>
              <a:t>tao'y</a:t>
            </a:r>
            <a:r>
              <a:rPr lang="en-US" dirty="0"/>
              <a:t> </a:t>
            </a:r>
            <a:r>
              <a:rPr lang="en-US" dirty="0" err="1"/>
              <a:t>napuno</a:t>
            </a:r>
            <a:r>
              <a:rPr lang="en-US" dirty="0"/>
              <a:t> ng </a:t>
            </a:r>
            <a:r>
              <a:rPr lang="en-US" dirty="0" err="1"/>
              <a:t>kalungkutan</a:t>
            </a:r>
            <a:r>
              <a:rPr lang="en-US" dirty="0"/>
              <a:t>. </a:t>
            </a:r>
            <a:r>
              <a:rPr lang="en-US" dirty="0" err="1"/>
              <a:t>Pagkapanganak</a:t>
            </a:r>
            <a:r>
              <a:rPr lang="en-US" dirty="0"/>
              <a:t> </a:t>
            </a:r>
            <a:r>
              <a:rPr lang="en-US" dirty="0" err="1"/>
              <a:t>sa</a:t>
            </a:r>
            <a:r>
              <a:rPr lang="en-US" dirty="0"/>
              <a:t> </a:t>
            </a:r>
            <a:r>
              <a:rPr lang="en-US" dirty="0" err="1"/>
              <a:t>isang</a:t>
            </a:r>
            <a:r>
              <a:rPr lang="en-US" dirty="0"/>
              <a:t> </a:t>
            </a:r>
            <a:r>
              <a:rPr lang="en-US" dirty="0" err="1"/>
              <a:t>magandang</a:t>
            </a:r>
            <a:r>
              <a:rPr lang="en-US" dirty="0"/>
              <a:t> </a:t>
            </a:r>
            <a:r>
              <a:rPr lang="en-US" dirty="0" err="1"/>
              <a:t>sanggol</a:t>
            </a:r>
            <a:r>
              <a:rPr lang="en-US" dirty="0"/>
              <a:t> ay </a:t>
            </a:r>
            <a:r>
              <a:rPr lang="en-US" dirty="0" err="1"/>
              <a:t>dinapuan</a:t>
            </a:r>
            <a:r>
              <a:rPr lang="en-US" dirty="0"/>
              <a:t> ng </a:t>
            </a:r>
            <a:r>
              <a:rPr lang="en-US" dirty="0" err="1"/>
              <a:t>matinding</a:t>
            </a:r>
            <a:r>
              <a:rPr lang="en-US" dirty="0"/>
              <a:t> </a:t>
            </a:r>
            <a:r>
              <a:rPr lang="en-US" dirty="0" err="1"/>
              <a:t>lagnat</a:t>
            </a:r>
            <a:r>
              <a:rPr lang="en-US" dirty="0"/>
              <a:t> ang </a:t>
            </a:r>
            <a:r>
              <a:rPr lang="en-US" dirty="0" err="1"/>
              <a:t>butihing</a:t>
            </a:r>
            <a:r>
              <a:rPr lang="en-US" dirty="0"/>
              <a:t> </a:t>
            </a:r>
            <a:r>
              <a:rPr lang="en-US" dirty="0" err="1"/>
              <a:t>babae</a:t>
            </a:r>
            <a:r>
              <a:rPr lang="en-US" dirty="0"/>
              <a:t> </a:t>
            </a:r>
            <a:r>
              <a:rPr lang="en-US" dirty="0" err="1"/>
              <a:t>na</a:t>
            </a:r>
            <a:r>
              <a:rPr lang="en-US" dirty="0"/>
              <a:t> </a:t>
            </a:r>
            <a:r>
              <a:rPr lang="en-US" dirty="0" err="1"/>
              <a:t>naging</a:t>
            </a:r>
            <a:r>
              <a:rPr lang="en-US" dirty="0"/>
              <a:t> </a:t>
            </a:r>
            <a:r>
              <a:rPr lang="en-US" dirty="0" err="1"/>
              <a:t>dahilan</a:t>
            </a:r>
            <a:r>
              <a:rPr lang="en-US" dirty="0"/>
              <a:t> ng </a:t>
            </a:r>
            <a:r>
              <a:rPr lang="en-US" dirty="0" err="1"/>
              <a:t>maagang</a:t>
            </a:r>
            <a:r>
              <a:rPr lang="en-US" dirty="0"/>
              <a:t> </a:t>
            </a:r>
            <a:r>
              <a:rPr lang="en-US" dirty="0" err="1"/>
              <a:t>kamatayan</a:t>
            </a:r>
            <a:r>
              <a:rPr lang="en-US" dirty="0"/>
              <a:t>. Si Padre Damaso ang </a:t>
            </a:r>
            <a:r>
              <a:rPr lang="en-US" dirty="0" err="1"/>
              <a:t>ninong</a:t>
            </a:r>
            <a:r>
              <a:rPr lang="en-US" dirty="0"/>
              <a:t> </a:t>
            </a:r>
            <a:r>
              <a:rPr lang="en-US" dirty="0" err="1"/>
              <a:t>sa</a:t>
            </a:r>
            <a:r>
              <a:rPr lang="en-US" dirty="0"/>
              <a:t> </a:t>
            </a:r>
            <a:r>
              <a:rPr lang="en-US" dirty="0" err="1"/>
              <a:t>binyag</a:t>
            </a:r>
            <a:r>
              <a:rPr lang="en-US" dirty="0"/>
              <a:t> at ang </a:t>
            </a:r>
            <a:r>
              <a:rPr lang="en-US" dirty="0" err="1"/>
              <a:t>bata'y</a:t>
            </a:r>
            <a:r>
              <a:rPr lang="en-US" dirty="0"/>
              <a:t> </a:t>
            </a:r>
            <a:r>
              <a:rPr lang="en-US" dirty="0" err="1"/>
              <a:t>pinangalanang</a:t>
            </a:r>
            <a:r>
              <a:rPr lang="en-US" dirty="0"/>
              <a:t> Maria Clara.</a:t>
            </a:r>
          </a:p>
        </p:txBody>
      </p:sp>
      <p:sp>
        <p:nvSpPr>
          <p:cNvPr id="8" name="Content Placeholder 2">
            <a:extLst>
              <a:ext uri="{FF2B5EF4-FFF2-40B4-BE49-F238E27FC236}">
                <a16:creationId xmlns:a16="http://schemas.microsoft.com/office/drawing/2014/main" id="{844696B5-1EC6-643D-CBC9-F30EE7B81B62}"/>
              </a:ext>
            </a:extLst>
          </p:cNvPr>
          <p:cNvSpPr txBox="1">
            <a:spLocks/>
          </p:cNvSpPr>
          <p:nvPr/>
        </p:nvSpPr>
        <p:spPr>
          <a:xfrm>
            <a:off x="452940" y="362187"/>
            <a:ext cx="11274612" cy="612232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  Si Tiya Isabel ang nag-</a:t>
            </a:r>
            <a:r>
              <a:rPr lang="en-US" err="1"/>
              <a:t>aruga</a:t>
            </a:r>
            <a:r>
              <a:rPr lang="en-US" dirty="0"/>
              <a:t> at </a:t>
            </a:r>
            <a:r>
              <a:rPr lang="en-US" err="1"/>
              <a:t>nagturo</a:t>
            </a:r>
            <a:r>
              <a:rPr lang="en-US" dirty="0"/>
              <a:t> kay Maria Clara. Ang </a:t>
            </a:r>
            <a:r>
              <a:rPr lang="en-US" err="1"/>
              <a:t>malalaking</a:t>
            </a:r>
            <a:r>
              <a:rPr lang="en-US" dirty="0"/>
              <a:t> </a:t>
            </a:r>
            <a:r>
              <a:rPr lang="en-US" err="1"/>
              <a:t>mata</a:t>
            </a:r>
            <a:r>
              <a:rPr lang="en-US" dirty="0"/>
              <a:t> </a:t>
            </a:r>
            <a:r>
              <a:rPr lang="en-US" err="1"/>
              <a:t>ni</a:t>
            </a:r>
            <a:r>
              <a:rPr lang="en-US" dirty="0"/>
              <a:t> Maria Clara </a:t>
            </a:r>
            <a:r>
              <a:rPr lang="en-US" err="1"/>
              <a:t>na</a:t>
            </a:r>
            <a:r>
              <a:rPr lang="en-US" dirty="0"/>
              <a:t> </a:t>
            </a:r>
            <a:r>
              <a:rPr lang="en-US" err="1"/>
              <a:t>kuha</a:t>
            </a:r>
            <a:r>
              <a:rPr lang="en-US" dirty="0"/>
              <a:t> </a:t>
            </a:r>
            <a:r>
              <a:rPr lang="en-US" err="1"/>
              <a:t>sa</a:t>
            </a:r>
            <a:r>
              <a:rPr lang="en-US" dirty="0"/>
              <a:t> </a:t>
            </a:r>
            <a:r>
              <a:rPr lang="en-US" err="1"/>
              <a:t>kanyang</a:t>
            </a:r>
            <a:r>
              <a:rPr lang="en-US" dirty="0"/>
              <a:t> </a:t>
            </a:r>
            <a:r>
              <a:rPr lang="en-US" err="1"/>
              <a:t>ina</a:t>
            </a:r>
            <a:r>
              <a:rPr lang="en-US" dirty="0"/>
              <a:t> ay </a:t>
            </a:r>
            <a:r>
              <a:rPr lang="en-US" err="1"/>
              <a:t>lagi</a:t>
            </a:r>
            <a:r>
              <a:rPr lang="en-US" dirty="0"/>
              <a:t> </a:t>
            </a:r>
            <a:r>
              <a:rPr lang="en-US" err="1"/>
              <a:t>nang</a:t>
            </a:r>
            <a:r>
              <a:rPr lang="en-US" dirty="0"/>
              <a:t> </a:t>
            </a:r>
            <a:r>
              <a:rPr lang="en-US" err="1"/>
              <a:t>masaya</a:t>
            </a:r>
            <a:r>
              <a:rPr lang="en-US" dirty="0"/>
              <a:t> kung </a:t>
            </a:r>
            <a:r>
              <a:rPr lang="en-US" err="1"/>
              <a:t>naglalaro</a:t>
            </a:r>
            <a:r>
              <a:rPr lang="en-US" dirty="0"/>
              <a:t> </a:t>
            </a:r>
            <a:r>
              <a:rPr lang="en-US" err="1"/>
              <a:t>ngunit</a:t>
            </a:r>
            <a:r>
              <a:rPr lang="en-US" dirty="0"/>
              <a:t> </a:t>
            </a:r>
            <a:r>
              <a:rPr lang="en-US" err="1"/>
              <a:t>malamlam</a:t>
            </a:r>
            <a:r>
              <a:rPr lang="en-US" dirty="0"/>
              <a:t> kung </a:t>
            </a:r>
            <a:r>
              <a:rPr lang="en-US" err="1"/>
              <a:t>hindi</a:t>
            </a:r>
            <a:r>
              <a:rPr lang="en-US" dirty="0"/>
              <a:t> </a:t>
            </a:r>
            <a:r>
              <a:rPr lang="en-US" err="1"/>
              <a:t>na</a:t>
            </a:r>
            <a:r>
              <a:rPr lang="en-US" dirty="0"/>
              <a:t> </a:t>
            </a:r>
            <a:r>
              <a:rPr lang="en-US" err="1"/>
              <a:t>siya</a:t>
            </a:r>
            <a:r>
              <a:rPr lang="en-US" dirty="0"/>
              <a:t> </a:t>
            </a:r>
            <a:r>
              <a:rPr lang="en-US" err="1"/>
              <a:t>nangingiti</a:t>
            </a:r>
            <a:r>
              <a:rPr lang="en-US" dirty="0"/>
              <a:t>. Mamula-</a:t>
            </a:r>
            <a:r>
              <a:rPr lang="en-US" err="1"/>
              <a:t>mula</a:t>
            </a:r>
            <a:r>
              <a:rPr lang="en-US" dirty="0"/>
              <a:t> ang </a:t>
            </a:r>
            <a:r>
              <a:rPr lang="en-US" err="1"/>
              <a:t>kanyang</a:t>
            </a:r>
            <a:r>
              <a:rPr lang="en-US" dirty="0"/>
              <a:t> </a:t>
            </a:r>
            <a:r>
              <a:rPr lang="en-US" err="1"/>
              <a:t>buhok</a:t>
            </a:r>
            <a:r>
              <a:rPr lang="en-US" dirty="0"/>
              <a:t>, </a:t>
            </a:r>
            <a:r>
              <a:rPr lang="en-US" err="1"/>
              <a:t>maganda</a:t>
            </a:r>
            <a:r>
              <a:rPr lang="en-US" dirty="0"/>
              <a:t> ang </a:t>
            </a:r>
            <a:r>
              <a:rPr lang="en-US" err="1"/>
              <a:t>ilong</a:t>
            </a:r>
            <a:r>
              <a:rPr lang="en-US" dirty="0"/>
              <a:t> may </a:t>
            </a:r>
            <a:r>
              <a:rPr lang="en-US" err="1"/>
              <a:t>biloy</a:t>
            </a:r>
            <a:r>
              <a:rPr lang="en-US" dirty="0"/>
              <a:t> </a:t>
            </a:r>
            <a:r>
              <a:rPr lang="en-US" err="1"/>
              <a:t>sa</a:t>
            </a:r>
            <a:r>
              <a:rPr lang="en-US" dirty="0"/>
              <a:t> </a:t>
            </a:r>
            <a:r>
              <a:rPr lang="en-US" err="1"/>
              <a:t>mga</a:t>
            </a:r>
            <a:r>
              <a:rPr lang="en-US" dirty="0"/>
              <a:t> </a:t>
            </a:r>
            <a:r>
              <a:rPr lang="en-US" err="1"/>
              <a:t>pisngi</a:t>
            </a:r>
            <a:r>
              <a:rPr lang="en-US" dirty="0"/>
              <a:t> at ang </a:t>
            </a:r>
            <a:r>
              <a:rPr lang="en-US" err="1"/>
              <a:t>balat</a:t>
            </a:r>
            <a:r>
              <a:rPr lang="en-US" dirty="0"/>
              <a:t> ay </a:t>
            </a:r>
            <a:r>
              <a:rPr lang="en-US" err="1"/>
              <a:t>animo'y</a:t>
            </a:r>
            <a:r>
              <a:rPr lang="en-US" dirty="0"/>
              <a:t> </a:t>
            </a:r>
            <a:r>
              <a:rPr lang="en-US" err="1"/>
              <a:t>balat</a:t>
            </a:r>
            <a:r>
              <a:rPr lang="en-US" dirty="0"/>
              <a:t> ng </a:t>
            </a:r>
            <a:r>
              <a:rPr lang="en-US" err="1"/>
              <a:t>sibuyas</a:t>
            </a:r>
            <a:r>
              <a:rPr lang="en-US" dirty="0"/>
              <a:t> </a:t>
            </a:r>
            <a:r>
              <a:rPr lang="en-US" err="1"/>
              <a:t>na</a:t>
            </a:r>
            <a:r>
              <a:rPr lang="en-US" dirty="0"/>
              <a:t> </a:t>
            </a:r>
            <a:r>
              <a:rPr lang="en-US" err="1"/>
              <a:t>kasimputi</a:t>
            </a:r>
            <a:r>
              <a:rPr lang="en-US" dirty="0"/>
              <a:t> ng </a:t>
            </a:r>
            <a:r>
              <a:rPr lang="en-US" err="1"/>
              <a:t>bulak</a:t>
            </a:r>
            <a:r>
              <a:rPr lang="en-US" dirty="0"/>
              <a:t>. Ang tanging </a:t>
            </a:r>
            <a:r>
              <a:rPr lang="en-US" err="1"/>
              <a:t>namana</a:t>
            </a:r>
            <a:r>
              <a:rPr lang="en-US" dirty="0"/>
              <a:t> kay Kapitan </a:t>
            </a:r>
            <a:r>
              <a:rPr lang="en-US" err="1"/>
              <a:t>Tiyago</a:t>
            </a:r>
            <a:r>
              <a:rPr lang="en-US" dirty="0"/>
              <a:t> ay ang </a:t>
            </a:r>
            <a:r>
              <a:rPr lang="en-US" err="1"/>
              <a:t>maliliit</a:t>
            </a:r>
            <a:r>
              <a:rPr lang="en-US" dirty="0"/>
              <a:t> </a:t>
            </a:r>
            <a:r>
              <a:rPr lang="en-US" err="1"/>
              <a:t>na</a:t>
            </a:r>
            <a:r>
              <a:rPr lang="en-US" dirty="0"/>
              <a:t> </a:t>
            </a:r>
            <a:r>
              <a:rPr lang="en-US" err="1"/>
              <a:t>tainga</a:t>
            </a:r>
            <a:r>
              <a:rPr lang="en-US" dirty="0"/>
              <a:t>. Ayon kay Tiya Isabel, ang </a:t>
            </a:r>
            <a:r>
              <a:rPr lang="en-US" err="1"/>
              <a:t>mga</a:t>
            </a:r>
            <a:r>
              <a:rPr lang="en-US" dirty="0"/>
              <a:t> </a:t>
            </a:r>
            <a:r>
              <a:rPr lang="en-US" err="1"/>
              <a:t>katangian</a:t>
            </a:r>
            <a:r>
              <a:rPr lang="en-US" dirty="0"/>
              <a:t> </a:t>
            </a:r>
            <a:r>
              <a:rPr lang="en-US" err="1"/>
              <a:t>ni</a:t>
            </a:r>
            <a:r>
              <a:rPr lang="en-US" dirty="0"/>
              <a:t> Maria Clara ay </a:t>
            </a:r>
            <a:r>
              <a:rPr lang="en-US" err="1"/>
              <a:t>dahil</a:t>
            </a:r>
            <a:r>
              <a:rPr lang="en-US" dirty="0"/>
              <a:t> </a:t>
            </a:r>
            <a:r>
              <a:rPr lang="en-US" err="1"/>
              <a:t>sa</a:t>
            </a:r>
            <a:r>
              <a:rPr lang="en-US" dirty="0"/>
              <a:t> </a:t>
            </a:r>
            <a:r>
              <a:rPr lang="en-US" err="1"/>
              <a:t>pagluha</a:t>
            </a:r>
            <a:r>
              <a:rPr lang="en-US" dirty="0"/>
              <a:t> ng </a:t>
            </a:r>
            <a:r>
              <a:rPr lang="en-US" err="1"/>
              <a:t>ina</a:t>
            </a:r>
            <a:r>
              <a:rPr lang="en-US" dirty="0"/>
              <a:t> </a:t>
            </a:r>
            <a:r>
              <a:rPr lang="en-US" err="1"/>
              <a:t>sa</a:t>
            </a:r>
            <a:r>
              <a:rPr lang="en-US" dirty="0"/>
              <a:t> </a:t>
            </a:r>
            <a:r>
              <a:rPr lang="en-US" err="1"/>
              <a:t>harap</a:t>
            </a:r>
            <a:r>
              <a:rPr lang="en-US" dirty="0"/>
              <a:t> </a:t>
            </a:r>
            <a:r>
              <a:rPr lang="en-US" err="1"/>
              <a:t>ni</a:t>
            </a:r>
            <a:r>
              <a:rPr lang="en-US" dirty="0"/>
              <a:t> San Antonio </a:t>
            </a:r>
            <a:r>
              <a:rPr lang="en-US" err="1"/>
              <a:t>nang</a:t>
            </a:r>
            <a:r>
              <a:rPr lang="en-US" dirty="0"/>
              <a:t> </a:t>
            </a:r>
            <a:r>
              <a:rPr lang="en-US" err="1"/>
              <a:t>ito'y</a:t>
            </a:r>
            <a:r>
              <a:rPr lang="en-US" dirty="0"/>
              <a:t> </a:t>
            </a:r>
            <a:r>
              <a:rPr lang="en-US" err="1"/>
              <a:t>naglilihi</a:t>
            </a:r>
            <a:r>
              <a:rPr lang="en-US" dirty="0"/>
              <a:t>. Ang </a:t>
            </a:r>
            <a:r>
              <a:rPr lang="en-US" err="1"/>
              <a:t>sabi</a:t>
            </a:r>
            <a:r>
              <a:rPr lang="en-US" dirty="0"/>
              <a:t> naman ng </a:t>
            </a:r>
            <a:r>
              <a:rPr lang="en-US" err="1"/>
              <a:t>isang</a:t>
            </a:r>
            <a:r>
              <a:rPr lang="en-US" dirty="0"/>
              <a:t> </a:t>
            </a:r>
            <a:r>
              <a:rPr lang="en-US" err="1"/>
              <a:t>pinsan</a:t>
            </a:r>
            <a:r>
              <a:rPr lang="en-US" dirty="0"/>
              <a:t> ay kay San Miguel </a:t>
            </a:r>
            <a:r>
              <a:rPr lang="en-US" err="1"/>
              <a:t>ipinaglihi</a:t>
            </a:r>
            <a:r>
              <a:rPr lang="en-US" dirty="0"/>
              <a:t>.</a:t>
            </a:r>
          </a:p>
          <a:p>
            <a:pPr marL="0" indent="0" algn="just">
              <a:buNone/>
            </a:pPr>
            <a:r>
              <a:rPr lang="en-US" dirty="0"/>
              <a:t>  </a:t>
            </a:r>
            <a:r>
              <a:rPr lang="en-US" dirty="0" err="1"/>
              <a:t>Lumaki</a:t>
            </a:r>
            <a:r>
              <a:rPr lang="en-US" dirty="0"/>
              <a:t> </a:t>
            </a:r>
            <a:r>
              <a:rPr lang="en-US" dirty="0" err="1"/>
              <a:t>si</a:t>
            </a:r>
            <a:r>
              <a:rPr lang="en-US" dirty="0"/>
              <a:t> Maria Clara </a:t>
            </a:r>
            <a:r>
              <a:rPr lang="en-US" dirty="0" err="1"/>
              <a:t>sa</a:t>
            </a:r>
            <a:r>
              <a:rPr lang="en-US" dirty="0"/>
              <a:t> </a:t>
            </a:r>
            <a:r>
              <a:rPr lang="en-US" dirty="0" err="1"/>
              <a:t>gitna</a:t>
            </a:r>
            <a:r>
              <a:rPr lang="en-US" dirty="0"/>
              <a:t> ng </a:t>
            </a:r>
            <a:r>
              <a:rPr lang="en-US" dirty="0" err="1"/>
              <a:t>pagmamahal</a:t>
            </a:r>
            <a:r>
              <a:rPr lang="en-US" dirty="0"/>
              <a:t> ng </a:t>
            </a:r>
            <a:r>
              <a:rPr lang="en-US" dirty="0" err="1"/>
              <a:t>kanyang</a:t>
            </a:r>
            <a:r>
              <a:rPr lang="en-US" dirty="0"/>
              <a:t> Tiya Isabel, </a:t>
            </a:r>
            <a:r>
              <a:rPr lang="en-US" dirty="0" err="1"/>
              <a:t>kanyang</a:t>
            </a:r>
            <a:r>
              <a:rPr lang="en-US" dirty="0"/>
              <a:t> ama, at </a:t>
            </a:r>
            <a:r>
              <a:rPr lang="en-US" dirty="0" err="1"/>
              <a:t>mga</a:t>
            </a:r>
            <a:r>
              <a:rPr lang="en-US" dirty="0"/>
              <a:t> </a:t>
            </a:r>
            <a:r>
              <a:rPr lang="en-US" dirty="0" err="1"/>
              <a:t>prayle</a:t>
            </a:r>
            <a:r>
              <a:rPr lang="en-US" dirty="0"/>
              <a:t>. Kung </a:t>
            </a:r>
            <a:r>
              <a:rPr lang="en-US" dirty="0" err="1"/>
              <a:t>siya</a:t>
            </a:r>
            <a:r>
              <a:rPr lang="en-US" dirty="0"/>
              <a:t> ay </a:t>
            </a:r>
            <a:r>
              <a:rPr lang="en-US" dirty="0" err="1"/>
              <a:t>sumasama</a:t>
            </a:r>
            <a:r>
              <a:rPr lang="en-US" dirty="0"/>
              <a:t> </a:t>
            </a:r>
            <a:r>
              <a:rPr lang="en-US" dirty="0" err="1"/>
              <a:t>sa</a:t>
            </a:r>
            <a:r>
              <a:rPr lang="en-US" dirty="0"/>
              <a:t> </a:t>
            </a:r>
            <a:r>
              <a:rPr lang="en-US" dirty="0" err="1"/>
              <a:t>prusisyon</a:t>
            </a:r>
            <a:r>
              <a:rPr lang="en-US" dirty="0"/>
              <a:t>, ang </a:t>
            </a:r>
            <a:r>
              <a:rPr lang="en-US" dirty="0" err="1"/>
              <a:t>mga</a:t>
            </a:r>
            <a:r>
              <a:rPr lang="en-US" dirty="0"/>
              <a:t> </a:t>
            </a:r>
            <a:r>
              <a:rPr lang="en-US" dirty="0" err="1"/>
              <a:t>prayle'y</a:t>
            </a:r>
            <a:r>
              <a:rPr lang="en-US" dirty="0"/>
              <a:t> </a:t>
            </a:r>
            <a:r>
              <a:rPr lang="en-US" dirty="0" err="1"/>
              <a:t>gulung</a:t>
            </a:r>
            <a:r>
              <a:rPr lang="en-US" dirty="0"/>
              <a:t>-gulo </a:t>
            </a:r>
            <a:r>
              <a:rPr lang="en-US" dirty="0" err="1"/>
              <a:t>sa</a:t>
            </a:r>
            <a:r>
              <a:rPr lang="en-US" dirty="0"/>
              <a:t> </a:t>
            </a:r>
            <a:r>
              <a:rPr lang="en-US" dirty="0" err="1"/>
              <a:t>paggagayak</a:t>
            </a:r>
            <a:r>
              <a:rPr lang="en-US" dirty="0"/>
              <a:t> </a:t>
            </a:r>
            <a:r>
              <a:rPr lang="en-US" dirty="0" err="1"/>
              <a:t>sa</a:t>
            </a:r>
            <a:r>
              <a:rPr lang="en-US" dirty="0"/>
              <a:t> kanya Ang </a:t>
            </a:r>
            <a:r>
              <a:rPr lang="en-US" dirty="0" err="1"/>
              <a:t>pakpak</a:t>
            </a:r>
            <a:r>
              <a:rPr lang="en-US" dirty="0"/>
              <a:t> ng </a:t>
            </a:r>
            <a:r>
              <a:rPr lang="en-US" dirty="0" err="1"/>
              <a:t>kanyang</a:t>
            </a:r>
            <a:r>
              <a:rPr lang="en-US" dirty="0"/>
              <a:t> </a:t>
            </a:r>
            <a:r>
              <a:rPr lang="en-US" dirty="0" err="1"/>
              <a:t>kasuota'y</a:t>
            </a:r>
            <a:r>
              <a:rPr lang="en-US" dirty="0"/>
              <a:t> </a:t>
            </a:r>
            <a:r>
              <a:rPr lang="en-US" dirty="0" err="1"/>
              <a:t>yari</a:t>
            </a:r>
            <a:r>
              <a:rPr lang="en-US" dirty="0"/>
              <a:t> </a:t>
            </a:r>
            <a:r>
              <a:rPr lang="en-US" dirty="0" err="1"/>
              <a:t>sa</a:t>
            </a:r>
            <a:r>
              <a:rPr lang="en-US" dirty="0"/>
              <a:t> </a:t>
            </a:r>
            <a:r>
              <a:rPr lang="en-US" dirty="0" err="1"/>
              <a:t>pilak</a:t>
            </a:r>
            <a:r>
              <a:rPr lang="en-US" dirty="0"/>
              <a:t> at </a:t>
            </a:r>
            <a:r>
              <a:rPr lang="en-US" dirty="0" err="1"/>
              <a:t>ginto</a:t>
            </a:r>
            <a:r>
              <a:rPr lang="en-US" dirty="0"/>
              <a:t>. </a:t>
            </a:r>
            <a:r>
              <a:rPr lang="en-US" dirty="0" err="1"/>
              <a:t>Dalawang</a:t>
            </a:r>
            <a:r>
              <a:rPr lang="en-US" dirty="0"/>
              <a:t> </a:t>
            </a:r>
            <a:r>
              <a:rPr lang="en-US" dirty="0" err="1"/>
              <a:t>kalapating</a:t>
            </a:r>
            <a:r>
              <a:rPr lang="en-US" dirty="0"/>
              <a:t> </a:t>
            </a:r>
            <a:r>
              <a:rPr lang="en-US" dirty="0" err="1"/>
              <a:t>puti</a:t>
            </a:r>
            <a:r>
              <a:rPr lang="en-US" dirty="0"/>
              <a:t> ang </a:t>
            </a:r>
            <a:r>
              <a:rPr lang="en-US" dirty="0" err="1"/>
              <a:t>lagi</a:t>
            </a:r>
            <a:r>
              <a:rPr lang="en-US" dirty="0"/>
              <a:t> </a:t>
            </a:r>
            <a:r>
              <a:rPr lang="en-US" dirty="0" err="1"/>
              <a:t>nang</a:t>
            </a:r>
            <a:r>
              <a:rPr lang="en-US" dirty="0"/>
              <a:t> </a:t>
            </a:r>
            <a:r>
              <a:rPr lang="en-US" dirty="0" err="1"/>
              <a:t>nasa</a:t>
            </a:r>
            <a:r>
              <a:rPr lang="en-US" dirty="0"/>
              <a:t> </a:t>
            </a:r>
            <a:r>
              <a:rPr lang="en-US" dirty="0" err="1"/>
              <a:t>kanyang</a:t>
            </a:r>
            <a:r>
              <a:rPr lang="en-US" dirty="0"/>
              <a:t> </a:t>
            </a:r>
            <a:r>
              <a:rPr lang="en-US" dirty="0" err="1"/>
              <a:t>mga</a:t>
            </a:r>
            <a:r>
              <a:rPr lang="en-US" dirty="0"/>
              <a:t> </a:t>
            </a:r>
            <a:r>
              <a:rPr lang="en-US" dirty="0" err="1"/>
              <a:t>kamay</a:t>
            </a:r>
            <a:r>
              <a:rPr lang="en-US" dirty="0"/>
              <a:t>. Dahil </a:t>
            </a:r>
            <a:r>
              <a:rPr lang="en-US" dirty="0" err="1"/>
              <a:t>sa</a:t>
            </a:r>
            <a:r>
              <a:rPr lang="en-US" dirty="0"/>
              <a:t> </a:t>
            </a:r>
            <a:r>
              <a:rPr lang="en-US" dirty="0" err="1"/>
              <a:t>katuwaan</a:t>
            </a:r>
            <a:r>
              <a:rPr lang="en-US" dirty="0"/>
              <a:t> </a:t>
            </a:r>
            <a:r>
              <a:rPr lang="en-US" dirty="0" err="1"/>
              <a:t>ni</a:t>
            </a:r>
            <a:r>
              <a:rPr lang="en-US" dirty="0"/>
              <a:t> </a:t>
            </a:r>
            <a:r>
              <a:rPr lang="en-US" dirty="0" err="1"/>
              <a:t>Kapitang</a:t>
            </a:r>
            <a:r>
              <a:rPr lang="en-US" dirty="0"/>
              <a:t> </a:t>
            </a:r>
            <a:r>
              <a:rPr lang="en-US" dirty="0" err="1"/>
              <a:t>Tiyago</a:t>
            </a:r>
            <a:r>
              <a:rPr lang="en-US" dirty="0"/>
              <a:t> ay </a:t>
            </a:r>
            <a:r>
              <a:rPr lang="en-US" dirty="0" err="1"/>
              <a:t>walang</a:t>
            </a:r>
            <a:r>
              <a:rPr lang="en-US" dirty="0"/>
              <a:t> </a:t>
            </a:r>
            <a:r>
              <a:rPr lang="en-US" dirty="0" err="1"/>
              <a:t>katapusan</a:t>
            </a:r>
            <a:r>
              <a:rPr lang="en-US" dirty="0"/>
              <a:t> ang </a:t>
            </a:r>
            <a:r>
              <a:rPr lang="en-US" dirty="0" err="1"/>
              <a:t>pagpapasalamat</a:t>
            </a:r>
            <a:r>
              <a:rPr lang="en-US" dirty="0"/>
              <a:t> </a:t>
            </a:r>
            <a:r>
              <a:rPr lang="en-US" dirty="0" err="1"/>
              <a:t>niya</a:t>
            </a:r>
            <a:r>
              <a:rPr lang="en-US" dirty="0"/>
              <a:t> </a:t>
            </a:r>
            <a:r>
              <a:rPr lang="en-US" dirty="0" err="1"/>
              <a:t>sa</a:t>
            </a:r>
            <a:r>
              <a:rPr lang="en-US" dirty="0"/>
              <a:t> </a:t>
            </a:r>
            <a:r>
              <a:rPr lang="en-US" dirty="0" err="1"/>
              <a:t>mga</a:t>
            </a:r>
            <a:r>
              <a:rPr lang="en-US" dirty="0"/>
              <a:t> santo at </a:t>
            </a:r>
            <a:r>
              <a:rPr lang="en-US" dirty="0" err="1"/>
              <a:t>santa</a:t>
            </a:r>
            <a:r>
              <a:rPr lang="en-US" dirty="0"/>
              <a:t> ng Obando.</a:t>
            </a:r>
          </a:p>
        </p:txBody>
      </p:sp>
      <p:sp>
        <p:nvSpPr>
          <p:cNvPr id="11" name="Content Placeholder 2">
            <a:extLst>
              <a:ext uri="{FF2B5EF4-FFF2-40B4-BE49-F238E27FC236}">
                <a16:creationId xmlns:a16="http://schemas.microsoft.com/office/drawing/2014/main" id="{23253BB1-B7B1-B1CF-BB75-F8CCA4F455A6}"/>
              </a:ext>
            </a:extLst>
          </p:cNvPr>
          <p:cNvSpPr txBox="1">
            <a:spLocks/>
          </p:cNvSpPr>
          <p:nvPr/>
        </p:nvSpPr>
        <p:spPr>
          <a:xfrm>
            <a:off x="12716826" y="304677"/>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a:t>
            </a:r>
            <a:r>
              <a:rPr lang="en-US" dirty="0" err="1"/>
              <a:t>Ipinasok</a:t>
            </a:r>
            <a:r>
              <a:rPr lang="en-US" dirty="0"/>
              <a:t> </a:t>
            </a:r>
            <a:r>
              <a:rPr lang="en-US" dirty="0" err="1"/>
              <a:t>si</a:t>
            </a:r>
            <a:r>
              <a:rPr lang="en-US" dirty="0"/>
              <a:t> Maria Clara </a:t>
            </a:r>
            <a:r>
              <a:rPr lang="en-US" dirty="0" err="1"/>
              <a:t>sa</a:t>
            </a:r>
            <a:r>
              <a:rPr lang="en-US" dirty="0"/>
              <a:t> </a:t>
            </a:r>
            <a:r>
              <a:rPr lang="en-US" dirty="0" err="1"/>
              <a:t>beaterio</a:t>
            </a:r>
            <a:r>
              <a:rPr lang="en-US" dirty="0"/>
              <a:t> ng Sta. Catalina </a:t>
            </a:r>
            <a:r>
              <a:rPr lang="en-US" dirty="0" err="1"/>
              <a:t>sa</a:t>
            </a:r>
            <a:r>
              <a:rPr lang="en-US" dirty="0"/>
              <a:t> </a:t>
            </a:r>
            <a:r>
              <a:rPr lang="en-US" dirty="0" err="1"/>
              <a:t>gulang</a:t>
            </a:r>
            <a:r>
              <a:rPr lang="en-US" dirty="0"/>
              <a:t> </a:t>
            </a:r>
            <a:r>
              <a:rPr lang="en-US" dirty="0" err="1"/>
              <a:t>na</a:t>
            </a:r>
            <a:r>
              <a:rPr lang="en-US" dirty="0"/>
              <a:t> </a:t>
            </a:r>
            <a:r>
              <a:rPr lang="en-US" dirty="0" err="1"/>
              <a:t>labing-apat</a:t>
            </a:r>
            <a:r>
              <a:rPr lang="en-US" dirty="0"/>
              <a:t> </a:t>
            </a:r>
            <a:r>
              <a:rPr lang="en-US" dirty="0" err="1"/>
              <a:t>na</a:t>
            </a:r>
            <a:r>
              <a:rPr lang="en-US" dirty="0"/>
              <a:t> </a:t>
            </a:r>
            <a:r>
              <a:rPr lang="en-US" dirty="0" err="1"/>
              <a:t>taon</a:t>
            </a:r>
            <a:r>
              <a:rPr lang="en-US" dirty="0"/>
              <a:t>. Labis ang </a:t>
            </a:r>
            <a:r>
              <a:rPr lang="en-US" dirty="0" err="1"/>
              <a:t>kalungkutan</a:t>
            </a:r>
            <a:r>
              <a:rPr lang="en-US" dirty="0"/>
              <a:t> </a:t>
            </a:r>
            <a:r>
              <a:rPr lang="en-US" dirty="0" err="1"/>
              <a:t>na</a:t>
            </a:r>
            <a:r>
              <a:rPr lang="en-US" dirty="0"/>
              <a:t> </a:t>
            </a:r>
            <a:r>
              <a:rPr lang="en-US" dirty="0" err="1"/>
              <a:t>nadama</a:t>
            </a:r>
            <a:r>
              <a:rPr lang="en-US" dirty="0"/>
              <a:t> </a:t>
            </a:r>
            <a:r>
              <a:rPr lang="en-US" dirty="0" err="1"/>
              <a:t>ni</a:t>
            </a:r>
            <a:r>
              <a:rPr lang="en-US" dirty="0"/>
              <a:t> Maria Clara </a:t>
            </a:r>
            <a:r>
              <a:rPr lang="en-US" dirty="0" err="1"/>
              <a:t>nang</a:t>
            </a:r>
            <a:r>
              <a:rPr lang="en-US" dirty="0"/>
              <a:t> </a:t>
            </a:r>
            <a:r>
              <a:rPr lang="en-US" dirty="0" err="1"/>
              <a:t>siya</a:t>
            </a:r>
            <a:r>
              <a:rPr lang="en-US" dirty="0"/>
              <a:t> ay </a:t>
            </a:r>
            <a:r>
              <a:rPr lang="en-US" dirty="0" err="1"/>
              <a:t>magpaalam</a:t>
            </a:r>
            <a:r>
              <a:rPr lang="en-US" dirty="0"/>
              <a:t> kay Padre Damaso at </a:t>
            </a:r>
            <a:r>
              <a:rPr lang="en-US" dirty="0" err="1"/>
              <a:t>sa</a:t>
            </a:r>
            <a:r>
              <a:rPr lang="en-US" dirty="0"/>
              <a:t> </a:t>
            </a:r>
            <a:r>
              <a:rPr lang="en-US" dirty="0" err="1"/>
              <a:t>kanyang</a:t>
            </a:r>
            <a:r>
              <a:rPr lang="en-US" dirty="0"/>
              <a:t> </a:t>
            </a:r>
            <a:r>
              <a:rPr lang="en-US" dirty="0" err="1"/>
              <a:t>kaibigan</a:t>
            </a:r>
            <a:r>
              <a:rPr lang="en-US" dirty="0"/>
              <a:t> at </a:t>
            </a:r>
            <a:r>
              <a:rPr lang="en-US" dirty="0" err="1"/>
              <a:t>kababatang</a:t>
            </a:r>
            <a:r>
              <a:rPr lang="en-US" dirty="0"/>
              <a:t> </a:t>
            </a:r>
            <a:r>
              <a:rPr lang="en-US" dirty="0" err="1"/>
              <a:t>si</a:t>
            </a:r>
            <a:r>
              <a:rPr lang="en-US" dirty="0"/>
              <a:t> Crisostomo Ibarra. Sa </a:t>
            </a:r>
            <a:r>
              <a:rPr lang="en-US" dirty="0" err="1"/>
              <a:t>kumbento</a:t>
            </a:r>
            <a:r>
              <a:rPr lang="en-US" dirty="0"/>
              <a:t> Sta. Catalina </a:t>
            </a:r>
            <a:r>
              <a:rPr lang="en-US" dirty="0" err="1"/>
              <a:t>malilibing</a:t>
            </a:r>
            <a:r>
              <a:rPr lang="en-US" dirty="0"/>
              <a:t> ang </a:t>
            </a:r>
            <a:r>
              <a:rPr lang="en-US" dirty="0" err="1"/>
              <a:t>kanyang</a:t>
            </a:r>
            <a:r>
              <a:rPr lang="en-US" dirty="0"/>
              <a:t> </a:t>
            </a:r>
            <a:r>
              <a:rPr lang="en-US" dirty="0" err="1"/>
              <a:t>kalayaan</a:t>
            </a:r>
            <a:r>
              <a:rPr lang="en-US" dirty="0"/>
              <a:t>. Dito ay </a:t>
            </a:r>
            <a:r>
              <a:rPr lang="en-US" dirty="0" err="1"/>
              <a:t>hindi</a:t>
            </a:r>
            <a:r>
              <a:rPr lang="en-US" dirty="0"/>
              <a:t> </a:t>
            </a:r>
            <a:r>
              <a:rPr lang="en-US" dirty="0" err="1"/>
              <a:t>na</a:t>
            </a:r>
            <a:r>
              <a:rPr lang="en-US" dirty="0"/>
              <a:t> </a:t>
            </a:r>
            <a:r>
              <a:rPr lang="en-US" dirty="0" err="1"/>
              <a:t>siya</a:t>
            </a:r>
            <a:r>
              <a:rPr lang="en-US" dirty="0"/>
              <a:t> </a:t>
            </a:r>
            <a:r>
              <a:rPr lang="en-US" dirty="0" err="1"/>
              <a:t>maaaring</a:t>
            </a:r>
            <a:r>
              <a:rPr lang="en-US" dirty="0"/>
              <a:t> </a:t>
            </a:r>
            <a:r>
              <a:rPr lang="en-US" dirty="0" err="1"/>
              <a:t>makipag-usap</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minamahal</a:t>
            </a:r>
            <a:r>
              <a:rPr lang="en-US" dirty="0"/>
              <a:t> </a:t>
            </a:r>
            <a:r>
              <a:rPr lang="en-US" dirty="0" err="1"/>
              <a:t>nang</a:t>
            </a:r>
            <a:r>
              <a:rPr lang="en-US" dirty="0"/>
              <a:t> </a:t>
            </a:r>
            <a:r>
              <a:rPr lang="en-US" dirty="0" err="1"/>
              <a:t>walang</a:t>
            </a:r>
            <a:r>
              <a:rPr lang="en-US" dirty="0"/>
              <a:t> </a:t>
            </a:r>
            <a:r>
              <a:rPr lang="en-US" dirty="0" err="1"/>
              <a:t>magmamasid</a:t>
            </a:r>
            <a:r>
              <a:rPr lang="en-US" dirty="0"/>
              <a:t>. </a:t>
            </a:r>
            <a:r>
              <a:rPr lang="en-US" dirty="0" err="1"/>
              <a:t>Pitong</a:t>
            </a:r>
            <a:r>
              <a:rPr lang="en-US" dirty="0"/>
              <a:t> </a:t>
            </a:r>
            <a:r>
              <a:rPr lang="en-US" dirty="0" err="1"/>
              <a:t>taon</a:t>
            </a:r>
            <a:r>
              <a:rPr lang="en-US" dirty="0"/>
              <a:t> </a:t>
            </a:r>
            <a:r>
              <a:rPr lang="en-US" dirty="0" err="1"/>
              <a:t>siya</a:t>
            </a:r>
            <a:r>
              <a:rPr lang="en-US" dirty="0"/>
              <a:t> </a:t>
            </a:r>
            <a:r>
              <a:rPr lang="en-US" dirty="0" err="1"/>
              <a:t>sa</a:t>
            </a:r>
            <a:r>
              <a:rPr lang="en-US" dirty="0"/>
              <a:t> </a:t>
            </a:r>
            <a:r>
              <a:rPr lang="en-US" dirty="0" err="1"/>
              <a:t>kumbento</a:t>
            </a:r>
            <a:r>
              <a:rPr lang="en-US" dirty="0"/>
              <a:t>. </a:t>
            </a:r>
            <a:r>
              <a:rPr lang="en-US" dirty="0" err="1"/>
              <a:t>Nagtungo</a:t>
            </a:r>
            <a:r>
              <a:rPr lang="en-US" dirty="0"/>
              <a:t> naman </a:t>
            </a:r>
            <a:r>
              <a:rPr lang="en-US" dirty="0" err="1"/>
              <a:t>sa</a:t>
            </a:r>
            <a:r>
              <a:rPr lang="en-US" dirty="0"/>
              <a:t> Europa </a:t>
            </a:r>
            <a:r>
              <a:rPr lang="en-US" dirty="0" err="1"/>
              <a:t>si</a:t>
            </a:r>
            <a:r>
              <a:rPr lang="en-US" dirty="0"/>
              <a:t> Ibarra.</a:t>
            </a:r>
          </a:p>
          <a:p>
            <a:pPr marL="0" indent="0" algn="just">
              <a:buNone/>
            </a:pPr>
            <a:r>
              <a:rPr lang="en-US" dirty="0"/>
              <a:t>  </a:t>
            </a:r>
            <a:r>
              <a:rPr lang="en-US" dirty="0" err="1"/>
              <a:t>Makaraan</a:t>
            </a:r>
            <a:r>
              <a:rPr lang="en-US" dirty="0"/>
              <a:t> ang </a:t>
            </a:r>
            <a:r>
              <a:rPr lang="en-US" dirty="0" err="1"/>
              <a:t>ilang</a:t>
            </a:r>
            <a:r>
              <a:rPr lang="en-US" dirty="0"/>
              <a:t> taon nilang pagkakalayo, sila ay kapwa tumanggap ng balitang nagpaligaya sa kanilang mga puso. Ang kanilang mga ama ay nagkasundo na sila'y pag isahing-palad pagdating ng panahon dahil sa paniniwalang ang dalawa ay </a:t>
            </a:r>
            <a:r>
              <a:rPr lang="en-US" dirty="0" err="1"/>
              <a:t>tunay</a:t>
            </a:r>
            <a:r>
              <a:rPr lang="en-US" dirty="0"/>
              <a:t> </a:t>
            </a:r>
            <a:r>
              <a:rPr lang="en-US" dirty="0" err="1"/>
              <a:t>na</a:t>
            </a:r>
            <a:r>
              <a:rPr lang="en-US" dirty="0"/>
              <a:t> nag-</a:t>
            </a:r>
            <a:r>
              <a:rPr lang="en-US" dirty="0" err="1"/>
              <a:t>iibigan</a:t>
            </a:r>
            <a:r>
              <a:rPr lang="en-US" dirty="0"/>
              <a:t>.</a:t>
            </a:r>
          </a:p>
        </p:txBody>
      </p:sp>
    </p:spTree>
    <p:extLst>
      <p:ext uri="{BB962C8B-B14F-4D97-AF65-F5344CB8AC3E}">
        <p14:creationId xmlns:p14="http://schemas.microsoft.com/office/powerpoint/2010/main" val="1074454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FF4E3B7-5852-5300-524C-4D5C75223B73}"/>
              </a:ext>
            </a:extLst>
          </p:cNvPr>
          <p:cNvSpPr txBox="1">
            <a:spLocks/>
          </p:cNvSpPr>
          <p:nvPr/>
        </p:nvSpPr>
        <p:spPr>
          <a:xfrm>
            <a:off x="452943" y="7248945"/>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  </a:t>
            </a:r>
            <a:r>
              <a:rPr lang="en-US" dirty="0" err="1"/>
              <a:t>Habang</a:t>
            </a:r>
            <a:r>
              <a:rPr lang="en-US" dirty="0"/>
              <a:t> ang </a:t>
            </a:r>
            <a:r>
              <a:rPr lang="en-US" dirty="0" err="1">
                <a:ea typeface="+mn-lt"/>
                <a:cs typeface="+mn-lt"/>
              </a:rPr>
              <a:t>mga</a:t>
            </a:r>
            <a:r>
              <a:rPr lang="en-US" dirty="0">
                <a:ea typeface="+mn-lt"/>
                <a:cs typeface="+mn-lt"/>
              </a:rPr>
              <a:t> </a:t>
            </a:r>
            <a:r>
              <a:rPr lang="en-US" dirty="0" err="1"/>
              <a:t>panauhin</a:t>
            </a:r>
            <a:r>
              <a:rPr lang="en-US" dirty="0"/>
              <a:t> ay </a:t>
            </a:r>
            <a:r>
              <a:rPr lang="en-US" dirty="0" err="1"/>
              <a:t>nangatutulog</a:t>
            </a:r>
            <a:r>
              <a:rPr lang="en-US" dirty="0"/>
              <a:t> pa o nag- </a:t>
            </a:r>
            <a:r>
              <a:rPr lang="en-US" dirty="0" err="1"/>
              <a:t>aagahan</a:t>
            </a:r>
            <a:r>
              <a:rPr lang="en-US" dirty="0"/>
              <a:t> ay </a:t>
            </a:r>
            <a:r>
              <a:rPr lang="en-US" dirty="0" err="1"/>
              <a:t>kilalanin</a:t>
            </a:r>
            <a:r>
              <a:rPr lang="en-US" dirty="0"/>
              <a:t> natin </a:t>
            </a:r>
            <a:r>
              <a:rPr lang="en-US" dirty="0" err="1"/>
              <a:t>si</a:t>
            </a:r>
            <a:r>
              <a:rPr lang="en-US" dirty="0"/>
              <a:t> Kapitan </a:t>
            </a:r>
            <a:r>
              <a:rPr lang="en-US" dirty="0" err="1"/>
              <a:t>Tiyago</a:t>
            </a:r>
            <a:r>
              <a:rPr lang="en-US" dirty="0"/>
              <a:t>. Siya ay </a:t>
            </a:r>
            <a:r>
              <a:rPr lang="en-US" dirty="0" err="1"/>
              <a:t>pandak</a:t>
            </a:r>
            <a:r>
              <a:rPr lang="en-US" dirty="0"/>
              <a:t>, di </a:t>
            </a:r>
            <a:r>
              <a:rPr lang="en-US" dirty="0" err="1"/>
              <a:t>kaputian</a:t>
            </a:r>
            <a:r>
              <a:rPr lang="en-US" dirty="0"/>
              <a:t>, may </a:t>
            </a:r>
            <a:r>
              <a:rPr lang="en-US" dirty="0" err="1"/>
              <a:t>bilugang</a:t>
            </a:r>
            <a:r>
              <a:rPr lang="en-US" dirty="0"/>
              <a:t> </a:t>
            </a:r>
            <a:r>
              <a:rPr lang="en-US" dirty="0" err="1"/>
              <a:t>mukha</a:t>
            </a:r>
            <a:r>
              <a:rPr lang="en-US" dirty="0"/>
              <a:t> at may </a:t>
            </a:r>
            <a:r>
              <a:rPr lang="en-US" dirty="0" err="1"/>
              <a:t>katabaan</a:t>
            </a:r>
            <a:r>
              <a:rPr lang="en-US" dirty="0"/>
              <a:t>. Ayon </a:t>
            </a:r>
            <a:r>
              <a:rPr lang="en-US" dirty="0" err="1"/>
              <a:t>sa</a:t>
            </a:r>
            <a:r>
              <a:rPr lang="en-US" dirty="0"/>
              <a:t> </a:t>
            </a:r>
            <a:r>
              <a:rPr lang="en-US" dirty="0" err="1"/>
              <a:t>humahanga</a:t>
            </a:r>
            <a:r>
              <a:rPr lang="en-US" dirty="0"/>
              <a:t> </a:t>
            </a:r>
            <a:r>
              <a:rPr lang="en-US" dirty="0" err="1"/>
              <a:t>sa</a:t>
            </a:r>
            <a:r>
              <a:rPr lang="en-US" dirty="0"/>
              <a:t> kanya </a:t>
            </a:r>
            <a:r>
              <a:rPr lang="en-US" dirty="0" err="1"/>
              <a:t>hulog</a:t>
            </a:r>
            <a:r>
              <a:rPr lang="en-US" dirty="0"/>
              <a:t> ng </a:t>
            </a:r>
            <a:r>
              <a:rPr lang="en-US" dirty="0" err="1"/>
              <a:t>langit</a:t>
            </a:r>
            <a:r>
              <a:rPr lang="en-US" dirty="0"/>
              <a:t> ang </a:t>
            </a:r>
            <a:r>
              <a:rPr lang="en-US" dirty="0" err="1"/>
              <a:t>mga</a:t>
            </a:r>
            <a:r>
              <a:rPr lang="en-US" dirty="0"/>
              <a:t> </a:t>
            </a:r>
            <a:r>
              <a:rPr lang="en-US" dirty="0" err="1"/>
              <a:t>katangiang</a:t>
            </a:r>
            <a:r>
              <a:rPr lang="en-US" dirty="0"/>
              <a:t> </a:t>
            </a:r>
            <a:r>
              <a:rPr lang="en-US" dirty="0" err="1"/>
              <a:t>taglay</a:t>
            </a:r>
            <a:r>
              <a:rPr lang="en-US" dirty="0"/>
              <a:t> </a:t>
            </a:r>
            <a:r>
              <a:rPr lang="en-US" dirty="0" err="1"/>
              <a:t>nito</a:t>
            </a:r>
            <a:r>
              <a:rPr lang="en-US" dirty="0"/>
              <a:t>, at </a:t>
            </a:r>
            <a:r>
              <a:rPr lang="en-US" dirty="0" err="1"/>
              <a:t>ayon</a:t>
            </a:r>
            <a:r>
              <a:rPr lang="en-US" dirty="0"/>
              <a:t> </a:t>
            </a:r>
            <a:r>
              <a:rPr lang="en-US" dirty="0" err="1"/>
              <a:t>sa</a:t>
            </a:r>
            <a:r>
              <a:rPr lang="en-US" dirty="0"/>
              <a:t> </a:t>
            </a:r>
            <a:r>
              <a:rPr lang="en-US" dirty="0" err="1"/>
              <a:t>mga</a:t>
            </a:r>
            <a:r>
              <a:rPr lang="en-US" dirty="0"/>
              <a:t> </a:t>
            </a:r>
            <a:r>
              <a:rPr lang="en-US" dirty="0" err="1"/>
              <a:t>katunggali'y</a:t>
            </a:r>
            <a:r>
              <a:rPr lang="en-US" dirty="0"/>
              <a:t> </a:t>
            </a:r>
            <a:r>
              <a:rPr lang="en-US" dirty="0" err="1"/>
              <a:t>buhat</a:t>
            </a:r>
            <a:r>
              <a:rPr lang="en-US" dirty="0"/>
              <a:t> </a:t>
            </a:r>
            <a:r>
              <a:rPr lang="en-US" dirty="0" err="1"/>
              <a:t>sa</a:t>
            </a:r>
            <a:r>
              <a:rPr lang="en-US" dirty="0"/>
              <a:t> </a:t>
            </a:r>
            <a:r>
              <a:rPr lang="en-US" dirty="0" err="1"/>
              <a:t>dugo</a:t>
            </a:r>
            <a:r>
              <a:rPr lang="en-US" dirty="0"/>
              <a:t> ng </a:t>
            </a:r>
            <a:r>
              <a:rPr lang="en-US" dirty="0" err="1"/>
              <a:t>mga</a:t>
            </a:r>
            <a:r>
              <a:rPr lang="en-US" dirty="0"/>
              <a:t> </a:t>
            </a:r>
            <a:r>
              <a:rPr lang="en-US" dirty="0" err="1"/>
              <a:t>mahihirap</a:t>
            </a:r>
            <a:r>
              <a:rPr lang="en-US" dirty="0"/>
              <a:t>. Siya ay </a:t>
            </a:r>
            <a:r>
              <a:rPr lang="en-US" dirty="0" err="1"/>
              <a:t>mukhang</a:t>
            </a:r>
            <a:r>
              <a:rPr lang="en-US" dirty="0"/>
              <a:t> bata </a:t>
            </a:r>
            <a:r>
              <a:rPr lang="en-US" dirty="0" err="1"/>
              <a:t>kaysa</a:t>
            </a:r>
            <a:r>
              <a:rPr lang="en-US" dirty="0"/>
              <a:t> </a:t>
            </a:r>
            <a:r>
              <a:rPr lang="en-US" dirty="0" err="1"/>
              <a:t>sa</a:t>
            </a:r>
            <a:r>
              <a:rPr lang="en-US" dirty="0"/>
              <a:t> </a:t>
            </a:r>
            <a:r>
              <a:rPr lang="en-US" dirty="0" err="1"/>
              <a:t>tunay</a:t>
            </a:r>
            <a:r>
              <a:rPr lang="en-US" dirty="0"/>
              <a:t> </a:t>
            </a:r>
            <a:r>
              <a:rPr lang="en-US" dirty="0" err="1"/>
              <a:t>niyang</a:t>
            </a:r>
            <a:r>
              <a:rPr lang="en-US" dirty="0"/>
              <a:t> </a:t>
            </a:r>
            <a:r>
              <a:rPr lang="en-US" dirty="0" err="1"/>
              <a:t>gulang</a:t>
            </a:r>
            <a:r>
              <a:rPr lang="en-US" dirty="0"/>
              <a:t>, </a:t>
            </a:r>
            <a:r>
              <a:rPr lang="en-US" dirty="0" err="1"/>
              <a:t>kaya't</a:t>
            </a:r>
            <a:r>
              <a:rPr lang="en-US" dirty="0"/>
              <a:t> </a:t>
            </a:r>
            <a:r>
              <a:rPr lang="en-US" dirty="0" err="1"/>
              <a:t>aakalaing</a:t>
            </a:r>
            <a:r>
              <a:rPr lang="en-US" dirty="0"/>
              <a:t> </a:t>
            </a:r>
            <a:r>
              <a:rPr lang="en-US" dirty="0" err="1"/>
              <a:t>siya</a:t>
            </a:r>
            <a:r>
              <a:rPr lang="en-US" dirty="0"/>
              <a:t> ay </a:t>
            </a:r>
            <a:r>
              <a:rPr lang="en-US" dirty="0" err="1"/>
              <a:t>nasa</a:t>
            </a:r>
            <a:r>
              <a:rPr lang="en-US" dirty="0"/>
              <a:t> </a:t>
            </a:r>
            <a:r>
              <a:rPr lang="en-US" dirty="0" err="1"/>
              <a:t>pagitan</a:t>
            </a:r>
            <a:r>
              <a:rPr lang="en-US" dirty="0"/>
              <a:t> </a:t>
            </a:r>
            <a:r>
              <a:rPr lang="en-US" dirty="0" err="1"/>
              <a:t>lamang</a:t>
            </a:r>
            <a:r>
              <a:rPr lang="en-US" dirty="0"/>
              <a:t> ng </a:t>
            </a:r>
            <a:r>
              <a:rPr lang="en-US" dirty="0" err="1"/>
              <a:t>tatlumpu't</a:t>
            </a:r>
            <a:r>
              <a:rPr lang="en-US" dirty="0"/>
              <a:t> </a:t>
            </a:r>
            <a:r>
              <a:rPr lang="en-US" dirty="0" err="1"/>
              <a:t>limang</a:t>
            </a:r>
            <a:r>
              <a:rPr lang="en-US" dirty="0"/>
              <a:t> </a:t>
            </a:r>
            <a:r>
              <a:rPr lang="en-US" dirty="0" err="1"/>
              <a:t>taon</a:t>
            </a:r>
            <a:r>
              <a:rPr lang="en-US" dirty="0"/>
              <a:t>. Ang </a:t>
            </a:r>
            <a:r>
              <a:rPr lang="en-US" dirty="0" err="1"/>
              <a:t>mukha</a:t>
            </a:r>
            <a:r>
              <a:rPr lang="en-US" dirty="0"/>
              <a:t> </a:t>
            </a:r>
            <a:r>
              <a:rPr lang="en-US" dirty="0" err="1"/>
              <a:t>niya</a:t>
            </a:r>
            <a:r>
              <a:rPr lang="en-US" dirty="0"/>
              <a:t> ay </a:t>
            </a:r>
            <a:r>
              <a:rPr lang="en-US" dirty="0" err="1"/>
              <a:t>palaging</a:t>
            </a:r>
            <a:r>
              <a:rPr lang="en-US" dirty="0"/>
              <a:t> </a:t>
            </a:r>
            <a:r>
              <a:rPr lang="en-US" dirty="0" err="1"/>
              <a:t>anyong</a:t>
            </a:r>
            <a:r>
              <a:rPr lang="en-US" dirty="0"/>
              <a:t> banal at ang ulo </a:t>
            </a:r>
            <a:r>
              <a:rPr lang="en-US" dirty="0" err="1"/>
              <a:t>niyang</a:t>
            </a:r>
            <a:r>
              <a:rPr lang="en-US" dirty="0"/>
              <a:t> </a:t>
            </a:r>
            <a:r>
              <a:rPr lang="en-US" dirty="0" err="1"/>
              <a:t>nagtataglay</a:t>
            </a:r>
            <a:r>
              <a:rPr lang="en-US" dirty="0"/>
              <a:t> ng </a:t>
            </a:r>
            <a:r>
              <a:rPr lang="en-US" dirty="0" err="1"/>
              <a:t>maiitim</a:t>
            </a:r>
            <a:r>
              <a:rPr lang="en-US" dirty="0"/>
              <a:t> </a:t>
            </a:r>
            <a:r>
              <a:rPr lang="en-US" dirty="0" err="1"/>
              <a:t>na</a:t>
            </a:r>
            <a:r>
              <a:rPr lang="en-US" dirty="0"/>
              <a:t> </a:t>
            </a:r>
            <a:r>
              <a:rPr lang="en-US" dirty="0" err="1"/>
              <a:t>buhok</a:t>
            </a:r>
            <a:r>
              <a:rPr lang="en-US" dirty="0"/>
              <a:t> ay </a:t>
            </a:r>
            <a:r>
              <a:rPr lang="en-US" dirty="0" err="1"/>
              <a:t>sinasabing</a:t>
            </a:r>
            <a:r>
              <a:rPr lang="en-US" dirty="0"/>
              <a:t> </a:t>
            </a:r>
            <a:r>
              <a:rPr lang="en-US" dirty="0" err="1"/>
              <a:t>naglalaman</a:t>
            </a:r>
            <a:r>
              <a:rPr lang="en-US" dirty="0"/>
              <a:t> ng maraming bagay. Ang </a:t>
            </a:r>
            <a:r>
              <a:rPr lang="en-US" dirty="0" err="1"/>
              <a:t>maliliit</a:t>
            </a:r>
            <a:r>
              <a:rPr lang="en-US" dirty="0"/>
              <a:t> </a:t>
            </a:r>
            <a:r>
              <a:rPr lang="en-US" dirty="0" err="1"/>
              <a:t>niyang</a:t>
            </a:r>
            <a:r>
              <a:rPr lang="en-US" dirty="0"/>
              <a:t> </a:t>
            </a:r>
            <a:r>
              <a:rPr lang="en-US" dirty="0" err="1"/>
              <a:t>mata</a:t>
            </a:r>
            <a:r>
              <a:rPr lang="en-US" dirty="0"/>
              <a:t> ay </a:t>
            </a:r>
            <a:r>
              <a:rPr lang="en-US" dirty="0" err="1"/>
              <a:t>hindi</a:t>
            </a:r>
            <a:r>
              <a:rPr lang="en-US" dirty="0"/>
              <a:t> </a:t>
            </a:r>
            <a:r>
              <a:rPr lang="en-US" dirty="0" err="1"/>
              <a:t>singkit</a:t>
            </a:r>
            <a:r>
              <a:rPr lang="en-US" dirty="0"/>
              <a:t>, at ang </a:t>
            </a:r>
            <a:r>
              <a:rPr lang="en-US" dirty="0" err="1"/>
              <a:t>ilong</a:t>
            </a:r>
            <a:r>
              <a:rPr lang="en-US" dirty="0"/>
              <a:t> ay </a:t>
            </a:r>
            <a:r>
              <a:rPr lang="en-US" dirty="0" err="1"/>
              <a:t>hindi</a:t>
            </a:r>
            <a:r>
              <a:rPr lang="en-US" dirty="0"/>
              <a:t> </a:t>
            </a:r>
            <a:r>
              <a:rPr lang="en-US" dirty="0" err="1"/>
              <a:t>rin</a:t>
            </a:r>
            <a:r>
              <a:rPr lang="en-US" dirty="0"/>
              <a:t> </a:t>
            </a:r>
            <a:r>
              <a:rPr lang="en-US" dirty="0" err="1"/>
              <a:t>sarat</a:t>
            </a:r>
            <a:r>
              <a:rPr lang="en-US" dirty="0"/>
              <a:t>. </a:t>
            </a:r>
            <a:r>
              <a:rPr lang="en-US" dirty="0" err="1"/>
              <a:t>Masasabi</a:t>
            </a:r>
            <a:r>
              <a:rPr lang="en-US" dirty="0"/>
              <a:t> </a:t>
            </a:r>
            <a:r>
              <a:rPr lang="en-US" dirty="0" err="1"/>
              <a:t>sanang</a:t>
            </a:r>
            <a:r>
              <a:rPr lang="en-US" dirty="0"/>
              <a:t> </a:t>
            </a:r>
            <a:r>
              <a:rPr lang="en-US" dirty="0" err="1"/>
              <a:t>magandang</a:t>
            </a:r>
            <a:r>
              <a:rPr lang="en-US" dirty="0"/>
              <a:t> </a:t>
            </a:r>
            <a:r>
              <a:rPr lang="en-US" dirty="0" err="1"/>
              <a:t>lalaki</a:t>
            </a:r>
            <a:r>
              <a:rPr lang="en-US" dirty="0"/>
              <a:t> kung </a:t>
            </a:r>
            <a:r>
              <a:rPr lang="en-US" dirty="0" err="1"/>
              <a:t>hindi</a:t>
            </a:r>
            <a:r>
              <a:rPr lang="en-US" dirty="0"/>
              <a:t> </a:t>
            </a:r>
            <a:r>
              <a:rPr lang="en-US" dirty="0" err="1"/>
              <a:t>nga</a:t>
            </a:r>
            <a:r>
              <a:rPr lang="en-US" dirty="0"/>
              <a:t> </a:t>
            </a:r>
            <a:r>
              <a:rPr lang="en-US" dirty="0" err="1"/>
              <a:t>lamang</a:t>
            </a:r>
            <a:r>
              <a:rPr lang="en-US" dirty="0"/>
              <a:t> </a:t>
            </a:r>
            <a:r>
              <a:rPr lang="en-US" dirty="0" err="1"/>
              <a:t>nananabako</a:t>
            </a:r>
            <a:r>
              <a:rPr lang="en-US" dirty="0"/>
              <a:t> at </a:t>
            </a:r>
            <a:r>
              <a:rPr lang="en-US" dirty="0" err="1"/>
              <a:t>ngumanganga</a:t>
            </a:r>
            <a:r>
              <a:rPr lang="en-US" dirty="0"/>
              <a:t>, </a:t>
            </a:r>
            <a:r>
              <a:rPr lang="en-US" dirty="0" err="1"/>
              <a:t>na</a:t>
            </a:r>
            <a:r>
              <a:rPr lang="en-US" dirty="0"/>
              <a:t> </a:t>
            </a:r>
            <a:r>
              <a:rPr lang="en-US" dirty="0" err="1"/>
              <a:t>siyang</a:t>
            </a:r>
            <a:r>
              <a:rPr lang="en-US" dirty="0"/>
              <a:t> </a:t>
            </a:r>
            <a:r>
              <a:rPr lang="en-US" dirty="0" err="1"/>
              <a:t>nakapagpapapangit</a:t>
            </a:r>
            <a:r>
              <a:rPr lang="en-US" dirty="0"/>
              <a:t> </a:t>
            </a:r>
            <a:r>
              <a:rPr lang="en-US" dirty="0" err="1"/>
              <a:t>sa</a:t>
            </a:r>
            <a:r>
              <a:rPr lang="en-US" dirty="0"/>
              <a:t> kanya </a:t>
            </a:r>
            <a:r>
              <a:rPr lang="en-US" dirty="0" err="1"/>
              <a:t>dahilan</a:t>
            </a:r>
            <a:r>
              <a:rPr lang="en-US" dirty="0"/>
              <a:t> </a:t>
            </a:r>
            <a:r>
              <a:rPr lang="en-US" dirty="0" err="1"/>
              <a:t>sa</a:t>
            </a:r>
            <a:r>
              <a:rPr lang="en-US" dirty="0"/>
              <a:t> </a:t>
            </a:r>
            <a:r>
              <a:rPr lang="en-US" dirty="0" err="1"/>
              <a:t>pag-iipon</a:t>
            </a:r>
            <a:r>
              <a:rPr lang="en-US" dirty="0"/>
              <a:t> ng </a:t>
            </a:r>
            <a:r>
              <a:rPr lang="en-US" dirty="0" err="1"/>
              <a:t>hitso</a:t>
            </a:r>
            <a:r>
              <a:rPr lang="en-US" dirty="0"/>
              <a:t> </a:t>
            </a:r>
            <a:r>
              <a:rPr lang="en-US" dirty="0" err="1"/>
              <a:t>sa</a:t>
            </a:r>
            <a:r>
              <a:rPr lang="en-US" dirty="0"/>
              <a:t> </a:t>
            </a:r>
            <a:r>
              <a:rPr lang="en-US" dirty="0" err="1"/>
              <a:t>isang</a:t>
            </a:r>
            <a:r>
              <a:rPr lang="en-US" dirty="0"/>
              <a:t> </a:t>
            </a:r>
            <a:r>
              <a:rPr lang="en-US" dirty="0" err="1"/>
              <a:t>pisngi</a:t>
            </a:r>
            <a:r>
              <a:rPr lang="en-US" dirty="0"/>
              <a:t>. Gayon pa man </a:t>
            </a:r>
            <a:r>
              <a:rPr lang="en-US" dirty="0" err="1"/>
              <a:t>maputi</a:t>
            </a:r>
            <a:r>
              <a:rPr lang="en-US" dirty="0"/>
              <a:t> ang </a:t>
            </a:r>
            <a:r>
              <a:rPr lang="en-US" dirty="0" err="1"/>
              <a:t>kanyang</a:t>
            </a:r>
            <a:r>
              <a:rPr lang="en-US" dirty="0"/>
              <a:t> </a:t>
            </a:r>
            <a:r>
              <a:rPr lang="en-US" dirty="0" err="1"/>
              <a:t>mga</a:t>
            </a:r>
            <a:r>
              <a:rPr lang="en-US" dirty="0"/>
              <a:t> </a:t>
            </a:r>
            <a:r>
              <a:rPr lang="en-US" dirty="0" err="1"/>
              <a:t>ngipin</a:t>
            </a:r>
            <a:r>
              <a:rPr lang="en-US" dirty="0"/>
              <a:t>.</a:t>
            </a:r>
            <a:endParaRPr lang="en-US"/>
          </a:p>
        </p:txBody>
      </p:sp>
      <p:sp>
        <p:nvSpPr>
          <p:cNvPr id="7" name="Content Placeholder 2">
            <a:extLst>
              <a:ext uri="{FF2B5EF4-FFF2-40B4-BE49-F238E27FC236}">
                <a16:creationId xmlns:a16="http://schemas.microsoft.com/office/drawing/2014/main" id="{27B50A58-AF02-17FB-4472-D47D9267E65C}"/>
              </a:ext>
            </a:extLst>
          </p:cNvPr>
          <p:cNvSpPr txBox="1">
            <a:spLocks/>
          </p:cNvSpPr>
          <p:nvPr/>
        </p:nvSpPr>
        <p:spPr>
          <a:xfrm>
            <a:off x="-11854079" y="304679"/>
            <a:ext cx="11274612" cy="612232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  Nag-</a:t>
            </a:r>
            <a:r>
              <a:rPr lang="en-US" err="1"/>
              <a:t>iisang</a:t>
            </a:r>
            <a:r>
              <a:rPr lang="en-US"/>
              <a:t> </a:t>
            </a:r>
            <a:r>
              <a:rPr lang="en-US" err="1"/>
              <a:t>anak</a:t>
            </a:r>
            <a:r>
              <a:rPr lang="en-US"/>
              <a:t> </a:t>
            </a:r>
            <a:r>
              <a:rPr lang="en-US" err="1"/>
              <a:t>siya</a:t>
            </a:r>
            <a:r>
              <a:rPr lang="en-US"/>
              <a:t> ng </a:t>
            </a:r>
            <a:r>
              <a:rPr lang="en-US" err="1"/>
              <a:t>isang</a:t>
            </a:r>
            <a:r>
              <a:rPr lang="en-US"/>
              <a:t> </a:t>
            </a:r>
            <a:r>
              <a:rPr lang="en-US" err="1"/>
              <a:t>mayaman</a:t>
            </a:r>
            <a:r>
              <a:rPr lang="en-US"/>
              <a:t> </a:t>
            </a:r>
            <a:r>
              <a:rPr lang="en-US" err="1"/>
              <a:t>na</a:t>
            </a:r>
            <a:r>
              <a:rPr lang="en-US"/>
              <a:t> </a:t>
            </a:r>
            <a:r>
              <a:rPr lang="en-US" err="1"/>
              <a:t>mangangalakal</a:t>
            </a:r>
            <a:r>
              <a:rPr lang="en-US"/>
              <a:t> ng </a:t>
            </a:r>
            <a:r>
              <a:rPr lang="en-US" err="1"/>
              <a:t>asukal</a:t>
            </a:r>
            <a:r>
              <a:rPr lang="en-US"/>
              <a:t> </a:t>
            </a:r>
            <a:r>
              <a:rPr lang="en-US" err="1"/>
              <a:t>sa</a:t>
            </a:r>
            <a:r>
              <a:rPr lang="en-US"/>
              <a:t> Malabon. Dahil </a:t>
            </a:r>
            <a:r>
              <a:rPr lang="en-US" err="1"/>
              <a:t>sa</a:t>
            </a:r>
            <a:r>
              <a:rPr lang="en-US"/>
              <a:t> </a:t>
            </a:r>
            <a:r>
              <a:rPr lang="en-US" err="1"/>
              <a:t>kakuriputan</a:t>
            </a:r>
            <a:r>
              <a:rPr lang="en-US"/>
              <a:t> ng ama ay </a:t>
            </a:r>
            <a:r>
              <a:rPr lang="en-US" err="1"/>
              <a:t>hindi</a:t>
            </a:r>
            <a:r>
              <a:rPr lang="en-US"/>
              <a:t> </a:t>
            </a:r>
            <a:r>
              <a:rPr lang="en-US" err="1"/>
              <a:t>siya</a:t>
            </a:r>
            <a:r>
              <a:rPr lang="en-US"/>
              <a:t> </a:t>
            </a:r>
            <a:r>
              <a:rPr lang="en-US" err="1"/>
              <a:t>pinag-aral</a:t>
            </a:r>
            <a:r>
              <a:rPr lang="en-US"/>
              <a:t> kaya </a:t>
            </a:r>
            <a:r>
              <a:rPr lang="en-US" err="1"/>
              <a:t>siya</a:t>
            </a:r>
            <a:r>
              <a:rPr lang="en-US"/>
              <a:t> ay </a:t>
            </a:r>
            <a:r>
              <a:rPr lang="en-US" err="1"/>
              <a:t>nagpaalila</a:t>
            </a:r>
            <a:r>
              <a:rPr lang="en-US"/>
              <a:t> </a:t>
            </a:r>
            <a:r>
              <a:rPr lang="en-US" err="1"/>
              <a:t>sa</a:t>
            </a:r>
            <a:r>
              <a:rPr lang="en-US"/>
              <a:t> </a:t>
            </a:r>
            <a:r>
              <a:rPr lang="en-US" err="1"/>
              <a:t>isang</a:t>
            </a:r>
            <a:r>
              <a:rPr lang="en-US"/>
              <a:t> </a:t>
            </a:r>
            <a:r>
              <a:rPr lang="en-US" err="1"/>
              <a:t>Dominiko</a:t>
            </a:r>
            <a:r>
              <a:rPr lang="en-US"/>
              <a:t>. Ito ang </a:t>
            </a:r>
            <a:r>
              <a:rPr lang="en-US" err="1"/>
              <a:t>nagtiyagang</a:t>
            </a:r>
            <a:r>
              <a:rPr lang="en-US"/>
              <a:t> </a:t>
            </a:r>
            <a:r>
              <a:rPr lang="en-US" err="1"/>
              <a:t>nagturo</a:t>
            </a:r>
            <a:r>
              <a:rPr lang="en-US"/>
              <a:t> </a:t>
            </a:r>
            <a:r>
              <a:rPr lang="en-US" err="1"/>
              <a:t>sa</a:t>
            </a:r>
            <a:r>
              <a:rPr lang="en-US"/>
              <a:t> kanya. Nang </a:t>
            </a:r>
            <a:r>
              <a:rPr lang="en-US" err="1"/>
              <a:t>mamatay</a:t>
            </a:r>
            <a:r>
              <a:rPr lang="en-US"/>
              <a:t> ang </a:t>
            </a:r>
            <a:r>
              <a:rPr lang="en-US" err="1"/>
              <a:t>kumupkop</a:t>
            </a:r>
            <a:r>
              <a:rPr lang="en-US"/>
              <a:t> </a:t>
            </a:r>
            <a:r>
              <a:rPr lang="en-US" err="1"/>
              <a:t>sa</a:t>
            </a:r>
            <a:r>
              <a:rPr lang="en-US"/>
              <a:t> kanya at ang </a:t>
            </a:r>
            <a:r>
              <a:rPr lang="en-US" err="1"/>
              <a:t>kanyang</a:t>
            </a:r>
            <a:r>
              <a:rPr lang="en-US"/>
              <a:t> ama, </a:t>
            </a:r>
            <a:r>
              <a:rPr lang="en-US" err="1"/>
              <a:t>siya</a:t>
            </a:r>
            <a:r>
              <a:rPr lang="en-US"/>
              <a:t> ay </a:t>
            </a:r>
            <a:r>
              <a:rPr lang="en-US" err="1"/>
              <a:t>nangalakal</a:t>
            </a:r>
            <a:r>
              <a:rPr lang="en-US"/>
              <a:t> </a:t>
            </a:r>
            <a:r>
              <a:rPr lang="en-US" err="1"/>
              <a:t>na</a:t>
            </a:r>
            <a:r>
              <a:rPr lang="en-US"/>
              <a:t> </a:t>
            </a:r>
            <a:r>
              <a:rPr lang="en-US" err="1"/>
              <a:t>lamang</a:t>
            </a:r>
            <a:r>
              <a:rPr lang="en-US"/>
              <a:t>. Ang </a:t>
            </a:r>
            <a:r>
              <a:rPr lang="en-US" err="1"/>
              <a:t>napangasawa</a:t>
            </a:r>
            <a:r>
              <a:rPr lang="en-US"/>
              <a:t> </a:t>
            </a:r>
            <a:r>
              <a:rPr lang="en-US" err="1"/>
              <a:t>niya</a:t>
            </a:r>
            <a:r>
              <a:rPr lang="en-US"/>
              <a:t> ay </a:t>
            </a:r>
            <a:r>
              <a:rPr lang="en-US" err="1"/>
              <a:t>si</a:t>
            </a:r>
            <a:r>
              <a:rPr lang="en-US"/>
              <a:t> Pia Alba, </a:t>
            </a:r>
            <a:r>
              <a:rPr lang="en-US" err="1"/>
              <a:t>isang</a:t>
            </a:r>
            <a:r>
              <a:rPr lang="en-US"/>
              <a:t> </a:t>
            </a:r>
            <a:r>
              <a:rPr lang="en-US" err="1"/>
              <a:t>maganda</a:t>
            </a:r>
            <a:r>
              <a:rPr lang="en-US"/>
              <a:t> at </a:t>
            </a:r>
            <a:r>
              <a:rPr lang="en-US" err="1"/>
              <a:t>butihing</a:t>
            </a:r>
            <a:r>
              <a:rPr lang="en-US"/>
              <a:t> </a:t>
            </a:r>
            <a:r>
              <a:rPr lang="en-US" err="1"/>
              <a:t>babae</a:t>
            </a:r>
            <a:r>
              <a:rPr lang="en-US"/>
              <a:t> </a:t>
            </a:r>
            <a:r>
              <a:rPr lang="en-US" err="1"/>
              <a:t>na</a:t>
            </a:r>
            <a:r>
              <a:rPr lang="en-US"/>
              <a:t> </a:t>
            </a:r>
            <a:r>
              <a:rPr lang="en-US" err="1"/>
              <a:t>taga</a:t>
            </a:r>
            <a:r>
              <a:rPr lang="en-US"/>
              <a:t> Santa Cruz at </a:t>
            </a:r>
            <a:r>
              <a:rPr lang="en-US" err="1"/>
              <a:t>naging</a:t>
            </a:r>
            <a:r>
              <a:rPr lang="en-US"/>
              <a:t> </a:t>
            </a:r>
            <a:r>
              <a:rPr lang="en-US" err="1"/>
              <a:t>katulong</a:t>
            </a:r>
            <a:r>
              <a:rPr lang="en-US"/>
              <a:t> </a:t>
            </a:r>
            <a:r>
              <a:rPr lang="en-US" err="1"/>
              <a:t>niya</a:t>
            </a:r>
            <a:r>
              <a:rPr lang="en-US"/>
              <a:t> </a:t>
            </a:r>
            <a:r>
              <a:rPr lang="en-US" err="1"/>
              <a:t>sa</a:t>
            </a:r>
            <a:r>
              <a:rPr lang="en-US"/>
              <a:t> </a:t>
            </a:r>
            <a:r>
              <a:rPr lang="en-US" err="1"/>
              <a:t>pagpapayaman</a:t>
            </a:r>
            <a:r>
              <a:rPr lang="en-US"/>
              <a:t>. Namili </a:t>
            </a:r>
            <a:r>
              <a:rPr lang="en-US" err="1"/>
              <a:t>siya</a:t>
            </a:r>
            <a:r>
              <a:rPr lang="en-US"/>
              <a:t> ng </a:t>
            </a:r>
            <a:r>
              <a:rPr lang="en-US" err="1"/>
              <a:t>lupain</a:t>
            </a:r>
            <a:r>
              <a:rPr lang="en-US"/>
              <a:t> </a:t>
            </a:r>
            <a:r>
              <a:rPr lang="en-US" err="1"/>
              <a:t>sa</a:t>
            </a:r>
            <a:r>
              <a:rPr lang="en-US"/>
              <a:t> San Diego at </a:t>
            </a:r>
            <a:r>
              <a:rPr lang="en-US" err="1"/>
              <a:t>dito</a:t>
            </a:r>
            <a:r>
              <a:rPr lang="en-US"/>
              <a:t> </a:t>
            </a:r>
            <a:r>
              <a:rPr lang="en-US" err="1"/>
              <a:t>nila</a:t>
            </a:r>
            <a:r>
              <a:rPr lang="en-US"/>
              <a:t> </a:t>
            </a:r>
            <a:r>
              <a:rPr lang="en-US" err="1"/>
              <a:t>naging</a:t>
            </a:r>
            <a:r>
              <a:rPr lang="en-US"/>
              <a:t> </a:t>
            </a:r>
            <a:r>
              <a:rPr lang="en-US" err="1"/>
              <a:t>kaibigan</a:t>
            </a:r>
            <a:r>
              <a:rPr lang="en-US"/>
              <a:t> </a:t>
            </a:r>
            <a:r>
              <a:rPr lang="en-US" err="1"/>
              <a:t>si</a:t>
            </a:r>
            <a:r>
              <a:rPr lang="en-US"/>
              <a:t> Padre Damaso at Don Rafael Ibarra.</a:t>
            </a:r>
          </a:p>
          <a:p>
            <a:pPr marL="0" indent="0" algn="just">
              <a:buNone/>
            </a:pPr>
            <a:r>
              <a:rPr lang="en-US" dirty="0"/>
              <a:t>  Ang di </a:t>
            </a:r>
            <a:r>
              <a:rPr lang="en-US" dirty="0" err="1"/>
              <a:t>pagkakaroon</a:t>
            </a:r>
            <a:r>
              <a:rPr lang="en-US" dirty="0"/>
              <a:t> ng </a:t>
            </a:r>
            <a:r>
              <a:rPr lang="en-US" dirty="0" err="1"/>
              <a:t>anak</a:t>
            </a:r>
            <a:r>
              <a:rPr lang="en-US" dirty="0"/>
              <a:t> </a:t>
            </a:r>
            <a:r>
              <a:rPr lang="en-US" dirty="0" err="1"/>
              <a:t>sa</a:t>
            </a:r>
            <a:r>
              <a:rPr lang="en-US" dirty="0"/>
              <a:t> </a:t>
            </a:r>
            <a:r>
              <a:rPr lang="en-US" dirty="0" err="1"/>
              <a:t>loob</a:t>
            </a:r>
            <a:r>
              <a:rPr lang="en-US" dirty="0"/>
              <a:t> ng </a:t>
            </a:r>
            <a:r>
              <a:rPr lang="en-US" dirty="0" err="1"/>
              <a:t>anim</a:t>
            </a:r>
            <a:r>
              <a:rPr lang="en-US" dirty="0"/>
              <a:t> </a:t>
            </a:r>
            <a:r>
              <a:rPr lang="en-US" dirty="0" err="1"/>
              <a:t>na</a:t>
            </a:r>
            <a:r>
              <a:rPr lang="en-US" dirty="0"/>
              <a:t> </a:t>
            </a:r>
            <a:r>
              <a:rPr lang="en-US" dirty="0" err="1"/>
              <a:t>taon</a:t>
            </a:r>
            <a:r>
              <a:rPr lang="en-US" dirty="0"/>
              <a:t> </a:t>
            </a:r>
            <a:r>
              <a:rPr lang="en-US" dirty="0" err="1"/>
              <a:t>nilang</a:t>
            </a:r>
            <a:r>
              <a:rPr lang="en-US" dirty="0"/>
              <a:t> </a:t>
            </a:r>
            <a:r>
              <a:rPr lang="en-US" dirty="0" err="1"/>
              <a:t>pagsasama</a:t>
            </a:r>
            <a:r>
              <a:rPr lang="en-US" dirty="0"/>
              <a:t> ang </a:t>
            </a:r>
            <a:r>
              <a:rPr lang="en-US" dirty="0" err="1"/>
              <a:t>dahilan</a:t>
            </a:r>
            <a:r>
              <a:rPr lang="en-US" dirty="0"/>
              <a:t> </a:t>
            </a:r>
            <a:r>
              <a:rPr lang="en-US" dirty="0" err="1"/>
              <a:t>upang</a:t>
            </a:r>
            <a:r>
              <a:rPr lang="en-US" dirty="0"/>
              <a:t> </a:t>
            </a:r>
            <a:r>
              <a:rPr lang="en-US" dirty="0" err="1"/>
              <a:t>mamanata</a:t>
            </a:r>
            <a:r>
              <a:rPr lang="en-US" dirty="0"/>
              <a:t> </a:t>
            </a:r>
            <a:r>
              <a:rPr lang="en-US" dirty="0" err="1"/>
              <a:t>si</a:t>
            </a:r>
            <a:r>
              <a:rPr lang="en-US" dirty="0"/>
              <a:t> Donya Pia </a:t>
            </a:r>
            <a:r>
              <a:rPr lang="en-US" dirty="0" err="1"/>
              <a:t>sa</a:t>
            </a:r>
            <a:r>
              <a:rPr lang="en-US" dirty="0"/>
              <a:t> </a:t>
            </a:r>
            <a:r>
              <a:rPr lang="en-US" dirty="0" err="1"/>
              <a:t>Birheng</a:t>
            </a:r>
            <a:r>
              <a:rPr lang="en-US" dirty="0"/>
              <a:t> </a:t>
            </a:r>
            <a:r>
              <a:rPr lang="en-US" dirty="0" err="1"/>
              <a:t>Kaysasay</a:t>
            </a:r>
            <a:r>
              <a:rPr lang="en-US" dirty="0"/>
              <a:t> </a:t>
            </a:r>
            <a:r>
              <a:rPr lang="en-US" dirty="0" err="1"/>
              <a:t>sa</a:t>
            </a:r>
            <a:r>
              <a:rPr lang="en-US" dirty="0"/>
              <a:t> Taal at </a:t>
            </a:r>
            <a:r>
              <a:rPr lang="en-US" dirty="0" err="1"/>
              <a:t>nagsayaw</a:t>
            </a:r>
            <a:r>
              <a:rPr lang="en-US" dirty="0"/>
              <a:t> </a:t>
            </a:r>
            <a:r>
              <a:rPr lang="en-US" dirty="0" err="1"/>
              <a:t>sa</a:t>
            </a:r>
            <a:r>
              <a:rPr lang="en-US" dirty="0"/>
              <a:t> </a:t>
            </a:r>
            <a:r>
              <a:rPr lang="en-US" dirty="0" err="1"/>
              <a:t>prusisyon</a:t>
            </a:r>
            <a:r>
              <a:rPr lang="en-US" dirty="0"/>
              <a:t> ng </a:t>
            </a:r>
            <a:r>
              <a:rPr lang="en-US" dirty="0" err="1"/>
              <a:t>Birhen</a:t>
            </a:r>
            <a:r>
              <a:rPr lang="en-US" dirty="0"/>
              <a:t> ng </a:t>
            </a:r>
            <a:r>
              <a:rPr lang="en-US" dirty="0" err="1"/>
              <a:t>Turumba</a:t>
            </a:r>
            <a:r>
              <a:rPr lang="en-US" dirty="0"/>
              <a:t> </a:t>
            </a:r>
            <a:r>
              <a:rPr lang="en-US" dirty="0" err="1"/>
              <a:t>sa</a:t>
            </a:r>
            <a:r>
              <a:rPr lang="en-US" dirty="0"/>
              <a:t> Pakil </a:t>
            </a:r>
            <a:r>
              <a:rPr lang="en-US" dirty="0" err="1"/>
              <a:t>sa</a:t>
            </a:r>
            <a:r>
              <a:rPr lang="en-US" dirty="0"/>
              <a:t> </a:t>
            </a:r>
            <a:r>
              <a:rPr lang="en-US" dirty="0" err="1"/>
              <a:t>gitna</a:t>
            </a:r>
            <a:r>
              <a:rPr lang="en-US" dirty="0"/>
              <a:t> ng </a:t>
            </a:r>
            <a:r>
              <a:rPr lang="en-US" dirty="0" err="1"/>
              <a:t>init</a:t>
            </a:r>
            <a:r>
              <a:rPr lang="en-US" dirty="0"/>
              <a:t> ng </a:t>
            </a:r>
            <a:r>
              <a:rPr lang="en-US" dirty="0" err="1"/>
              <a:t>araw</a:t>
            </a:r>
            <a:r>
              <a:rPr lang="en-US" dirty="0"/>
              <a:t>. </a:t>
            </a:r>
            <a:r>
              <a:rPr lang="en-US" dirty="0" err="1"/>
              <a:t>Isinunod</a:t>
            </a:r>
            <a:r>
              <a:rPr lang="en-US" dirty="0"/>
              <a:t> ang </a:t>
            </a:r>
            <a:r>
              <a:rPr lang="en-US" dirty="0" err="1"/>
              <a:t>pagsayaw</a:t>
            </a:r>
            <a:r>
              <a:rPr lang="en-US" dirty="0"/>
              <a:t> </a:t>
            </a:r>
            <a:r>
              <a:rPr lang="en-US" dirty="0" err="1"/>
              <a:t>sa</a:t>
            </a:r>
            <a:r>
              <a:rPr lang="en-US" dirty="0"/>
              <a:t> Obando, </a:t>
            </a:r>
            <a:r>
              <a:rPr lang="en-US" dirty="0" err="1"/>
              <a:t>sa</a:t>
            </a:r>
            <a:r>
              <a:rPr lang="en-US" dirty="0"/>
              <a:t> </a:t>
            </a:r>
            <a:r>
              <a:rPr lang="en-US" dirty="0" err="1"/>
              <a:t>payo</a:t>
            </a:r>
            <a:r>
              <a:rPr lang="en-US" dirty="0"/>
              <a:t> </a:t>
            </a:r>
            <a:r>
              <a:rPr lang="en-US" dirty="0" err="1"/>
              <a:t>ni</a:t>
            </a:r>
            <a:r>
              <a:rPr lang="en-US" dirty="0"/>
              <a:t> Padre Damaso. Si San Pascual Bailon ay </a:t>
            </a:r>
            <a:r>
              <a:rPr lang="en-US" dirty="0" err="1"/>
              <a:t>balita</a:t>
            </a:r>
            <a:r>
              <a:rPr lang="en-US" dirty="0"/>
              <a:t> </a:t>
            </a:r>
            <a:r>
              <a:rPr lang="en-US" dirty="0" err="1"/>
              <a:t>sa</a:t>
            </a:r>
            <a:r>
              <a:rPr lang="en-US" dirty="0"/>
              <a:t> </a:t>
            </a:r>
            <a:r>
              <a:rPr lang="en-US" dirty="0" err="1"/>
              <a:t>pagbibigay</a:t>
            </a:r>
            <a:r>
              <a:rPr lang="en-US" dirty="0"/>
              <a:t> ng </a:t>
            </a:r>
            <a:r>
              <a:rPr lang="en-US" dirty="0" err="1"/>
              <a:t>anak</a:t>
            </a:r>
            <a:r>
              <a:rPr lang="en-US" dirty="0"/>
              <a:t> </a:t>
            </a:r>
            <a:r>
              <a:rPr lang="en-US" dirty="0" err="1"/>
              <a:t>na</a:t>
            </a:r>
            <a:r>
              <a:rPr lang="en-US" dirty="0"/>
              <a:t> </a:t>
            </a:r>
            <a:r>
              <a:rPr lang="en-US" dirty="0" err="1"/>
              <a:t>lalaki</a:t>
            </a:r>
            <a:r>
              <a:rPr lang="en-US" dirty="0"/>
              <a:t> at ang </a:t>
            </a:r>
            <a:r>
              <a:rPr lang="en-US" dirty="0" err="1"/>
              <a:t>Ntra</a:t>
            </a:r>
            <a:r>
              <a:rPr lang="en-US" dirty="0"/>
              <a:t>. Sra. de </a:t>
            </a:r>
            <a:r>
              <a:rPr lang="en-US" dirty="0" err="1"/>
              <a:t>Salambaw</a:t>
            </a:r>
            <a:r>
              <a:rPr lang="en-US" dirty="0"/>
              <a:t> at Santa Clara ay </a:t>
            </a:r>
            <a:r>
              <a:rPr lang="en-US" dirty="0" err="1"/>
              <a:t>anak</a:t>
            </a:r>
            <a:r>
              <a:rPr lang="en-US" dirty="0"/>
              <a:t> </a:t>
            </a:r>
            <a:r>
              <a:rPr lang="en-US" dirty="0" err="1"/>
              <a:t>na</a:t>
            </a:r>
            <a:r>
              <a:rPr lang="en-US" dirty="0"/>
              <a:t> </a:t>
            </a:r>
            <a:r>
              <a:rPr lang="en-US" dirty="0" err="1"/>
              <a:t>babae</a:t>
            </a:r>
            <a:r>
              <a:rPr lang="en-US" dirty="0"/>
              <a:t>. </a:t>
            </a:r>
            <a:r>
              <a:rPr lang="en-US" dirty="0" err="1"/>
              <a:t>Dininig</a:t>
            </a:r>
            <a:r>
              <a:rPr lang="en-US" dirty="0"/>
              <a:t> ng </a:t>
            </a:r>
            <a:r>
              <a:rPr lang="en-US" dirty="0" err="1"/>
              <a:t>mga</a:t>
            </a:r>
            <a:r>
              <a:rPr lang="en-US" dirty="0"/>
              <a:t> </a:t>
            </a:r>
            <a:r>
              <a:rPr lang="en-US" dirty="0" err="1"/>
              <a:t>santa</a:t>
            </a:r>
            <a:r>
              <a:rPr lang="en-US" dirty="0"/>
              <a:t> ang </a:t>
            </a:r>
            <a:r>
              <a:rPr lang="en-US" dirty="0" err="1"/>
              <a:t>dasal</a:t>
            </a:r>
            <a:r>
              <a:rPr lang="en-US" dirty="0"/>
              <a:t> </a:t>
            </a:r>
            <a:r>
              <a:rPr lang="en-US" dirty="0" err="1"/>
              <a:t>ni</a:t>
            </a:r>
            <a:r>
              <a:rPr lang="en-US" dirty="0"/>
              <a:t> Donya Pia. Siya ay </a:t>
            </a:r>
            <a:r>
              <a:rPr lang="en-US" dirty="0" err="1"/>
              <a:t>naglihi</a:t>
            </a:r>
            <a:r>
              <a:rPr lang="en-US" dirty="0"/>
              <a:t> </a:t>
            </a:r>
            <a:r>
              <a:rPr lang="en-US" dirty="0" err="1"/>
              <a:t>ngunit</a:t>
            </a:r>
            <a:r>
              <a:rPr lang="en-US" dirty="0"/>
              <a:t> ang </a:t>
            </a:r>
            <a:r>
              <a:rPr lang="en-US" dirty="0" err="1"/>
              <a:t>pagdadalang</a:t>
            </a:r>
            <a:r>
              <a:rPr lang="en-US" dirty="0"/>
              <a:t> </a:t>
            </a:r>
            <a:r>
              <a:rPr lang="en-US" dirty="0" err="1"/>
              <a:t>tao'y</a:t>
            </a:r>
            <a:r>
              <a:rPr lang="en-US" dirty="0"/>
              <a:t> </a:t>
            </a:r>
            <a:r>
              <a:rPr lang="en-US" dirty="0" err="1"/>
              <a:t>napuno</a:t>
            </a:r>
            <a:r>
              <a:rPr lang="en-US" dirty="0"/>
              <a:t> ng </a:t>
            </a:r>
            <a:r>
              <a:rPr lang="en-US" dirty="0" err="1"/>
              <a:t>kalungkutan</a:t>
            </a:r>
            <a:r>
              <a:rPr lang="en-US" dirty="0"/>
              <a:t>. </a:t>
            </a:r>
            <a:r>
              <a:rPr lang="en-US" dirty="0" err="1"/>
              <a:t>Pagkapanganak</a:t>
            </a:r>
            <a:r>
              <a:rPr lang="en-US" dirty="0"/>
              <a:t> </a:t>
            </a:r>
            <a:r>
              <a:rPr lang="en-US" dirty="0" err="1"/>
              <a:t>sa</a:t>
            </a:r>
            <a:r>
              <a:rPr lang="en-US" dirty="0"/>
              <a:t> </a:t>
            </a:r>
            <a:r>
              <a:rPr lang="en-US" dirty="0" err="1"/>
              <a:t>isang</a:t>
            </a:r>
            <a:r>
              <a:rPr lang="en-US" dirty="0"/>
              <a:t> </a:t>
            </a:r>
            <a:r>
              <a:rPr lang="en-US" dirty="0" err="1"/>
              <a:t>magandang</a:t>
            </a:r>
            <a:r>
              <a:rPr lang="en-US" dirty="0"/>
              <a:t> </a:t>
            </a:r>
            <a:r>
              <a:rPr lang="en-US" dirty="0" err="1"/>
              <a:t>sanggol</a:t>
            </a:r>
            <a:r>
              <a:rPr lang="en-US" dirty="0"/>
              <a:t> ay </a:t>
            </a:r>
            <a:r>
              <a:rPr lang="en-US" dirty="0" err="1"/>
              <a:t>dinapuan</a:t>
            </a:r>
            <a:r>
              <a:rPr lang="en-US" dirty="0"/>
              <a:t> ng </a:t>
            </a:r>
            <a:r>
              <a:rPr lang="en-US" dirty="0" err="1"/>
              <a:t>matinding</a:t>
            </a:r>
            <a:r>
              <a:rPr lang="en-US" dirty="0"/>
              <a:t> </a:t>
            </a:r>
            <a:r>
              <a:rPr lang="en-US" dirty="0" err="1"/>
              <a:t>lagnat</a:t>
            </a:r>
            <a:r>
              <a:rPr lang="en-US" dirty="0"/>
              <a:t> ang </a:t>
            </a:r>
            <a:r>
              <a:rPr lang="en-US" dirty="0" err="1"/>
              <a:t>butihing</a:t>
            </a:r>
            <a:r>
              <a:rPr lang="en-US" dirty="0"/>
              <a:t> </a:t>
            </a:r>
            <a:r>
              <a:rPr lang="en-US" dirty="0" err="1"/>
              <a:t>babae</a:t>
            </a:r>
            <a:r>
              <a:rPr lang="en-US" dirty="0"/>
              <a:t> </a:t>
            </a:r>
            <a:r>
              <a:rPr lang="en-US" dirty="0" err="1"/>
              <a:t>na</a:t>
            </a:r>
            <a:r>
              <a:rPr lang="en-US" dirty="0"/>
              <a:t> </a:t>
            </a:r>
            <a:r>
              <a:rPr lang="en-US" dirty="0" err="1"/>
              <a:t>naging</a:t>
            </a:r>
            <a:r>
              <a:rPr lang="en-US" dirty="0"/>
              <a:t> </a:t>
            </a:r>
            <a:r>
              <a:rPr lang="en-US" dirty="0" err="1"/>
              <a:t>dahilan</a:t>
            </a:r>
            <a:r>
              <a:rPr lang="en-US" dirty="0"/>
              <a:t> ng </a:t>
            </a:r>
            <a:r>
              <a:rPr lang="en-US" dirty="0" err="1"/>
              <a:t>maagang</a:t>
            </a:r>
            <a:r>
              <a:rPr lang="en-US" dirty="0"/>
              <a:t> </a:t>
            </a:r>
            <a:r>
              <a:rPr lang="en-US" dirty="0" err="1"/>
              <a:t>kamatayan</a:t>
            </a:r>
            <a:r>
              <a:rPr lang="en-US" dirty="0"/>
              <a:t>. Si Padre Damaso ang </a:t>
            </a:r>
            <a:r>
              <a:rPr lang="en-US" dirty="0" err="1"/>
              <a:t>ninong</a:t>
            </a:r>
            <a:r>
              <a:rPr lang="en-US" dirty="0"/>
              <a:t> </a:t>
            </a:r>
            <a:r>
              <a:rPr lang="en-US" dirty="0" err="1"/>
              <a:t>sa</a:t>
            </a:r>
            <a:r>
              <a:rPr lang="en-US" dirty="0"/>
              <a:t> </a:t>
            </a:r>
            <a:r>
              <a:rPr lang="en-US" dirty="0" err="1"/>
              <a:t>binyag</a:t>
            </a:r>
            <a:r>
              <a:rPr lang="en-US" dirty="0"/>
              <a:t> at ang </a:t>
            </a:r>
            <a:r>
              <a:rPr lang="en-US" dirty="0" err="1"/>
              <a:t>bata'y</a:t>
            </a:r>
            <a:r>
              <a:rPr lang="en-US" dirty="0"/>
              <a:t> </a:t>
            </a:r>
            <a:r>
              <a:rPr lang="en-US" dirty="0" err="1"/>
              <a:t>pinangalanang</a:t>
            </a:r>
            <a:r>
              <a:rPr lang="en-US" dirty="0"/>
              <a:t> Maria Clara.</a:t>
            </a:r>
          </a:p>
        </p:txBody>
      </p:sp>
      <p:sp>
        <p:nvSpPr>
          <p:cNvPr id="8" name="Content Placeholder 2">
            <a:extLst>
              <a:ext uri="{FF2B5EF4-FFF2-40B4-BE49-F238E27FC236}">
                <a16:creationId xmlns:a16="http://schemas.microsoft.com/office/drawing/2014/main" id="{844696B5-1EC6-643D-CBC9-F30EE7B81B62}"/>
              </a:ext>
            </a:extLst>
          </p:cNvPr>
          <p:cNvSpPr txBox="1">
            <a:spLocks/>
          </p:cNvSpPr>
          <p:nvPr/>
        </p:nvSpPr>
        <p:spPr>
          <a:xfrm>
            <a:off x="-11854079" y="304678"/>
            <a:ext cx="11274612" cy="612232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  Si Tiya Isabel ang nag-</a:t>
            </a:r>
            <a:r>
              <a:rPr lang="en-US" err="1"/>
              <a:t>aruga</a:t>
            </a:r>
            <a:r>
              <a:rPr lang="en-US" dirty="0"/>
              <a:t> at </a:t>
            </a:r>
            <a:r>
              <a:rPr lang="en-US" err="1"/>
              <a:t>nagturo</a:t>
            </a:r>
            <a:r>
              <a:rPr lang="en-US" dirty="0"/>
              <a:t> kay Maria Clara. Ang </a:t>
            </a:r>
            <a:r>
              <a:rPr lang="en-US" err="1"/>
              <a:t>malalaking</a:t>
            </a:r>
            <a:r>
              <a:rPr lang="en-US" dirty="0"/>
              <a:t> </a:t>
            </a:r>
            <a:r>
              <a:rPr lang="en-US" err="1"/>
              <a:t>mata</a:t>
            </a:r>
            <a:r>
              <a:rPr lang="en-US" dirty="0"/>
              <a:t> </a:t>
            </a:r>
            <a:r>
              <a:rPr lang="en-US" err="1"/>
              <a:t>ni</a:t>
            </a:r>
            <a:r>
              <a:rPr lang="en-US" dirty="0"/>
              <a:t> Maria Clara </a:t>
            </a:r>
            <a:r>
              <a:rPr lang="en-US" err="1"/>
              <a:t>na</a:t>
            </a:r>
            <a:r>
              <a:rPr lang="en-US" dirty="0"/>
              <a:t> </a:t>
            </a:r>
            <a:r>
              <a:rPr lang="en-US" err="1"/>
              <a:t>kuha</a:t>
            </a:r>
            <a:r>
              <a:rPr lang="en-US" dirty="0"/>
              <a:t> </a:t>
            </a:r>
            <a:r>
              <a:rPr lang="en-US" err="1"/>
              <a:t>sa</a:t>
            </a:r>
            <a:r>
              <a:rPr lang="en-US" dirty="0"/>
              <a:t> </a:t>
            </a:r>
            <a:r>
              <a:rPr lang="en-US" err="1"/>
              <a:t>kanyang</a:t>
            </a:r>
            <a:r>
              <a:rPr lang="en-US" dirty="0"/>
              <a:t> </a:t>
            </a:r>
            <a:r>
              <a:rPr lang="en-US" err="1"/>
              <a:t>ina</a:t>
            </a:r>
            <a:r>
              <a:rPr lang="en-US" dirty="0"/>
              <a:t> ay </a:t>
            </a:r>
            <a:r>
              <a:rPr lang="en-US" err="1"/>
              <a:t>lagi</a:t>
            </a:r>
            <a:r>
              <a:rPr lang="en-US" dirty="0"/>
              <a:t> </a:t>
            </a:r>
            <a:r>
              <a:rPr lang="en-US" err="1"/>
              <a:t>nang</a:t>
            </a:r>
            <a:r>
              <a:rPr lang="en-US" dirty="0"/>
              <a:t> </a:t>
            </a:r>
            <a:r>
              <a:rPr lang="en-US" err="1"/>
              <a:t>masaya</a:t>
            </a:r>
            <a:r>
              <a:rPr lang="en-US" dirty="0"/>
              <a:t> kung </a:t>
            </a:r>
            <a:r>
              <a:rPr lang="en-US" err="1"/>
              <a:t>naglalaro</a:t>
            </a:r>
            <a:r>
              <a:rPr lang="en-US" dirty="0"/>
              <a:t> </a:t>
            </a:r>
            <a:r>
              <a:rPr lang="en-US" err="1"/>
              <a:t>ngunit</a:t>
            </a:r>
            <a:r>
              <a:rPr lang="en-US" dirty="0"/>
              <a:t> </a:t>
            </a:r>
            <a:r>
              <a:rPr lang="en-US" err="1"/>
              <a:t>malamlam</a:t>
            </a:r>
            <a:r>
              <a:rPr lang="en-US" dirty="0"/>
              <a:t> kung </a:t>
            </a:r>
            <a:r>
              <a:rPr lang="en-US" err="1"/>
              <a:t>hindi</a:t>
            </a:r>
            <a:r>
              <a:rPr lang="en-US" dirty="0"/>
              <a:t> </a:t>
            </a:r>
            <a:r>
              <a:rPr lang="en-US" err="1"/>
              <a:t>na</a:t>
            </a:r>
            <a:r>
              <a:rPr lang="en-US" dirty="0"/>
              <a:t> </a:t>
            </a:r>
            <a:r>
              <a:rPr lang="en-US" err="1"/>
              <a:t>siya</a:t>
            </a:r>
            <a:r>
              <a:rPr lang="en-US" dirty="0"/>
              <a:t> </a:t>
            </a:r>
            <a:r>
              <a:rPr lang="en-US" err="1"/>
              <a:t>nangingiti</a:t>
            </a:r>
            <a:r>
              <a:rPr lang="en-US" dirty="0"/>
              <a:t>. Mamula-</a:t>
            </a:r>
            <a:r>
              <a:rPr lang="en-US" err="1"/>
              <a:t>mula</a:t>
            </a:r>
            <a:r>
              <a:rPr lang="en-US" dirty="0"/>
              <a:t> ang </a:t>
            </a:r>
            <a:r>
              <a:rPr lang="en-US" err="1"/>
              <a:t>kanyang</a:t>
            </a:r>
            <a:r>
              <a:rPr lang="en-US" dirty="0"/>
              <a:t> </a:t>
            </a:r>
            <a:r>
              <a:rPr lang="en-US" err="1"/>
              <a:t>buhok</a:t>
            </a:r>
            <a:r>
              <a:rPr lang="en-US" dirty="0"/>
              <a:t>, </a:t>
            </a:r>
            <a:r>
              <a:rPr lang="en-US" err="1"/>
              <a:t>maganda</a:t>
            </a:r>
            <a:r>
              <a:rPr lang="en-US" dirty="0"/>
              <a:t> ang </a:t>
            </a:r>
            <a:r>
              <a:rPr lang="en-US" err="1"/>
              <a:t>ilong</a:t>
            </a:r>
            <a:r>
              <a:rPr lang="en-US" dirty="0"/>
              <a:t> may </a:t>
            </a:r>
            <a:r>
              <a:rPr lang="en-US" err="1"/>
              <a:t>biloy</a:t>
            </a:r>
            <a:r>
              <a:rPr lang="en-US" dirty="0"/>
              <a:t> </a:t>
            </a:r>
            <a:r>
              <a:rPr lang="en-US" err="1"/>
              <a:t>sa</a:t>
            </a:r>
            <a:r>
              <a:rPr lang="en-US" dirty="0"/>
              <a:t> </a:t>
            </a:r>
            <a:r>
              <a:rPr lang="en-US" err="1"/>
              <a:t>mga</a:t>
            </a:r>
            <a:r>
              <a:rPr lang="en-US" dirty="0"/>
              <a:t> </a:t>
            </a:r>
            <a:r>
              <a:rPr lang="en-US" err="1"/>
              <a:t>pisngi</a:t>
            </a:r>
            <a:r>
              <a:rPr lang="en-US" dirty="0"/>
              <a:t> at ang </a:t>
            </a:r>
            <a:r>
              <a:rPr lang="en-US" err="1"/>
              <a:t>balat</a:t>
            </a:r>
            <a:r>
              <a:rPr lang="en-US" dirty="0"/>
              <a:t> ay </a:t>
            </a:r>
            <a:r>
              <a:rPr lang="en-US" err="1"/>
              <a:t>animo'y</a:t>
            </a:r>
            <a:r>
              <a:rPr lang="en-US" dirty="0"/>
              <a:t> </a:t>
            </a:r>
            <a:r>
              <a:rPr lang="en-US" err="1"/>
              <a:t>balat</a:t>
            </a:r>
            <a:r>
              <a:rPr lang="en-US" dirty="0"/>
              <a:t> ng </a:t>
            </a:r>
            <a:r>
              <a:rPr lang="en-US" err="1"/>
              <a:t>sibuyas</a:t>
            </a:r>
            <a:r>
              <a:rPr lang="en-US" dirty="0"/>
              <a:t> </a:t>
            </a:r>
            <a:r>
              <a:rPr lang="en-US" err="1"/>
              <a:t>na</a:t>
            </a:r>
            <a:r>
              <a:rPr lang="en-US" dirty="0"/>
              <a:t> </a:t>
            </a:r>
            <a:r>
              <a:rPr lang="en-US" err="1"/>
              <a:t>kasimputi</a:t>
            </a:r>
            <a:r>
              <a:rPr lang="en-US" dirty="0"/>
              <a:t> ng </a:t>
            </a:r>
            <a:r>
              <a:rPr lang="en-US" err="1"/>
              <a:t>bulak</a:t>
            </a:r>
            <a:r>
              <a:rPr lang="en-US" dirty="0"/>
              <a:t>. Ang tanging </a:t>
            </a:r>
            <a:r>
              <a:rPr lang="en-US" err="1"/>
              <a:t>namana</a:t>
            </a:r>
            <a:r>
              <a:rPr lang="en-US" dirty="0"/>
              <a:t> kay Kapitan </a:t>
            </a:r>
            <a:r>
              <a:rPr lang="en-US" err="1"/>
              <a:t>Tiyago</a:t>
            </a:r>
            <a:r>
              <a:rPr lang="en-US" dirty="0"/>
              <a:t> ay ang </a:t>
            </a:r>
            <a:r>
              <a:rPr lang="en-US" err="1"/>
              <a:t>maliliit</a:t>
            </a:r>
            <a:r>
              <a:rPr lang="en-US" dirty="0"/>
              <a:t> </a:t>
            </a:r>
            <a:r>
              <a:rPr lang="en-US" err="1"/>
              <a:t>na</a:t>
            </a:r>
            <a:r>
              <a:rPr lang="en-US" dirty="0"/>
              <a:t> </a:t>
            </a:r>
            <a:r>
              <a:rPr lang="en-US" err="1"/>
              <a:t>tainga</a:t>
            </a:r>
            <a:r>
              <a:rPr lang="en-US" dirty="0"/>
              <a:t>. Ayon kay Tiya Isabel, ang </a:t>
            </a:r>
            <a:r>
              <a:rPr lang="en-US" err="1"/>
              <a:t>mga</a:t>
            </a:r>
            <a:r>
              <a:rPr lang="en-US" dirty="0"/>
              <a:t> </a:t>
            </a:r>
            <a:r>
              <a:rPr lang="en-US" err="1"/>
              <a:t>katangian</a:t>
            </a:r>
            <a:r>
              <a:rPr lang="en-US" dirty="0"/>
              <a:t> </a:t>
            </a:r>
            <a:r>
              <a:rPr lang="en-US" err="1"/>
              <a:t>ni</a:t>
            </a:r>
            <a:r>
              <a:rPr lang="en-US" dirty="0"/>
              <a:t> Maria Clara ay </a:t>
            </a:r>
            <a:r>
              <a:rPr lang="en-US" err="1"/>
              <a:t>dahil</a:t>
            </a:r>
            <a:r>
              <a:rPr lang="en-US" dirty="0"/>
              <a:t> </a:t>
            </a:r>
            <a:r>
              <a:rPr lang="en-US" err="1"/>
              <a:t>sa</a:t>
            </a:r>
            <a:r>
              <a:rPr lang="en-US" dirty="0"/>
              <a:t> </a:t>
            </a:r>
            <a:r>
              <a:rPr lang="en-US" err="1"/>
              <a:t>pagluha</a:t>
            </a:r>
            <a:r>
              <a:rPr lang="en-US" dirty="0"/>
              <a:t> ng </a:t>
            </a:r>
            <a:r>
              <a:rPr lang="en-US" err="1"/>
              <a:t>ina</a:t>
            </a:r>
            <a:r>
              <a:rPr lang="en-US" dirty="0"/>
              <a:t> </a:t>
            </a:r>
            <a:r>
              <a:rPr lang="en-US" err="1"/>
              <a:t>sa</a:t>
            </a:r>
            <a:r>
              <a:rPr lang="en-US" dirty="0"/>
              <a:t> </a:t>
            </a:r>
            <a:r>
              <a:rPr lang="en-US" err="1"/>
              <a:t>harap</a:t>
            </a:r>
            <a:r>
              <a:rPr lang="en-US" dirty="0"/>
              <a:t> </a:t>
            </a:r>
            <a:r>
              <a:rPr lang="en-US" err="1"/>
              <a:t>ni</a:t>
            </a:r>
            <a:r>
              <a:rPr lang="en-US" dirty="0"/>
              <a:t> San Antonio </a:t>
            </a:r>
            <a:r>
              <a:rPr lang="en-US" err="1"/>
              <a:t>nang</a:t>
            </a:r>
            <a:r>
              <a:rPr lang="en-US" dirty="0"/>
              <a:t> </a:t>
            </a:r>
            <a:r>
              <a:rPr lang="en-US" err="1"/>
              <a:t>ito'y</a:t>
            </a:r>
            <a:r>
              <a:rPr lang="en-US" dirty="0"/>
              <a:t> </a:t>
            </a:r>
            <a:r>
              <a:rPr lang="en-US" err="1"/>
              <a:t>naglilihi</a:t>
            </a:r>
            <a:r>
              <a:rPr lang="en-US" dirty="0"/>
              <a:t>. Ang </a:t>
            </a:r>
            <a:r>
              <a:rPr lang="en-US" err="1"/>
              <a:t>sabi</a:t>
            </a:r>
            <a:r>
              <a:rPr lang="en-US" dirty="0"/>
              <a:t> naman ng </a:t>
            </a:r>
            <a:r>
              <a:rPr lang="en-US" err="1"/>
              <a:t>isang</a:t>
            </a:r>
            <a:r>
              <a:rPr lang="en-US" dirty="0"/>
              <a:t> </a:t>
            </a:r>
            <a:r>
              <a:rPr lang="en-US" err="1"/>
              <a:t>pinsan</a:t>
            </a:r>
            <a:r>
              <a:rPr lang="en-US" dirty="0"/>
              <a:t> ay kay San Miguel </a:t>
            </a:r>
            <a:r>
              <a:rPr lang="en-US" err="1"/>
              <a:t>ipinaglihi</a:t>
            </a:r>
            <a:r>
              <a:rPr lang="en-US" dirty="0"/>
              <a:t>.</a:t>
            </a:r>
          </a:p>
          <a:p>
            <a:pPr marL="0" indent="0" algn="just">
              <a:buNone/>
            </a:pPr>
            <a:r>
              <a:rPr lang="en-US" dirty="0"/>
              <a:t>  </a:t>
            </a:r>
            <a:r>
              <a:rPr lang="en-US" dirty="0" err="1"/>
              <a:t>Lumaki</a:t>
            </a:r>
            <a:r>
              <a:rPr lang="en-US" dirty="0"/>
              <a:t> </a:t>
            </a:r>
            <a:r>
              <a:rPr lang="en-US" dirty="0" err="1"/>
              <a:t>si</a:t>
            </a:r>
            <a:r>
              <a:rPr lang="en-US" dirty="0"/>
              <a:t> Maria Clara </a:t>
            </a:r>
            <a:r>
              <a:rPr lang="en-US" dirty="0" err="1"/>
              <a:t>sa</a:t>
            </a:r>
            <a:r>
              <a:rPr lang="en-US" dirty="0"/>
              <a:t> </a:t>
            </a:r>
            <a:r>
              <a:rPr lang="en-US" dirty="0" err="1"/>
              <a:t>gitna</a:t>
            </a:r>
            <a:r>
              <a:rPr lang="en-US" dirty="0"/>
              <a:t> ng </a:t>
            </a:r>
            <a:r>
              <a:rPr lang="en-US" dirty="0" err="1"/>
              <a:t>pagmamahal</a:t>
            </a:r>
            <a:r>
              <a:rPr lang="en-US" dirty="0"/>
              <a:t> ng </a:t>
            </a:r>
            <a:r>
              <a:rPr lang="en-US" dirty="0" err="1"/>
              <a:t>kanyang</a:t>
            </a:r>
            <a:r>
              <a:rPr lang="en-US" dirty="0"/>
              <a:t> Tiya Isabel, </a:t>
            </a:r>
            <a:r>
              <a:rPr lang="en-US" dirty="0" err="1"/>
              <a:t>kanyang</a:t>
            </a:r>
            <a:r>
              <a:rPr lang="en-US" dirty="0"/>
              <a:t> ama, at </a:t>
            </a:r>
            <a:r>
              <a:rPr lang="en-US" dirty="0" err="1"/>
              <a:t>mga</a:t>
            </a:r>
            <a:r>
              <a:rPr lang="en-US" dirty="0"/>
              <a:t> </a:t>
            </a:r>
            <a:r>
              <a:rPr lang="en-US" dirty="0" err="1"/>
              <a:t>prayle</a:t>
            </a:r>
            <a:r>
              <a:rPr lang="en-US" dirty="0"/>
              <a:t>. Kung </a:t>
            </a:r>
            <a:r>
              <a:rPr lang="en-US" dirty="0" err="1"/>
              <a:t>siya</a:t>
            </a:r>
            <a:r>
              <a:rPr lang="en-US" dirty="0"/>
              <a:t> ay </a:t>
            </a:r>
            <a:r>
              <a:rPr lang="en-US" dirty="0" err="1"/>
              <a:t>sumasama</a:t>
            </a:r>
            <a:r>
              <a:rPr lang="en-US" dirty="0"/>
              <a:t> </a:t>
            </a:r>
            <a:r>
              <a:rPr lang="en-US" dirty="0" err="1"/>
              <a:t>sa</a:t>
            </a:r>
            <a:r>
              <a:rPr lang="en-US" dirty="0"/>
              <a:t> </a:t>
            </a:r>
            <a:r>
              <a:rPr lang="en-US" dirty="0" err="1"/>
              <a:t>prusisyon</a:t>
            </a:r>
            <a:r>
              <a:rPr lang="en-US" dirty="0"/>
              <a:t>, ang </a:t>
            </a:r>
            <a:r>
              <a:rPr lang="en-US" dirty="0" err="1"/>
              <a:t>mga</a:t>
            </a:r>
            <a:r>
              <a:rPr lang="en-US" dirty="0"/>
              <a:t> </a:t>
            </a:r>
            <a:r>
              <a:rPr lang="en-US" dirty="0" err="1"/>
              <a:t>prayle'y</a:t>
            </a:r>
            <a:r>
              <a:rPr lang="en-US" dirty="0"/>
              <a:t> </a:t>
            </a:r>
            <a:r>
              <a:rPr lang="en-US" dirty="0" err="1"/>
              <a:t>gulung</a:t>
            </a:r>
            <a:r>
              <a:rPr lang="en-US" dirty="0"/>
              <a:t>-gulo </a:t>
            </a:r>
            <a:r>
              <a:rPr lang="en-US" dirty="0" err="1"/>
              <a:t>sa</a:t>
            </a:r>
            <a:r>
              <a:rPr lang="en-US" dirty="0"/>
              <a:t> </a:t>
            </a:r>
            <a:r>
              <a:rPr lang="en-US" dirty="0" err="1"/>
              <a:t>paggagayak</a:t>
            </a:r>
            <a:r>
              <a:rPr lang="en-US" dirty="0"/>
              <a:t> </a:t>
            </a:r>
            <a:r>
              <a:rPr lang="en-US" dirty="0" err="1"/>
              <a:t>sa</a:t>
            </a:r>
            <a:r>
              <a:rPr lang="en-US" dirty="0"/>
              <a:t> kanya Ang </a:t>
            </a:r>
            <a:r>
              <a:rPr lang="en-US" dirty="0" err="1"/>
              <a:t>pakpak</a:t>
            </a:r>
            <a:r>
              <a:rPr lang="en-US" dirty="0"/>
              <a:t> ng </a:t>
            </a:r>
            <a:r>
              <a:rPr lang="en-US" dirty="0" err="1"/>
              <a:t>kanyang</a:t>
            </a:r>
            <a:r>
              <a:rPr lang="en-US" dirty="0"/>
              <a:t> </a:t>
            </a:r>
            <a:r>
              <a:rPr lang="en-US" dirty="0" err="1"/>
              <a:t>kasuota'y</a:t>
            </a:r>
            <a:r>
              <a:rPr lang="en-US" dirty="0"/>
              <a:t> </a:t>
            </a:r>
            <a:r>
              <a:rPr lang="en-US" dirty="0" err="1"/>
              <a:t>yari</a:t>
            </a:r>
            <a:r>
              <a:rPr lang="en-US" dirty="0"/>
              <a:t> </a:t>
            </a:r>
            <a:r>
              <a:rPr lang="en-US" dirty="0" err="1"/>
              <a:t>sa</a:t>
            </a:r>
            <a:r>
              <a:rPr lang="en-US" dirty="0"/>
              <a:t> </a:t>
            </a:r>
            <a:r>
              <a:rPr lang="en-US" dirty="0" err="1"/>
              <a:t>pilak</a:t>
            </a:r>
            <a:r>
              <a:rPr lang="en-US" dirty="0"/>
              <a:t> at </a:t>
            </a:r>
            <a:r>
              <a:rPr lang="en-US" dirty="0" err="1"/>
              <a:t>ginto</a:t>
            </a:r>
            <a:r>
              <a:rPr lang="en-US" dirty="0"/>
              <a:t>. </a:t>
            </a:r>
            <a:r>
              <a:rPr lang="en-US" dirty="0" err="1"/>
              <a:t>Dalawang</a:t>
            </a:r>
            <a:r>
              <a:rPr lang="en-US" dirty="0"/>
              <a:t> </a:t>
            </a:r>
            <a:r>
              <a:rPr lang="en-US" dirty="0" err="1"/>
              <a:t>kalapating</a:t>
            </a:r>
            <a:r>
              <a:rPr lang="en-US" dirty="0"/>
              <a:t> </a:t>
            </a:r>
            <a:r>
              <a:rPr lang="en-US" dirty="0" err="1"/>
              <a:t>puti</a:t>
            </a:r>
            <a:r>
              <a:rPr lang="en-US" dirty="0"/>
              <a:t> ang </a:t>
            </a:r>
            <a:r>
              <a:rPr lang="en-US" dirty="0" err="1"/>
              <a:t>lagi</a:t>
            </a:r>
            <a:r>
              <a:rPr lang="en-US" dirty="0"/>
              <a:t> </a:t>
            </a:r>
            <a:r>
              <a:rPr lang="en-US" dirty="0" err="1"/>
              <a:t>nang</a:t>
            </a:r>
            <a:r>
              <a:rPr lang="en-US" dirty="0"/>
              <a:t> </a:t>
            </a:r>
            <a:r>
              <a:rPr lang="en-US" dirty="0" err="1"/>
              <a:t>nasa</a:t>
            </a:r>
            <a:r>
              <a:rPr lang="en-US" dirty="0"/>
              <a:t> </a:t>
            </a:r>
            <a:r>
              <a:rPr lang="en-US" dirty="0" err="1"/>
              <a:t>kanyang</a:t>
            </a:r>
            <a:r>
              <a:rPr lang="en-US" dirty="0"/>
              <a:t> </a:t>
            </a:r>
            <a:r>
              <a:rPr lang="en-US" dirty="0" err="1"/>
              <a:t>mga</a:t>
            </a:r>
            <a:r>
              <a:rPr lang="en-US" dirty="0"/>
              <a:t> </a:t>
            </a:r>
            <a:r>
              <a:rPr lang="en-US" dirty="0" err="1"/>
              <a:t>kamay</a:t>
            </a:r>
            <a:r>
              <a:rPr lang="en-US" dirty="0"/>
              <a:t>. Dahil </a:t>
            </a:r>
            <a:r>
              <a:rPr lang="en-US" dirty="0" err="1"/>
              <a:t>sa</a:t>
            </a:r>
            <a:r>
              <a:rPr lang="en-US" dirty="0"/>
              <a:t> </a:t>
            </a:r>
            <a:r>
              <a:rPr lang="en-US" dirty="0" err="1"/>
              <a:t>katuwaan</a:t>
            </a:r>
            <a:r>
              <a:rPr lang="en-US" dirty="0"/>
              <a:t> </a:t>
            </a:r>
            <a:r>
              <a:rPr lang="en-US" dirty="0" err="1"/>
              <a:t>ni</a:t>
            </a:r>
            <a:r>
              <a:rPr lang="en-US" dirty="0"/>
              <a:t> </a:t>
            </a:r>
            <a:r>
              <a:rPr lang="en-US" dirty="0" err="1"/>
              <a:t>Kapitang</a:t>
            </a:r>
            <a:r>
              <a:rPr lang="en-US" dirty="0"/>
              <a:t> </a:t>
            </a:r>
            <a:r>
              <a:rPr lang="en-US" dirty="0" err="1"/>
              <a:t>Tiyago</a:t>
            </a:r>
            <a:r>
              <a:rPr lang="en-US" dirty="0"/>
              <a:t> ay </a:t>
            </a:r>
            <a:r>
              <a:rPr lang="en-US" dirty="0" err="1"/>
              <a:t>walang</a:t>
            </a:r>
            <a:r>
              <a:rPr lang="en-US" dirty="0"/>
              <a:t> </a:t>
            </a:r>
            <a:r>
              <a:rPr lang="en-US" dirty="0" err="1"/>
              <a:t>katapusan</a:t>
            </a:r>
            <a:r>
              <a:rPr lang="en-US" dirty="0"/>
              <a:t> ang </a:t>
            </a:r>
            <a:r>
              <a:rPr lang="en-US" dirty="0" err="1"/>
              <a:t>pagpapasalamat</a:t>
            </a:r>
            <a:r>
              <a:rPr lang="en-US" dirty="0"/>
              <a:t> </a:t>
            </a:r>
            <a:r>
              <a:rPr lang="en-US" dirty="0" err="1"/>
              <a:t>niya</a:t>
            </a:r>
            <a:r>
              <a:rPr lang="en-US" dirty="0"/>
              <a:t> </a:t>
            </a:r>
            <a:r>
              <a:rPr lang="en-US" dirty="0" err="1"/>
              <a:t>sa</a:t>
            </a:r>
            <a:r>
              <a:rPr lang="en-US" dirty="0"/>
              <a:t> </a:t>
            </a:r>
            <a:r>
              <a:rPr lang="en-US" dirty="0" err="1"/>
              <a:t>mga</a:t>
            </a:r>
            <a:r>
              <a:rPr lang="en-US" dirty="0"/>
              <a:t> santo at </a:t>
            </a:r>
            <a:r>
              <a:rPr lang="en-US" dirty="0" err="1"/>
              <a:t>santa</a:t>
            </a:r>
            <a:r>
              <a:rPr lang="en-US" dirty="0"/>
              <a:t> ng Obando.</a:t>
            </a:r>
          </a:p>
        </p:txBody>
      </p:sp>
      <p:sp>
        <p:nvSpPr>
          <p:cNvPr id="11" name="Content Placeholder 2">
            <a:extLst>
              <a:ext uri="{FF2B5EF4-FFF2-40B4-BE49-F238E27FC236}">
                <a16:creationId xmlns:a16="http://schemas.microsoft.com/office/drawing/2014/main" id="{23253BB1-B7B1-B1CF-BB75-F8CCA4F455A6}"/>
              </a:ext>
            </a:extLst>
          </p:cNvPr>
          <p:cNvSpPr txBox="1">
            <a:spLocks/>
          </p:cNvSpPr>
          <p:nvPr/>
        </p:nvSpPr>
        <p:spPr>
          <a:xfrm>
            <a:off x="452939" y="362186"/>
            <a:ext cx="11274612" cy="612232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a:t>
            </a:r>
            <a:r>
              <a:rPr lang="en-US" dirty="0" err="1"/>
              <a:t>Ipinasok</a:t>
            </a:r>
            <a:r>
              <a:rPr lang="en-US" dirty="0"/>
              <a:t> </a:t>
            </a:r>
            <a:r>
              <a:rPr lang="en-US" dirty="0" err="1"/>
              <a:t>si</a:t>
            </a:r>
            <a:r>
              <a:rPr lang="en-US" dirty="0"/>
              <a:t> Maria Clara </a:t>
            </a:r>
            <a:r>
              <a:rPr lang="en-US" dirty="0" err="1"/>
              <a:t>sa</a:t>
            </a:r>
            <a:r>
              <a:rPr lang="en-US" dirty="0"/>
              <a:t> </a:t>
            </a:r>
            <a:r>
              <a:rPr lang="en-US" dirty="0" err="1"/>
              <a:t>beaterio</a:t>
            </a:r>
            <a:r>
              <a:rPr lang="en-US" dirty="0"/>
              <a:t> ng Sta. Catalina </a:t>
            </a:r>
            <a:r>
              <a:rPr lang="en-US" dirty="0" err="1"/>
              <a:t>sa</a:t>
            </a:r>
            <a:r>
              <a:rPr lang="en-US" dirty="0"/>
              <a:t> </a:t>
            </a:r>
            <a:r>
              <a:rPr lang="en-US" dirty="0" err="1"/>
              <a:t>gulang</a:t>
            </a:r>
            <a:r>
              <a:rPr lang="en-US" dirty="0"/>
              <a:t> </a:t>
            </a:r>
            <a:r>
              <a:rPr lang="en-US" dirty="0" err="1"/>
              <a:t>na</a:t>
            </a:r>
            <a:r>
              <a:rPr lang="en-US" dirty="0"/>
              <a:t> </a:t>
            </a:r>
            <a:r>
              <a:rPr lang="en-US" dirty="0" err="1"/>
              <a:t>labing-apat</a:t>
            </a:r>
            <a:r>
              <a:rPr lang="en-US" dirty="0"/>
              <a:t> </a:t>
            </a:r>
            <a:r>
              <a:rPr lang="en-US" dirty="0" err="1"/>
              <a:t>na</a:t>
            </a:r>
            <a:r>
              <a:rPr lang="en-US" dirty="0"/>
              <a:t> </a:t>
            </a:r>
            <a:r>
              <a:rPr lang="en-US" dirty="0" err="1"/>
              <a:t>taon</a:t>
            </a:r>
            <a:r>
              <a:rPr lang="en-US" dirty="0"/>
              <a:t>. Labis ang </a:t>
            </a:r>
            <a:r>
              <a:rPr lang="en-US" dirty="0" err="1"/>
              <a:t>kalungkutan</a:t>
            </a:r>
            <a:r>
              <a:rPr lang="en-US" dirty="0"/>
              <a:t> </a:t>
            </a:r>
            <a:r>
              <a:rPr lang="en-US" dirty="0" err="1"/>
              <a:t>na</a:t>
            </a:r>
            <a:r>
              <a:rPr lang="en-US" dirty="0"/>
              <a:t> </a:t>
            </a:r>
            <a:r>
              <a:rPr lang="en-US" dirty="0" err="1"/>
              <a:t>nadama</a:t>
            </a:r>
            <a:r>
              <a:rPr lang="en-US" dirty="0"/>
              <a:t> </a:t>
            </a:r>
            <a:r>
              <a:rPr lang="en-US" dirty="0" err="1"/>
              <a:t>ni</a:t>
            </a:r>
            <a:r>
              <a:rPr lang="en-US" dirty="0"/>
              <a:t> Maria Clara </a:t>
            </a:r>
            <a:r>
              <a:rPr lang="en-US" dirty="0" err="1"/>
              <a:t>nang</a:t>
            </a:r>
            <a:r>
              <a:rPr lang="en-US" dirty="0"/>
              <a:t> </a:t>
            </a:r>
            <a:r>
              <a:rPr lang="en-US" dirty="0" err="1"/>
              <a:t>siya</a:t>
            </a:r>
            <a:r>
              <a:rPr lang="en-US" dirty="0"/>
              <a:t> ay </a:t>
            </a:r>
            <a:r>
              <a:rPr lang="en-US" dirty="0" err="1"/>
              <a:t>magpaalam</a:t>
            </a:r>
            <a:r>
              <a:rPr lang="en-US" dirty="0"/>
              <a:t> kay Padre Damaso at </a:t>
            </a:r>
            <a:r>
              <a:rPr lang="en-US" dirty="0" err="1"/>
              <a:t>sa</a:t>
            </a:r>
            <a:r>
              <a:rPr lang="en-US" dirty="0"/>
              <a:t> </a:t>
            </a:r>
            <a:r>
              <a:rPr lang="en-US" dirty="0" err="1"/>
              <a:t>kanyang</a:t>
            </a:r>
            <a:r>
              <a:rPr lang="en-US" dirty="0"/>
              <a:t> </a:t>
            </a:r>
            <a:r>
              <a:rPr lang="en-US" dirty="0" err="1"/>
              <a:t>kaibigan</a:t>
            </a:r>
            <a:r>
              <a:rPr lang="en-US" dirty="0"/>
              <a:t> at </a:t>
            </a:r>
            <a:r>
              <a:rPr lang="en-US" dirty="0" err="1"/>
              <a:t>kababatang</a:t>
            </a:r>
            <a:r>
              <a:rPr lang="en-US" dirty="0"/>
              <a:t> </a:t>
            </a:r>
            <a:r>
              <a:rPr lang="en-US" dirty="0" err="1"/>
              <a:t>si</a:t>
            </a:r>
            <a:r>
              <a:rPr lang="en-US" dirty="0"/>
              <a:t> Crisostomo Ibarra. Sa </a:t>
            </a:r>
            <a:r>
              <a:rPr lang="en-US" dirty="0" err="1"/>
              <a:t>kumbento</a:t>
            </a:r>
            <a:r>
              <a:rPr lang="en-US" dirty="0"/>
              <a:t> Sta. Catalina </a:t>
            </a:r>
            <a:r>
              <a:rPr lang="en-US" dirty="0" err="1"/>
              <a:t>malilibing</a:t>
            </a:r>
            <a:r>
              <a:rPr lang="en-US" dirty="0"/>
              <a:t> ang </a:t>
            </a:r>
            <a:r>
              <a:rPr lang="en-US" dirty="0" err="1"/>
              <a:t>kanyang</a:t>
            </a:r>
            <a:r>
              <a:rPr lang="en-US" dirty="0"/>
              <a:t> </a:t>
            </a:r>
            <a:r>
              <a:rPr lang="en-US" dirty="0" err="1"/>
              <a:t>kalayaan</a:t>
            </a:r>
            <a:r>
              <a:rPr lang="en-US" dirty="0"/>
              <a:t>. Dito ay </a:t>
            </a:r>
            <a:r>
              <a:rPr lang="en-US" dirty="0" err="1"/>
              <a:t>hindi</a:t>
            </a:r>
            <a:r>
              <a:rPr lang="en-US" dirty="0"/>
              <a:t> </a:t>
            </a:r>
            <a:r>
              <a:rPr lang="en-US" dirty="0" err="1"/>
              <a:t>na</a:t>
            </a:r>
            <a:r>
              <a:rPr lang="en-US" dirty="0"/>
              <a:t> </a:t>
            </a:r>
            <a:r>
              <a:rPr lang="en-US" dirty="0" err="1"/>
              <a:t>siya</a:t>
            </a:r>
            <a:r>
              <a:rPr lang="en-US" dirty="0"/>
              <a:t> </a:t>
            </a:r>
            <a:r>
              <a:rPr lang="en-US" dirty="0" err="1"/>
              <a:t>maaaring</a:t>
            </a:r>
            <a:r>
              <a:rPr lang="en-US" dirty="0"/>
              <a:t> </a:t>
            </a:r>
            <a:r>
              <a:rPr lang="en-US" dirty="0" err="1"/>
              <a:t>makipag-usap</a:t>
            </a:r>
            <a:r>
              <a:rPr lang="en-US" dirty="0"/>
              <a:t> </a:t>
            </a:r>
            <a:r>
              <a:rPr lang="en-US" dirty="0" err="1"/>
              <a:t>sa</a:t>
            </a:r>
            <a:r>
              <a:rPr lang="en-US" dirty="0"/>
              <a:t> </a:t>
            </a:r>
            <a:r>
              <a:rPr lang="en-US" dirty="0" err="1"/>
              <a:t>kanyang</a:t>
            </a:r>
            <a:r>
              <a:rPr lang="en-US" dirty="0"/>
              <a:t> </a:t>
            </a:r>
            <a:r>
              <a:rPr lang="en-US" dirty="0" err="1"/>
              <a:t>mga</a:t>
            </a:r>
            <a:r>
              <a:rPr lang="en-US" dirty="0"/>
              <a:t> </a:t>
            </a:r>
            <a:r>
              <a:rPr lang="en-US" dirty="0" err="1"/>
              <a:t>minamahal</a:t>
            </a:r>
            <a:r>
              <a:rPr lang="en-US" dirty="0"/>
              <a:t> </a:t>
            </a:r>
            <a:r>
              <a:rPr lang="en-US" dirty="0" err="1"/>
              <a:t>nang</a:t>
            </a:r>
            <a:r>
              <a:rPr lang="en-US" dirty="0"/>
              <a:t> </a:t>
            </a:r>
            <a:r>
              <a:rPr lang="en-US" dirty="0" err="1"/>
              <a:t>walang</a:t>
            </a:r>
            <a:r>
              <a:rPr lang="en-US" dirty="0"/>
              <a:t> </a:t>
            </a:r>
            <a:r>
              <a:rPr lang="en-US" dirty="0" err="1"/>
              <a:t>magmamasid</a:t>
            </a:r>
            <a:r>
              <a:rPr lang="en-US" dirty="0"/>
              <a:t>. </a:t>
            </a:r>
            <a:r>
              <a:rPr lang="en-US" dirty="0" err="1"/>
              <a:t>Pitong</a:t>
            </a:r>
            <a:r>
              <a:rPr lang="en-US" dirty="0"/>
              <a:t> </a:t>
            </a:r>
            <a:r>
              <a:rPr lang="en-US" dirty="0" err="1"/>
              <a:t>taon</a:t>
            </a:r>
            <a:r>
              <a:rPr lang="en-US" dirty="0"/>
              <a:t> </a:t>
            </a:r>
            <a:r>
              <a:rPr lang="en-US" dirty="0" err="1"/>
              <a:t>siya</a:t>
            </a:r>
            <a:r>
              <a:rPr lang="en-US" dirty="0"/>
              <a:t> </a:t>
            </a:r>
            <a:r>
              <a:rPr lang="en-US" dirty="0" err="1"/>
              <a:t>sa</a:t>
            </a:r>
            <a:r>
              <a:rPr lang="en-US" dirty="0"/>
              <a:t> </a:t>
            </a:r>
            <a:r>
              <a:rPr lang="en-US" dirty="0" err="1"/>
              <a:t>kumbento</a:t>
            </a:r>
            <a:r>
              <a:rPr lang="en-US" dirty="0"/>
              <a:t>. </a:t>
            </a:r>
            <a:r>
              <a:rPr lang="en-US" dirty="0" err="1"/>
              <a:t>Nagtungo</a:t>
            </a:r>
            <a:r>
              <a:rPr lang="en-US" dirty="0"/>
              <a:t> naman </a:t>
            </a:r>
            <a:r>
              <a:rPr lang="en-US" dirty="0" err="1"/>
              <a:t>sa</a:t>
            </a:r>
            <a:r>
              <a:rPr lang="en-US" dirty="0"/>
              <a:t> Europa </a:t>
            </a:r>
            <a:r>
              <a:rPr lang="en-US" dirty="0" err="1"/>
              <a:t>si</a:t>
            </a:r>
            <a:r>
              <a:rPr lang="en-US" dirty="0"/>
              <a:t> Ibarra.</a:t>
            </a:r>
          </a:p>
          <a:p>
            <a:pPr marL="0" indent="0" algn="just">
              <a:buNone/>
            </a:pPr>
            <a:r>
              <a:rPr lang="en-US" dirty="0"/>
              <a:t>  </a:t>
            </a:r>
            <a:r>
              <a:rPr lang="en-US" dirty="0" err="1"/>
              <a:t>Makaraan</a:t>
            </a:r>
            <a:r>
              <a:rPr lang="en-US" dirty="0"/>
              <a:t> ang </a:t>
            </a:r>
            <a:r>
              <a:rPr lang="en-US" dirty="0" err="1"/>
              <a:t>ilang</a:t>
            </a:r>
            <a:r>
              <a:rPr lang="en-US" dirty="0"/>
              <a:t> taon nilang pagkakalayo, sila ay kapwa tumanggap ng balitang nagpaligaya sa kanilang mga puso. Ang kanilang mga ama ay nagkasundo na sila'y pag isahing-palad pagdating ng panahon dahil sa paniniwalang ang dalawa ay </a:t>
            </a:r>
            <a:r>
              <a:rPr lang="en-US" dirty="0" err="1"/>
              <a:t>tunay</a:t>
            </a:r>
            <a:r>
              <a:rPr lang="en-US" dirty="0"/>
              <a:t> </a:t>
            </a:r>
            <a:r>
              <a:rPr lang="en-US" dirty="0" err="1"/>
              <a:t>na</a:t>
            </a:r>
            <a:r>
              <a:rPr lang="en-US" dirty="0"/>
              <a:t> nag-</a:t>
            </a:r>
            <a:r>
              <a:rPr lang="en-US" dirty="0" err="1"/>
              <a:t>iibigan</a:t>
            </a:r>
            <a:r>
              <a:rPr lang="en-US" dirty="0"/>
              <a:t>.</a:t>
            </a:r>
          </a:p>
        </p:txBody>
      </p:sp>
    </p:spTree>
    <p:extLst>
      <p:ext uri="{BB962C8B-B14F-4D97-AF65-F5344CB8AC3E}">
        <p14:creationId xmlns:p14="http://schemas.microsoft.com/office/powerpoint/2010/main" val="3167381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20">
            <a:extLst>
              <a:ext uri="{FF2B5EF4-FFF2-40B4-BE49-F238E27FC236}">
                <a16:creationId xmlns:a16="http://schemas.microsoft.com/office/drawing/2014/main" id="{914B50A6-093B-4BEC-814D-28A439BF61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2" name="Picture 21">
              <a:extLst>
                <a:ext uri="{FF2B5EF4-FFF2-40B4-BE49-F238E27FC236}">
                  <a16:creationId xmlns:a16="http://schemas.microsoft.com/office/drawing/2014/main" id="{BA6B3FC4-8E9F-47E9-9E04-AFD4802BFE5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4C534277-E69B-4B16-8548-820EE89625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9719A8C-058B-956C-ED1E-A2E0D516522C}"/>
              </a:ext>
            </a:extLst>
          </p:cNvPr>
          <p:cNvSpPr>
            <a:spLocks noGrp="1"/>
          </p:cNvSpPr>
          <p:nvPr>
            <p:ph type="ctrTitle"/>
          </p:nvPr>
        </p:nvSpPr>
        <p:spPr>
          <a:xfrm>
            <a:off x="838200" y="744909"/>
            <a:ext cx="6858000" cy="3155419"/>
          </a:xfrm>
        </p:spPr>
        <p:txBody>
          <a:bodyPr anchor="b">
            <a:normAutofit/>
          </a:bodyPr>
          <a:lstStyle/>
          <a:p>
            <a:pPr algn="l"/>
            <a:r>
              <a:rPr lang="en-US" sz="5200" dirty="0">
                <a:cs typeface="Sabon Next LT"/>
              </a:rPr>
              <a:t>TALAKAYAN</a:t>
            </a:r>
            <a:endParaRPr lang="en-US" sz="5200" dirty="0"/>
          </a:p>
        </p:txBody>
      </p:sp>
      <p:sp>
        <p:nvSpPr>
          <p:cNvPr id="3" name="Subtitle 2">
            <a:extLst>
              <a:ext uri="{FF2B5EF4-FFF2-40B4-BE49-F238E27FC236}">
                <a16:creationId xmlns:a16="http://schemas.microsoft.com/office/drawing/2014/main" id="{EECC56E5-780C-6E05-B8C2-E908CB4429C3}"/>
              </a:ext>
            </a:extLst>
          </p:cNvPr>
          <p:cNvSpPr>
            <a:spLocks noGrp="1"/>
          </p:cNvSpPr>
          <p:nvPr>
            <p:ph type="subTitle" idx="1"/>
          </p:nvPr>
        </p:nvSpPr>
        <p:spPr>
          <a:xfrm>
            <a:off x="838200" y="4038600"/>
            <a:ext cx="6857999" cy="2090490"/>
          </a:xfrm>
        </p:spPr>
        <p:txBody>
          <a:bodyPr vert="horz" lIns="91440" tIns="45720" rIns="91440" bIns="45720" rtlCol="0" anchor="t">
            <a:normAutofit/>
          </a:bodyPr>
          <a:lstStyle/>
          <a:p>
            <a:pPr algn="l"/>
            <a:r>
              <a:rPr lang="en-US" sz="2200" dirty="0"/>
              <a:t>Sagutin ang </a:t>
            </a:r>
            <a:r>
              <a:rPr lang="en-US" sz="2200" dirty="0" err="1"/>
              <a:t>mga</a:t>
            </a:r>
            <a:r>
              <a:rPr lang="en-US" sz="2200" dirty="0"/>
              <a:t> </a:t>
            </a:r>
            <a:r>
              <a:rPr lang="en-US" sz="2200" dirty="0" err="1"/>
              <a:t>tanong</a:t>
            </a:r>
            <a:r>
              <a:rPr lang="en-US" sz="2200" dirty="0"/>
              <a:t>.</a:t>
            </a:r>
            <a:endParaRPr lang="en-US" dirty="0"/>
          </a:p>
        </p:txBody>
      </p:sp>
    </p:spTree>
    <p:extLst>
      <p:ext uri="{BB962C8B-B14F-4D97-AF65-F5344CB8AC3E}">
        <p14:creationId xmlns:p14="http://schemas.microsoft.com/office/powerpoint/2010/main" val="903403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FE742-F018-9F8F-A802-3D4690BBB42F}"/>
              </a:ext>
            </a:extLst>
          </p:cNvPr>
          <p:cNvSpPr>
            <a:spLocks noGrp="1"/>
          </p:cNvSpPr>
          <p:nvPr>
            <p:ph idx="1"/>
          </p:nvPr>
        </p:nvSpPr>
        <p:spPr>
          <a:xfrm>
            <a:off x="458694" y="411339"/>
            <a:ext cx="11274612" cy="6035798"/>
          </a:xfrm>
        </p:spPr>
        <p:txBody>
          <a:bodyPr vert="horz" lIns="91440" tIns="45720" rIns="91440" bIns="45720" rtlCol="0" anchor="t">
            <a:normAutofit fontScale="92500"/>
          </a:bodyPr>
          <a:lstStyle/>
          <a:p>
            <a:pPr marL="514350" indent="-514350">
              <a:buAutoNum type="arabicPeriod"/>
            </a:pPr>
            <a:r>
              <a:rPr lang="en-US" dirty="0" err="1"/>
              <a:t>Ilarawan</a:t>
            </a:r>
            <a:r>
              <a:rPr lang="en-US" dirty="0"/>
              <a:t> </a:t>
            </a:r>
            <a:r>
              <a:rPr lang="en-US" dirty="0" err="1"/>
              <a:t>si</a:t>
            </a:r>
            <a:r>
              <a:rPr lang="en-US" dirty="0"/>
              <a:t> Kapitan </a:t>
            </a:r>
            <a:r>
              <a:rPr lang="en-US" dirty="0" err="1"/>
              <a:t>Tiyago</a:t>
            </a:r>
            <a:r>
              <a:rPr lang="en-US" dirty="0"/>
              <a:t>.</a:t>
            </a:r>
          </a:p>
          <a:p>
            <a:pPr marL="514350" indent="-514350">
              <a:buAutoNum type="arabicPeriod"/>
            </a:pPr>
            <a:r>
              <a:rPr lang="en-US" dirty="0"/>
              <a:t>Bakit </a:t>
            </a:r>
            <a:r>
              <a:rPr lang="en-US" dirty="0" err="1"/>
              <a:t>sinasabing</a:t>
            </a:r>
            <a:r>
              <a:rPr lang="en-US" dirty="0"/>
              <a:t> </a:t>
            </a:r>
            <a:r>
              <a:rPr lang="en-US" dirty="0" err="1"/>
              <a:t>kasundo</a:t>
            </a:r>
            <a:r>
              <a:rPr lang="en-US" dirty="0"/>
              <a:t> </a:t>
            </a:r>
            <a:r>
              <a:rPr lang="en-US" dirty="0" err="1"/>
              <a:t>siya</a:t>
            </a:r>
            <a:r>
              <a:rPr lang="en-US" dirty="0"/>
              <a:t> ng </a:t>
            </a:r>
            <a:r>
              <a:rPr lang="en-US" dirty="0" err="1"/>
              <a:t>Diyos</a:t>
            </a:r>
            <a:r>
              <a:rPr lang="en-US" dirty="0"/>
              <a:t>?</a:t>
            </a:r>
          </a:p>
          <a:p>
            <a:pPr marL="514350" indent="-514350">
              <a:buAutoNum type="arabicPeriod"/>
            </a:pPr>
            <a:r>
              <a:rPr lang="en-US" dirty="0"/>
              <a:t>Ano ang </a:t>
            </a:r>
            <a:r>
              <a:rPr lang="en-US" dirty="0" err="1"/>
              <a:t>dahilan</a:t>
            </a:r>
            <a:r>
              <a:rPr lang="en-US" dirty="0"/>
              <a:t> at </a:t>
            </a:r>
            <a:r>
              <a:rPr lang="en-US" dirty="0" err="1"/>
              <a:t>mabait</a:t>
            </a:r>
            <a:r>
              <a:rPr lang="en-US" dirty="0"/>
              <a:t> </a:t>
            </a:r>
            <a:r>
              <a:rPr lang="en-US" dirty="0" err="1"/>
              <a:t>sa</a:t>
            </a:r>
            <a:r>
              <a:rPr lang="en-US" dirty="0"/>
              <a:t> kanya ang </a:t>
            </a:r>
            <a:r>
              <a:rPr lang="en-US" dirty="0" err="1"/>
              <a:t>pamahalaan</a:t>
            </a:r>
            <a:r>
              <a:rPr lang="en-US" dirty="0"/>
              <a:t>?</a:t>
            </a:r>
          </a:p>
          <a:p>
            <a:pPr marL="514350" indent="-514350">
              <a:buAutoNum type="arabicPeriod"/>
            </a:pPr>
            <a:r>
              <a:rPr lang="en-US" dirty="0"/>
              <a:t>Ano ang </a:t>
            </a:r>
            <a:r>
              <a:rPr lang="en-US" err="1"/>
              <a:t>ibig</a:t>
            </a:r>
            <a:r>
              <a:rPr lang="en-US" dirty="0"/>
              <a:t> </a:t>
            </a:r>
            <a:r>
              <a:rPr lang="en-US" err="1"/>
              <a:t>sabihin</a:t>
            </a:r>
            <a:r>
              <a:rPr lang="en-US" dirty="0"/>
              <a:t> ng </a:t>
            </a:r>
            <a:r>
              <a:rPr lang="en-US" err="1"/>
              <a:t>apyan</a:t>
            </a:r>
            <a:r>
              <a:rPr lang="en-US" dirty="0"/>
              <a:t>? Bakit </a:t>
            </a:r>
            <a:r>
              <a:rPr lang="en-US" err="1"/>
              <a:t>yumayaman</a:t>
            </a:r>
            <a:r>
              <a:rPr lang="en-US" dirty="0"/>
              <a:t> ang </a:t>
            </a:r>
            <a:r>
              <a:rPr lang="en-US" err="1"/>
              <a:t>nagnenegosyo</a:t>
            </a:r>
            <a:r>
              <a:rPr lang="en-US" dirty="0"/>
              <a:t> </a:t>
            </a:r>
            <a:r>
              <a:rPr lang="en-US" err="1"/>
              <a:t>nito</a:t>
            </a:r>
            <a:r>
              <a:rPr lang="en-US" dirty="0"/>
              <a:t>? Sino ang </a:t>
            </a:r>
            <a:r>
              <a:rPr lang="en-US" err="1"/>
              <a:t>kasosyo</a:t>
            </a:r>
            <a:r>
              <a:rPr lang="en-US" dirty="0"/>
              <a:t> </a:t>
            </a:r>
            <a:r>
              <a:rPr lang="en-US" err="1"/>
              <a:t>ni</a:t>
            </a:r>
            <a:r>
              <a:rPr lang="en-US" dirty="0"/>
              <a:t> Kapitan </a:t>
            </a:r>
            <a:r>
              <a:rPr lang="en-US" err="1"/>
              <a:t>Tiyago</a:t>
            </a:r>
            <a:r>
              <a:rPr lang="en-US" dirty="0"/>
              <a:t> </a:t>
            </a:r>
            <a:r>
              <a:rPr lang="en-US" err="1"/>
              <a:t>sa</a:t>
            </a:r>
            <a:r>
              <a:rPr lang="en-US" dirty="0"/>
              <a:t> </a:t>
            </a:r>
            <a:r>
              <a:rPr lang="en-US" err="1"/>
              <a:t>pagbebenta</a:t>
            </a:r>
            <a:r>
              <a:rPr lang="en-US" dirty="0"/>
              <a:t> ng </a:t>
            </a:r>
            <a:r>
              <a:rPr lang="en-US" err="1"/>
              <a:t>apyan</a:t>
            </a:r>
            <a:r>
              <a:rPr lang="en-US" dirty="0"/>
              <a:t>?</a:t>
            </a:r>
          </a:p>
          <a:p>
            <a:pPr marL="514350" indent="-514350">
              <a:buAutoNum type="arabicPeriod"/>
            </a:pPr>
            <a:r>
              <a:rPr lang="en-US" dirty="0" err="1"/>
              <a:t>Ilahad</a:t>
            </a:r>
            <a:r>
              <a:rPr lang="en-US" dirty="0"/>
              <a:t> ang </a:t>
            </a:r>
            <a:r>
              <a:rPr lang="en-US" dirty="0" err="1"/>
              <a:t>katangian</a:t>
            </a:r>
            <a:r>
              <a:rPr lang="en-US" dirty="0"/>
              <a:t> </a:t>
            </a:r>
            <a:r>
              <a:rPr lang="en-US" dirty="0" err="1"/>
              <a:t>ni</a:t>
            </a:r>
            <a:r>
              <a:rPr lang="en-US" dirty="0"/>
              <a:t> Kapitan </a:t>
            </a:r>
            <a:r>
              <a:rPr lang="en-US" dirty="0" err="1"/>
              <a:t>Tiyago</a:t>
            </a:r>
            <a:r>
              <a:rPr lang="en-US" dirty="0"/>
              <a:t> </a:t>
            </a:r>
            <a:r>
              <a:rPr lang="en-US" dirty="0" err="1"/>
              <a:t>bilang</a:t>
            </a:r>
            <a:r>
              <a:rPr lang="en-US" dirty="0"/>
              <a:t>:</a:t>
            </a:r>
          </a:p>
          <a:p>
            <a:pPr marL="1200150" lvl="1" indent="-457200">
              <a:buAutoNum type="alphaLcParenR"/>
            </a:pPr>
            <a:r>
              <a:rPr lang="en-US" dirty="0" err="1"/>
              <a:t>anak</a:t>
            </a:r>
          </a:p>
          <a:p>
            <a:pPr marL="1200150" lvl="1" indent="-457200">
              <a:buAutoNum type="alphaLcParenR"/>
            </a:pPr>
            <a:r>
              <a:rPr lang="en-US" dirty="0" err="1"/>
              <a:t>mangangalakal</a:t>
            </a:r>
          </a:p>
          <a:p>
            <a:pPr marL="1200150" lvl="1" indent="-457200">
              <a:buAutoNum type="alphaLcParenR"/>
            </a:pPr>
            <a:r>
              <a:rPr lang="en-US" dirty="0" err="1"/>
              <a:t>asawa</a:t>
            </a:r>
            <a:r>
              <a:rPr lang="en-US" dirty="0"/>
              <a:t> at ama</a:t>
            </a:r>
          </a:p>
          <a:p>
            <a:pPr marL="1200150" lvl="1" indent="-457200">
              <a:buAutoNum type="alphaLcParenR"/>
            </a:pPr>
            <a:r>
              <a:rPr lang="en-US" dirty="0" err="1"/>
              <a:t>tagasunod</a:t>
            </a:r>
            <a:r>
              <a:rPr lang="en-US" dirty="0"/>
              <a:t> ng </a:t>
            </a:r>
            <a:r>
              <a:rPr lang="en-US" dirty="0" err="1"/>
              <a:t>simbahan</a:t>
            </a:r>
          </a:p>
          <a:p>
            <a:pPr marL="1200150" lvl="1" indent="-457200">
              <a:buAutoNum type="alphaLcParenR"/>
            </a:pPr>
            <a:r>
              <a:rPr lang="en-US" dirty="0" err="1"/>
              <a:t>tagasunod</a:t>
            </a:r>
            <a:r>
              <a:rPr lang="en-US" dirty="0"/>
              <a:t> ng </a:t>
            </a:r>
            <a:r>
              <a:rPr lang="en-US" dirty="0" err="1"/>
              <a:t>pamahalaan</a:t>
            </a:r>
          </a:p>
          <a:p>
            <a:pPr marL="1200150" lvl="1" indent="-457200">
              <a:buAutoNum type="alphaLcParenR"/>
            </a:pPr>
            <a:r>
              <a:rPr lang="en-US" dirty="0" err="1"/>
              <a:t>pilipino</a:t>
            </a:r>
          </a:p>
        </p:txBody>
      </p:sp>
    </p:spTree>
    <p:extLst>
      <p:ext uri="{BB962C8B-B14F-4D97-AF65-F5344CB8AC3E}">
        <p14:creationId xmlns:p14="http://schemas.microsoft.com/office/powerpoint/2010/main" val="22839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20">
            <a:extLst>
              <a:ext uri="{FF2B5EF4-FFF2-40B4-BE49-F238E27FC236}">
                <a16:creationId xmlns:a16="http://schemas.microsoft.com/office/drawing/2014/main" id="{914B50A6-093B-4BEC-814D-28A439BF61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2" name="Picture 21">
              <a:extLst>
                <a:ext uri="{FF2B5EF4-FFF2-40B4-BE49-F238E27FC236}">
                  <a16:creationId xmlns:a16="http://schemas.microsoft.com/office/drawing/2014/main" id="{BA6B3FC4-8E9F-47E9-9E04-AFD4802BFE5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4C534277-E69B-4B16-8548-820EE89625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9719A8C-058B-956C-ED1E-A2E0D516522C}"/>
              </a:ext>
            </a:extLst>
          </p:cNvPr>
          <p:cNvSpPr>
            <a:spLocks noGrp="1"/>
          </p:cNvSpPr>
          <p:nvPr>
            <p:ph type="ctrTitle"/>
          </p:nvPr>
        </p:nvSpPr>
        <p:spPr>
          <a:xfrm>
            <a:off x="838200" y="744909"/>
            <a:ext cx="6858000" cy="3155419"/>
          </a:xfrm>
        </p:spPr>
        <p:txBody>
          <a:bodyPr anchor="b">
            <a:normAutofit/>
          </a:bodyPr>
          <a:lstStyle/>
          <a:p>
            <a:pPr algn="l"/>
            <a:r>
              <a:rPr lang="en-US" sz="5200" dirty="0">
                <a:cs typeface="Sabon Next LT"/>
              </a:rPr>
              <a:t>GABAY-DIWA</a:t>
            </a:r>
            <a:endParaRPr lang="en-US" sz="5200" dirty="0"/>
          </a:p>
        </p:txBody>
      </p:sp>
      <p:sp>
        <p:nvSpPr>
          <p:cNvPr id="3" name="Subtitle 2">
            <a:extLst>
              <a:ext uri="{FF2B5EF4-FFF2-40B4-BE49-F238E27FC236}">
                <a16:creationId xmlns:a16="http://schemas.microsoft.com/office/drawing/2014/main" id="{EECC56E5-780C-6E05-B8C2-E908CB4429C3}"/>
              </a:ext>
            </a:extLst>
          </p:cNvPr>
          <p:cNvSpPr>
            <a:spLocks noGrp="1"/>
          </p:cNvSpPr>
          <p:nvPr>
            <p:ph type="subTitle" idx="1"/>
          </p:nvPr>
        </p:nvSpPr>
        <p:spPr>
          <a:xfrm>
            <a:off x="838200" y="4038600"/>
            <a:ext cx="6857999" cy="2090490"/>
          </a:xfrm>
        </p:spPr>
        <p:txBody>
          <a:bodyPr vert="horz" lIns="91440" tIns="45720" rIns="91440" bIns="45720" rtlCol="0" anchor="t">
            <a:normAutofit/>
          </a:bodyPr>
          <a:lstStyle/>
          <a:p>
            <a:pPr algn="l"/>
            <a:r>
              <a:rPr lang="en-US" sz="2200" dirty="0"/>
              <a:t>Sagutin ang </a:t>
            </a:r>
            <a:r>
              <a:rPr lang="en-US" sz="2200" dirty="0" err="1"/>
              <a:t>mga</a:t>
            </a:r>
            <a:r>
              <a:rPr lang="en-US" sz="2200" dirty="0"/>
              <a:t> </a:t>
            </a:r>
            <a:r>
              <a:rPr lang="en-US" sz="2200" dirty="0" err="1"/>
              <a:t>tanong</a:t>
            </a:r>
            <a:r>
              <a:rPr lang="en-US" sz="2200" dirty="0"/>
              <a:t>.</a:t>
            </a:r>
            <a:endParaRPr lang="en-US" dirty="0"/>
          </a:p>
        </p:txBody>
      </p:sp>
    </p:spTree>
    <p:extLst>
      <p:ext uri="{BB962C8B-B14F-4D97-AF65-F5344CB8AC3E}">
        <p14:creationId xmlns:p14="http://schemas.microsoft.com/office/powerpoint/2010/main" val="174164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OPENING PRAYER (TAGALOG)">
            <a:hlinkClick r:id="" action="ppaction://media"/>
            <a:extLst>
              <a:ext uri="{FF2B5EF4-FFF2-40B4-BE49-F238E27FC236}">
                <a16:creationId xmlns:a16="http://schemas.microsoft.com/office/drawing/2014/main" id="{5A1CE709-E5E4-5F27-61FF-2A379D72329D}"/>
              </a:ext>
            </a:extLst>
          </p:cNvPr>
          <p:cNvPicPr>
            <a:picLocks noGrp="1" noRot="1" noChangeAspect="1"/>
          </p:cNvPicPr>
          <p:nvPr>
            <p:ph idx="1"/>
            <a:videoFile r:link="rId1"/>
          </p:nvPr>
        </p:nvPicPr>
        <p:blipFill>
          <a:blip r:embed="rId3"/>
          <a:stretch>
            <a:fillRect/>
          </a:stretch>
        </p:blipFill>
        <p:spPr>
          <a:xfrm>
            <a:off x="-3804" y="-5871"/>
            <a:ext cx="12198019" cy="6869951"/>
          </a:xfrm>
        </p:spPr>
      </p:pic>
    </p:spTree>
    <p:extLst>
      <p:ext uri="{BB962C8B-B14F-4D97-AF65-F5344CB8AC3E}">
        <p14:creationId xmlns:p14="http://schemas.microsoft.com/office/powerpoint/2010/main" val="4205912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FE742-F018-9F8F-A802-3D4690BBB42F}"/>
              </a:ext>
            </a:extLst>
          </p:cNvPr>
          <p:cNvSpPr>
            <a:spLocks noGrp="1"/>
          </p:cNvSpPr>
          <p:nvPr>
            <p:ph idx="1"/>
          </p:nvPr>
        </p:nvSpPr>
        <p:spPr>
          <a:xfrm>
            <a:off x="458694" y="411339"/>
            <a:ext cx="11274612" cy="6035798"/>
          </a:xfrm>
        </p:spPr>
        <p:txBody>
          <a:bodyPr vert="horz" lIns="91440" tIns="45720" rIns="91440" bIns="45720" rtlCol="0" anchor="t">
            <a:normAutofit/>
          </a:bodyPr>
          <a:lstStyle/>
          <a:p>
            <a:pPr marL="514350" indent="-514350">
              <a:buAutoNum type="arabicPeriod"/>
            </a:pPr>
            <a:r>
              <a:rPr lang="en-US" dirty="0" err="1"/>
              <a:t>Laganap</a:t>
            </a:r>
            <a:r>
              <a:rPr lang="en-US" dirty="0"/>
              <a:t> </a:t>
            </a:r>
            <a:r>
              <a:rPr lang="en-US" dirty="0" err="1"/>
              <a:t>ba</a:t>
            </a:r>
            <a:r>
              <a:rPr lang="en-US" dirty="0"/>
              <a:t> ang </a:t>
            </a:r>
            <a:r>
              <a:rPr lang="en-US" dirty="0" err="1"/>
              <a:t>apyan</a:t>
            </a:r>
            <a:r>
              <a:rPr lang="en-US" dirty="0"/>
              <a:t> </a:t>
            </a:r>
            <a:r>
              <a:rPr lang="en-US" dirty="0" err="1"/>
              <a:t>sa</a:t>
            </a:r>
            <a:r>
              <a:rPr lang="en-US" dirty="0"/>
              <a:t> </a:t>
            </a:r>
            <a:r>
              <a:rPr lang="en-US" dirty="0" err="1"/>
              <a:t>ngayon</a:t>
            </a:r>
            <a:r>
              <a:rPr lang="en-US" dirty="0"/>
              <a:t>? Ano ang </a:t>
            </a:r>
            <a:r>
              <a:rPr lang="en-US" dirty="0" err="1"/>
              <a:t>iginagawad</a:t>
            </a:r>
            <a:r>
              <a:rPr lang="en-US" dirty="0"/>
              <a:t> </a:t>
            </a:r>
            <a:r>
              <a:rPr lang="en-US" dirty="0" err="1"/>
              <a:t>na</a:t>
            </a:r>
            <a:r>
              <a:rPr lang="en-US" dirty="0"/>
              <a:t> </a:t>
            </a:r>
            <a:r>
              <a:rPr lang="en-US" dirty="0" err="1"/>
              <a:t>parusa</a:t>
            </a:r>
            <a:r>
              <a:rPr lang="en-US" dirty="0"/>
              <a:t> ng </a:t>
            </a:r>
            <a:r>
              <a:rPr lang="en-US" dirty="0" err="1"/>
              <a:t>pamahalaan</a:t>
            </a:r>
            <a:r>
              <a:rPr lang="en-US" dirty="0"/>
              <a:t> </a:t>
            </a:r>
            <a:r>
              <a:rPr lang="en-US" dirty="0" err="1"/>
              <a:t>sa</a:t>
            </a:r>
            <a:r>
              <a:rPr lang="en-US" dirty="0"/>
              <a:t> </a:t>
            </a:r>
            <a:r>
              <a:rPr lang="en-US" dirty="0" err="1"/>
              <a:t>mga</a:t>
            </a:r>
            <a:r>
              <a:rPr lang="en-US" dirty="0"/>
              <a:t> </a:t>
            </a:r>
            <a:r>
              <a:rPr lang="en-US" dirty="0" err="1"/>
              <a:t>nahuhuling</a:t>
            </a:r>
            <a:r>
              <a:rPr lang="en-US" dirty="0"/>
              <a:t> </a:t>
            </a:r>
            <a:r>
              <a:rPr lang="en-US" dirty="0" err="1"/>
              <a:t>nagbebenta</a:t>
            </a:r>
            <a:r>
              <a:rPr lang="en-US" dirty="0"/>
              <a:t> </a:t>
            </a:r>
            <a:r>
              <a:rPr lang="en-US" dirty="0" err="1"/>
              <a:t>nito</a:t>
            </a:r>
            <a:r>
              <a:rPr lang="en-US" dirty="0"/>
              <a:t>?</a:t>
            </a:r>
          </a:p>
          <a:p>
            <a:pPr marL="514350" indent="-514350">
              <a:buAutoNum type="arabicPeriod"/>
            </a:pPr>
            <a:r>
              <a:rPr lang="en-US" dirty="0" err="1"/>
              <a:t>Paghambingin</a:t>
            </a:r>
            <a:r>
              <a:rPr lang="en-US" dirty="0"/>
              <a:t> ang </a:t>
            </a:r>
            <a:r>
              <a:rPr lang="en-US" dirty="0" err="1"/>
              <a:t>bentahan</a:t>
            </a:r>
            <a:r>
              <a:rPr lang="en-US" dirty="0"/>
              <a:t> ng </a:t>
            </a:r>
            <a:r>
              <a:rPr lang="en-US" dirty="0" err="1"/>
              <a:t>apyan</a:t>
            </a:r>
            <a:r>
              <a:rPr lang="en-US" dirty="0"/>
              <a:t> noon at </a:t>
            </a:r>
            <a:r>
              <a:rPr lang="en-US" dirty="0" err="1"/>
              <a:t>ngayon</a:t>
            </a:r>
            <a:r>
              <a:rPr lang="en-US" dirty="0"/>
              <a:t>.</a:t>
            </a:r>
          </a:p>
          <a:p>
            <a:pPr marL="514350" indent="-514350">
              <a:buAutoNum type="arabicPeriod"/>
            </a:pPr>
            <a:r>
              <a:rPr lang="en-US" dirty="0"/>
              <a:t>May </a:t>
            </a:r>
            <a:r>
              <a:rPr lang="en-US" dirty="0" err="1"/>
              <a:t>mga</a:t>
            </a:r>
            <a:r>
              <a:rPr lang="en-US" dirty="0"/>
              <a:t> </a:t>
            </a:r>
            <a:r>
              <a:rPr lang="en-US" dirty="0" err="1"/>
              <a:t>magulang</a:t>
            </a:r>
            <a:r>
              <a:rPr lang="en-US" dirty="0"/>
              <a:t> pa </a:t>
            </a:r>
            <a:r>
              <a:rPr lang="en-US" dirty="0" err="1"/>
              <a:t>ba</a:t>
            </a:r>
            <a:r>
              <a:rPr lang="en-US" dirty="0"/>
              <a:t> </a:t>
            </a:r>
            <a:r>
              <a:rPr lang="en-US" dirty="0" err="1"/>
              <a:t>ngayon</a:t>
            </a:r>
            <a:r>
              <a:rPr lang="en-US" dirty="0"/>
              <a:t> </a:t>
            </a:r>
            <a:r>
              <a:rPr lang="en-US" dirty="0" err="1"/>
              <a:t>na</a:t>
            </a:r>
            <a:r>
              <a:rPr lang="en-US" dirty="0"/>
              <a:t> </a:t>
            </a:r>
            <a:r>
              <a:rPr lang="en-US" dirty="0" err="1"/>
              <a:t>pumipili</a:t>
            </a:r>
            <a:r>
              <a:rPr lang="en-US" dirty="0"/>
              <a:t> ng </a:t>
            </a:r>
            <a:r>
              <a:rPr lang="en-US" dirty="0" err="1"/>
              <a:t>mapapangasawa</a:t>
            </a:r>
            <a:r>
              <a:rPr lang="en-US" dirty="0"/>
              <a:t> ng </a:t>
            </a:r>
            <a:r>
              <a:rPr lang="en-US" dirty="0" err="1"/>
              <a:t>anak</a:t>
            </a:r>
            <a:r>
              <a:rPr lang="en-US" dirty="0"/>
              <a:t>? Bakit?</a:t>
            </a:r>
          </a:p>
          <a:p>
            <a:pPr marL="514350" indent="-514350">
              <a:buAutoNum type="arabicPeriod"/>
            </a:pPr>
            <a:r>
              <a:rPr lang="en-US" dirty="0"/>
              <a:t>Kung </a:t>
            </a:r>
            <a:r>
              <a:rPr lang="en-US" dirty="0" err="1"/>
              <a:t>ikaw</a:t>
            </a:r>
            <a:r>
              <a:rPr lang="en-US" dirty="0"/>
              <a:t> ang </a:t>
            </a:r>
            <a:r>
              <a:rPr lang="en-US" dirty="0" err="1"/>
              <a:t>papipiliin</a:t>
            </a:r>
            <a:r>
              <a:rPr lang="en-US" dirty="0"/>
              <a:t> o </a:t>
            </a:r>
            <a:r>
              <a:rPr lang="en-US" dirty="0" err="1"/>
              <a:t>tatanungin</a:t>
            </a:r>
            <a:r>
              <a:rPr lang="en-US" dirty="0"/>
              <a:t> </a:t>
            </a:r>
            <a:r>
              <a:rPr lang="en-US" dirty="0" err="1"/>
              <a:t>maging</a:t>
            </a:r>
            <a:r>
              <a:rPr lang="en-US" dirty="0"/>
              <a:t> </a:t>
            </a:r>
            <a:r>
              <a:rPr lang="en-US" dirty="0" err="1"/>
              <a:t>nais</a:t>
            </a:r>
            <a:r>
              <a:rPr lang="en-US" dirty="0"/>
              <a:t> </a:t>
            </a:r>
            <a:r>
              <a:rPr lang="en-US" dirty="0" err="1"/>
              <a:t>mo</a:t>
            </a:r>
            <a:r>
              <a:rPr lang="en-US" dirty="0"/>
              <a:t> bang ama </a:t>
            </a:r>
            <a:r>
              <a:rPr lang="en-US" dirty="0" err="1"/>
              <a:t>si</a:t>
            </a:r>
            <a:r>
              <a:rPr lang="en-US" dirty="0"/>
              <a:t> Kapitan </a:t>
            </a:r>
            <a:r>
              <a:rPr lang="en-US" dirty="0" err="1"/>
              <a:t>Tiyago</a:t>
            </a:r>
            <a:r>
              <a:rPr lang="en-US" dirty="0"/>
              <a:t>? Bakit?</a:t>
            </a:r>
          </a:p>
        </p:txBody>
      </p:sp>
    </p:spTree>
    <p:extLst>
      <p:ext uri="{BB962C8B-B14F-4D97-AF65-F5344CB8AC3E}">
        <p14:creationId xmlns:p14="http://schemas.microsoft.com/office/powerpoint/2010/main" val="4307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EFE09A4F-A15B-47D3-8D0C-5312542A2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3" name="Picture 12">
              <a:extLst>
                <a:ext uri="{FF2B5EF4-FFF2-40B4-BE49-F238E27FC236}">
                  <a16:creationId xmlns:a16="http://schemas.microsoft.com/office/drawing/2014/main" id="{4B050247-430F-4B46-AB4B-EF8831953A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73E69A1C-E919-43B0-BA1D-6599CABDF8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6" name="Rectangle 15">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2EDDC-7B34-8261-B865-38A63A2AB01D}"/>
              </a:ext>
            </a:extLst>
          </p:cNvPr>
          <p:cNvSpPr>
            <a:spLocks noGrp="1"/>
          </p:cNvSpPr>
          <p:nvPr>
            <p:ph type="ctrTitle"/>
          </p:nvPr>
        </p:nvSpPr>
        <p:spPr>
          <a:xfrm>
            <a:off x="1557069" y="1708030"/>
            <a:ext cx="9067799" cy="2681128"/>
          </a:xfrm>
        </p:spPr>
        <p:txBody>
          <a:bodyPr anchor="b">
            <a:normAutofit/>
          </a:bodyPr>
          <a:lstStyle/>
          <a:p>
            <a:r>
              <a:rPr lang="en-US" sz="9600" i="1" dirty="0">
                <a:cs typeface="Sabon Next LT"/>
              </a:rPr>
              <a:t>WAKAS</a:t>
            </a:r>
          </a:p>
        </p:txBody>
      </p:sp>
    </p:spTree>
    <p:extLst>
      <p:ext uri="{BB962C8B-B14F-4D97-AF65-F5344CB8AC3E}">
        <p14:creationId xmlns:p14="http://schemas.microsoft.com/office/powerpoint/2010/main" val="195630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685AEA58-5A10-44F4-82DC-B26FCDA9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31B764A7-7C08-4BBD-B1F8-BB1F928FE1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D2AF11BB-0B0F-4D10-83F3-09651E4424F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83018268-9FAC-4D8E-B7E6-23850B4D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14A81D-6377-4BC6-9AE1-72200DA77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0EA9989-DCC1-3217-4620-B1642328D6D1}"/>
              </a:ext>
            </a:extLst>
          </p:cNvPr>
          <p:cNvSpPr>
            <a:spLocks noGrp="1"/>
          </p:cNvSpPr>
          <p:nvPr/>
        </p:nvSpPr>
        <p:spPr>
          <a:xfrm>
            <a:off x="362310" y="152687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8000" dirty="0" err="1">
                <a:cs typeface="Sabon Next LT"/>
              </a:rPr>
              <a:t>Kabanata</a:t>
            </a:r>
            <a:r>
              <a:rPr lang="en-US" sz="8000" dirty="0">
                <a:cs typeface="Sabon Next LT"/>
              </a:rPr>
              <a:t> VI:</a:t>
            </a:r>
            <a:br>
              <a:rPr lang="en-US" sz="8000" dirty="0"/>
            </a:br>
            <a:r>
              <a:rPr lang="en-US" dirty="0">
                <a:cs typeface="Sabon Next LT"/>
              </a:rPr>
              <a:t>Si </a:t>
            </a:r>
            <a:r>
              <a:rPr lang="en-US" dirty="0" err="1">
                <a:cs typeface="Sabon Next LT"/>
              </a:rPr>
              <a:t>Kapitang</a:t>
            </a:r>
            <a:r>
              <a:rPr lang="en-US" dirty="0">
                <a:cs typeface="Sabon Next LT"/>
              </a:rPr>
              <a:t> </a:t>
            </a:r>
            <a:r>
              <a:rPr lang="en-US" dirty="0" err="1">
                <a:cs typeface="Sabon Next LT"/>
              </a:rPr>
              <a:t>Tiyago</a:t>
            </a:r>
            <a:r>
              <a:rPr lang="en-US" dirty="0">
                <a:cs typeface="Sabon Next LT"/>
              </a:rPr>
              <a:t> / Tiago</a:t>
            </a:r>
          </a:p>
        </p:txBody>
      </p:sp>
      <p:sp>
        <p:nvSpPr>
          <p:cNvPr id="16" name="Title 1">
            <a:extLst>
              <a:ext uri="{FF2B5EF4-FFF2-40B4-BE49-F238E27FC236}">
                <a16:creationId xmlns:a16="http://schemas.microsoft.com/office/drawing/2014/main" id="{07491CB3-856A-C386-EC34-0B1E3E951D96}"/>
              </a:ext>
            </a:extLst>
          </p:cNvPr>
          <p:cNvSpPr>
            <a:spLocks noGrp="1"/>
          </p:cNvSpPr>
          <p:nvPr/>
        </p:nvSpPr>
        <p:spPr>
          <a:xfrm>
            <a:off x="-8134708" y="152687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6000" i="1" dirty="0">
                <a:cs typeface="Sabon Next LT"/>
              </a:rPr>
              <a:t>ANO ANG BUONG PANGALAN SI KAPITANG TIYAGO?</a:t>
            </a:r>
          </a:p>
        </p:txBody>
      </p:sp>
      <p:pic>
        <p:nvPicPr>
          <p:cNvPr id="2" name="Picture 1" descr="A person in blue scrubs smiling&#10;&#10;Description automatically generated">
            <a:extLst>
              <a:ext uri="{FF2B5EF4-FFF2-40B4-BE49-F238E27FC236}">
                <a16:creationId xmlns:a16="http://schemas.microsoft.com/office/drawing/2014/main" id="{0EC388D7-63CD-B33B-EFB4-3E5FD722BE6B}"/>
              </a:ext>
            </a:extLst>
          </p:cNvPr>
          <p:cNvPicPr>
            <a:picLocks noChangeAspect="1"/>
          </p:cNvPicPr>
          <p:nvPr/>
        </p:nvPicPr>
        <p:blipFill>
          <a:blip r:embed="rId3"/>
          <a:stretch>
            <a:fillRect/>
          </a:stretch>
        </p:blipFill>
        <p:spPr>
          <a:xfrm>
            <a:off x="4159820" y="681756"/>
            <a:ext cx="8875682" cy="7837997"/>
          </a:xfrm>
          <a:prstGeom prst="rect">
            <a:avLst/>
          </a:prstGeom>
        </p:spPr>
      </p:pic>
      <p:pic>
        <p:nvPicPr>
          <p:cNvPr id="6" name="Picture 5" descr="A black hat with a black band&#10;&#10;Description automatically generated">
            <a:extLst>
              <a:ext uri="{FF2B5EF4-FFF2-40B4-BE49-F238E27FC236}">
                <a16:creationId xmlns:a16="http://schemas.microsoft.com/office/drawing/2014/main" id="{92A67AF2-7EDF-A10E-7379-BB4521167337}"/>
              </a:ext>
            </a:extLst>
          </p:cNvPr>
          <p:cNvPicPr>
            <a:picLocks noChangeAspect="1"/>
          </p:cNvPicPr>
          <p:nvPr/>
        </p:nvPicPr>
        <p:blipFill>
          <a:blip r:embed="rId4"/>
          <a:stretch>
            <a:fillRect/>
          </a:stretch>
        </p:blipFill>
        <p:spPr>
          <a:xfrm rot="20340000">
            <a:off x="5799599" y="-692070"/>
            <a:ext cx="7000156" cy="4430564"/>
          </a:xfrm>
          <a:prstGeom prst="rect">
            <a:avLst/>
          </a:prstGeom>
        </p:spPr>
      </p:pic>
      <p:pic>
        <p:nvPicPr>
          <p:cNvPr id="7" name="Picture 6" descr="A fake mustache on a black background&#10;&#10;Description automatically generated">
            <a:extLst>
              <a:ext uri="{FF2B5EF4-FFF2-40B4-BE49-F238E27FC236}">
                <a16:creationId xmlns:a16="http://schemas.microsoft.com/office/drawing/2014/main" id="{D33AF366-732C-416C-1376-566ABAD6D797}"/>
              </a:ext>
            </a:extLst>
          </p:cNvPr>
          <p:cNvPicPr>
            <a:picLocks noChangeAspect="1"/>
          </p:cNvPicPr>
          <p:nvPr/>
        </p:nvPicPr>
        <p:blipFill>
          <a:blip r:embed="rId5"/>
          <a:stretch>
            <a:fillRect/>
          </a:stretch>
        </p:blipFill>
        <p:spPr>
          <a:xfrm>
            <a:off x="8596313" y="2801878"/>
            <a:ext cx="2619375" cy="1800584"/>
          </a:xfrm>
          <a:prstGeom prst="rect">
            <a:avLst/>
          </a:prstGeom>
        </p:spPr>
      </p:pic>
      <p:pic>
        <p:nvPicPr>
          <p:cNvPr id="8" name="Picture 7" descr="A close up of a pair of glasses&#10;&#10;Description automatically generated">
            <a:extLst>
              <a:ext uri="{FF2B5EF4-FFF2-40B4-BE49-F238E27FC236}">
                <a16:creationId xmlns:a16="http://schemas.microsoft.com/office/drawing/2014/main" id="{06F4EB9C-919A-8997-23DD-E53DBE70167E}"/>
              </a:ext>
            </a:extLst>
          </p:cNvPr>
          <p:cNvPicPr>
            <a:picLocks noChangeAspect="1"/>
          </p:cNvPicPr>
          <p:nvPr/>
        </p:nvPicPr>
        <p:blipFill>
          <a:blip r:embed="rId6"/>
          <a:stretch>
            <a:fillRect/>
          </a:stretch>
        </p:blipFill>
        <p:spPr>
          <a:xfrm rot="480000">
            <a:off x="8596492" y="1458134"/>
            <a:ext cx="2676525" cy="2676525"/>
          </a:xfrm>
          <a:prstGeom prst="rect">
            <a:avLst/>
          </a:prstGeom>
        </p:spPr>
      </p:pic>
      <p:pic>
        <p:nvPicPr>
          <p:cNvPr id="20" name="Picture 19" descr="A person in a white shirt and black top hat&#10;&#10;Description automatically generated">
            <a:extLst>
              <a:ext uri="{FF2B5EF4-FFF2-40B4-BE49-F238E27FC236}">
                <a16:creationId xmlns:a16="http://schemas.microsoft.com/office/drawing/2014/main" id="{11E8067D-2BED-A0A7-01BE-B4B38B175EE1}"/>
              </a:ext>
            </a:extLst>
          </p:cNvPr>
          <p:cNvPicPr>
            <a:picLocks noChangeAspect="1"/>
          </p:cNvPicPr>
          <p:nvPr/>
        </p:nvPicPr>
        <p:blipFill>
          <a:blip r:embed="rId7"/>
          <a:stretch>
            <a:fillRect/>
          </a:stretch>
        </p:blipFill>
        <p:spPr>
          <a:xfrm>
            <a:off x="-8843064" y="-239652"/>
            <a:ext cx="8470240" cy="10600964"/>
          </a:xfrm>
          <a:prstGeom prst="rect">
            <a:avLst/>
          </a:prstGeom>
        </p:spPr>
      </p:pic>
    </p:spTree>
    <p:extLst>
      <p:ext uri="{BB962C8B-B14F-4D97-AF65-F5344CB8AC3E}">
        <p14:creationId xmlns:p14="http://schemas.microsoft.com/office/powerpoint/2010/main" val="262112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685AEA58-5A10-44F4-82DC-B26FCDA9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31B764A7-7C08-4BBD-B1F8-BB1F928FE1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D2AF11BB-0B0F-4D10-83F3-09651E4424F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83018268-9FAC-4D8E-B7E6-23850B4D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14A81D-6377-4BC6-9AE1-72200DA77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0EA9989-DCC1-3217-4620-B1642328D6D1}"/>
              </a:ext>
            </a:extLst>
          </p:cNvPr>
          <p:cNvSpPr>
            <a:spLocks noGrp="1"/>
          </p:cNvSpPr>
          <p:nvPr/>
        </p:nvSpPr>
        <p:spPr>
          <a:xfrm>
            <a:off x="362310" y="152687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8000" dirty="0" err="1">
                <a:cs typeface="Sabon Next LT"/>
              </a:rPr>
              <a:t>Kabanata</a:t>
            </a:r>
            <a:r>
              <a:rPr lang="en-US" sz="8000" dirty="0">
                <a:cs typeface="Sabon Next LT"/>
              </a:rPr>
              <a:t> VI:</a:t>
            </a:r>
            <a:br>
              <a:rPr lang="en-US" sz="8000" dirty="0"/>
            </a:br>
            <a:r>
              <a:rPr lang="en-US" dirty="0">
                <a:cs typeface="Sabon Next LT"/>
              </a:rPr>
              <a:t>Si </a:t>
            </a:r>
            <a:r>
              <a:rPr lang="en-US" dirty="0" err="1">
                <a:cs typeface="Sabon Next LT"/>
              </a:rPr>
              <a:t>Kapitang</a:t>
            </a:r>
            <a:r>
              <a:rPr lang="en-US" dirty="0">
                <a:cs typeface="Sabon Next LT"/>
              </a:rPr>
              <a:t> </a:t>
            </a:r>
            <a:r>
              <a:rPr lang="en-US" dirty="0" err="1">
                <a:cs typeface="Sabon Next LT"/>
              </a:rPr>
              <a:t>Tiyago</a:t>
            </a:r>
            <a:r>
              <a:rPr lang="en-US" dirty="0">
                <a:cs typeface="Sabon Next LT"/>
              </a:rPr>
              <a:t> / Tiago</a:t>
            </a:r>
          </a:p>
        </p:txBody>
      </p:sp>
      <p:sp>
        <p:nvSpPr>
          <p:cNvPr id="16" name="Title 1">
            <a:extLst>
              <a:ext uri="{FF2B5EF4-FFF2-40B4-BE49-F238E27FC236}">
                <a16:creationId xmlns:a16="http://schemas.microsoft.com/office/drawing/2014/main" id="{07491CB3-856A-C386-EC34-0B1E3E951D96}"/>
              </a:ext>
            </a:extLst>
          </p:cNvPr>
          <p:cNvSpPr>
            <a:spLocks noGrp="1"/>
          </p:cNvSpPr>
          <p:nvPr/>
        </p:nvSpPr>
        <p:spPr>
          <a:xfrm>
            <a:off x="-8134708" y="152687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6000" i="1" dirty="0">
                <a:cs typeface="Sabon Next LT"/>
              </a:rPr>
              <a:t>ANO ANG BUONG PANGALAN SI KAPITANG TIYAGO?</a:t>
            </a:r>
          </a:p>
        </p:txBody>
      </p:sp>
      <p:pic>
        <p:nvPicPr>
          <p:cNvPr id="2" name="Picture 1" descr="A person in blue scrubs smiling&#10;&#10;Description automatically generated">
            <a:extLst>
              <a:ext uri="{FF2B5EF4-FFF2-40B4-BE49-F238E27FC236}">
                <a16:creationId xmlns:a16="http://schemas.microsoft.com/office/drawing/2014/main" id="{0EC388D7-63CD-B33B-EFB4-3E5FD722BE6B}"/>
              </a:ext>
            </a:extLst>
          </p:cNvPr>
          <p:cNvPicPr>
            <a:picLocks noChangeAspect="1"/>
          </p:cNvPicPr>
          <p:nvPr/>
        </p:nvPicPr>
        <p:blipFill>
          <a:blip r:embed="rId3"/>
          <a:stretch>
            <a:fillRect/>
          </a:stretch>
        </p:blipFill>
        <p:spPr>
          <a:xfrm>
            <a:off x="11981103" y="221680"/>
            <a:ext cx="8875682" cy="7837997"/>
          </a:xfrm>
          <a:prstGeom prst="rect">
            <a:avLst/>
          </a:prstGeom>
        </p:spPr>
      </p:pic>
      <p:pic>
        <p:nvPicPr>
          <p:cNvPr id="6" name="Picture 5" descr="A black hat with a black band&#10;&#10;Description automatically generated">
            <a:extLst>
              <a:ext uri="{FF2B5EF4-FFF2-40B4-BE49-F238E27FC236}">
                <a16:creationId xmlns:a16="http://schemas.microsoft.com/office/drawing/2014/main" id="{92A67AF2-7EDF-A10E-7379-BB4521167337}"/>
              </a:ext>
            </a:extLst>
          </p:cNvPr>
          <p:cNvPicPr>
            <a:picLocks noChangeAspect="1"/>
          </p:cNvPicPr>
          <p:nvPr/>
        </p:nvPicPr>
        <p:blipFill>
          <a:blip r:embed="rId4"/>
          <a:stretch>
            <a:fillRect/>
          </a:stretch>
        </p:blipFill>
        <p:spPr>
          <a:xfrm rot="20340000">
            <a:off x="12068128" y="-692070"/>
            <a:ext cx="7000156" cy="4430564"/>
          </a:xfrm>
          <a:prstGeom prst="rect">
            <a:avLst/>
          </a:prstGeom>
        </p:spPr>
      </p:pic>
      <p:pic>
        <p:nvPicPr>
          <p:cNvPr id="7" name="Picture 6" descr="A fake mustache on a black background&#10;&#10;Description automatically generated">
            <a:extLst>
              <a:ext uri="{FF2B5EF4-FFF2-40B4-BE49-F238E27FC236}">
                <a16:creationId xmlns:a16="http://schemas.microsoft.com/office/drawing/2014/main" id="{D33AF366-732C-416C-1376-566ABAD6D797}"/>
              </a:ext>
            </a:extLst>
          </p:cNvPr>
          <p:cNvPicPr>
            <a:picLocks noChangeAspect="1"/>
          </p:cNvPicPr>
          <p:nvPr/>
        </p:nvPicPr>
        <p:blipFill>
          <a:blip r:embed="rId5"/>
          <a:stretch>
            <a:fillRect/>
          </a:stretch>
        </p:blipFill>
        <p:spPr>
          <a:xfrm>
            <a:off x="12190653" y="2514331"/>
            <a:ext cx="2619375" cy="1800584"/>
          </a:xfrm>
          <a:prstGeom prst="rect">
            <a:avLst/>
          </a:prstGeom>
        </p:spPr>
      </p:pic>
      <p:pic>
        <p:nvPicPr>
          <p:cNvPr id="8" name="Picture 7" descr="A close up of a pair of glasses&#10;&#10;Description automatically generated">
            <a:extLst>
              <a:ext uri="{FF2B5EF4-FFF2-40B4-BE49-F238E27FC236}">
                <a16:creationId xmlns:a16="http://schemas.microsoft.com/office/drawing/2014/main" id="{06F4EB9C-919A-8997-23DD-E53DBE70167E}"/>
              </a:ext>
            </a:extLst>
          </p:cNvPr>
          <p:cNvPicPr>
            <a:picLocks noChangeAspect="1"/>
          </p:cNvPicPr>
          <p:nvPr/>
        </p:nvPicPr>
        <p:blipFill>
          <a:blip r:embed="rId6"/>
          <a:stretch>
            <a:fillRect/>
          </a:stretch>
        </p:blipFill>
        <p:spPr>
          <a:xfrm rot="480000">
            <a:off x="12147699" y="1458134"/>
            <a:ext cx="2676525" cy="2676525"/>
          </a:xfrm>
          <a:prstGeom prst="rect">
            <a:avLst/>
          </a:prstGeom>
        </p:spPr>
      </p:pic>
      <p:pic>
        <p:nvPicPr>
          <p:cNvPr id="20" name="Picture 19" descr="A person in a white shirt and black top hat&#10;&#10;Description automatically generated">
            <a:extLst>
              <a:ext uri="{FF2B5EF4-FFF2-40B4-BE49-F238E27FC236}">
                <a16:creationId xmlns:a16="http://schemas.microsoft.com/office/drawing/2014/main" id="{11E8067D-2BED-A0A7-01BE-B4B38B175EE1}"/>
              </a:ext>
            </a:extLst>
          </p:cNvPr>
          <p:cNvPicPr>
            <a:picLocks noChangeAspect="1"/>
          </p:cNvPicPr>
          <p:nvPr/>
        </p:nvPicPr>
        <p:blipFill>
          <a:blip r:embed="rId7"/>
          <a:stretch>
            <a:fillRect/>
          </a:stretch>
        </p:blipFill>
        <p:spPr>
          <a:xfrm>
            <a:off x="4312219" y="4763"/>
            <a:ext cx="8470240" cy="10600964"/>
          </a:xfrm>
          <a:prstGeom prst="rect">
            <a:avLst/>
          </a:prstGeom>
        </p:spPr>
      </p:pic>
    </p:spTree>
    <p:extLst>
      <p:ext uri="{BB962C8B-B14F-4D97-AF65-F5344CB8AC3E}">
        <p14:creationId xmlns:p14="http://schemas.microsoft.com/office/powerpoint/2010/main" val="416757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685AEA58-5A10-44F4-82DC-B26FCDA9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31B764A7-7C08-4BBD-B1F8-BB1F928FE1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D2AF11BB-0B0F-4D10-83F3-09651E4424F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83018268-9FAC-4D8E-B7E6-23850B4D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14A81D-6377-4BC6-9AE1-72200DA77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0EA9989-DCC1-3217-4620-B1642328D6D1}"/>
              </a:ext>
            </a:extLst>
          </p:cNvPr>
          <p:cNvSpPr>
            <a:spLocks noGrp="1"/>
          </p:cNvSpPr>
          <p:nvPr/>
        </p:nvSpPr>
        <p:spPr>
          <a:xfrm>
            <a:off x="-8997351" y="152687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8000" dirty="0" err="1">
                <a:cs typeface="Sabon Next LT"/>
              </a:rPr>
              <a:t>Kabanata</a:t>
            </a:r>
            <a:r>
              <a:rPr lang="en-US" sz="8000" dirty="0">
                <a:cs typeface="Sabon Next LT"/>
              </a:rPr>
              <a:t> VI:</a:t>
            </a:r>
            <a:br>
              <a:rPr lang="en-US" sz="8000" dirty="0"/>
            </a:br>
            <a:r>
              <a:rPr lang="en-US" dirty="0">
                <a:cs typeface="Sabon Next LT"/>
              </a:rPr>
              <a:t>Si </a:t>
            </a:r>
            <a:r>
              <a:rPr lang="en-US" dirty="0" err="1">
                <a:cs typeface="Sabon Next LT"/>
              </a:rPr>
              <a:t>Kapitang</a:t>
            </a:r>
            <a:r>
              <a:rPr lang="en-US" dirty="0">
                <a:cs typeface="Sabon Next LT"/>
              </a:rPr>
              <a:t> </a:t>
            </a:r>
            <a:r>
              <a:rPr lang="en-US" dirty="0" err="1">
                <a:cs typeface="Sabon Next LT"/>
              </a:rPr>
              <a:t>Tiyago</a:t>
            </a:r>
            <a:r>
              <a:rPr lang="en-US" dirty="0">
                <a:cs typeface="Sabon Next LT"/>
              </a:rPr>
              <a:t> / Tiago</a:t>
            </a:r>
          </a:p>
        </p:txBody>
      </p:sp>
      <p:pic>
        <p:nvPicPr>
          <p:cNvPr id="12" name="Picture 11" descr="A person in a white shirt and black top hat&#10;&#10;Description automatically generated">
            <a:extLst>
              <a:ext uri="{FF2B5EF4-FFF2-40B4-BE49-F238E27FC236}">
                <a16:creationId xmlns:a16="http://schemas.microsoft.com/office/drawing/2014/main" id="{699DBD0A-ED20-3C16-EC3D-476AC1526C10}"/>
              </a:ext>
            </a:extLst>
          </p:cNvPr>
          <p:cNvPicPr>
            <a:picLocks noChangeAspect="1"/>
          </p:cNvPicPr>
          <p:nvPr/>
        </p:nvPicPr>
        <p:blipFill>
          <a:blip r:embed="rId3"/>
          <a:stretch>
            <a:fillRect/>
          </a:stretch>
        </p:blipFill>
        <p:spPr>
          <a:xfrm>
            <a:off x="10997690" y="-397803"/>
            <a:ext cx="8470240" cy="10600964"/>
          </a:xfrm>
          <a:prstGeom prst="rect">
            <a:avLst/>
          </a:prstGeom>
        </p:spPr>
      </p:pic>
      <p:sp>
        <p:nvSpPr>
          <p:cNvPr id="16" name="Title 1">
            <a:extLst>
              <a:ext uri="{FF2B5EF4-FFF2-40B4-BE49-F238E27FC236}">
                <a16:creationId xmlns:a16="http://schemas.microsoft.com/office/drawing/2014/main" id="{07491CB3-856A-C386-EC34-0B1E3E951D96}"/>
              </a:ext>
            </a:extLst>
          </p:cNvPr>
          <p:cNvSpPr>
            <a:spLocks noGrp="1"/>
          </p:cNvSpPr>
          <p:nvPr/>
        </p:nvSpPr>
        <p:spPr>
          <a:xfrm>
            <a:off x="2303253" y="2015705"/>
            <a:ext cx="7591245" cy="28335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6000" i="1" dirty="0">
                <a:cs typeface="Sabon Next LT"/>
              </a:rPr>
              <a:t>ANO ANG BUONG PANGALAN SI KAPITANG TIYAGO?</a:t>
            </a:r>
          </a:p>
        </p:txBody>
      </p:sp>
    </p:spTree>
    <p:extLst>
      <p:ext uri="{BB962C8B-B14F-4D97-AF65-F5344CB8AC3E}">
        <p14:creationId xmlns:p14="http://schemas.microsoft.com/office/powerpoint/2010/main" val="2374653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20">
            <a:extLst>
              <a:ext uri="{FF2B5EF4-FFF2-40B4-BE49-F238E27FC236}">
                <a16:creationId xmlns:a16="http://schemas.microsoft.com/office/drawing/2014/main" id="{914B50A6-093B-4BEC-814D-28A439BF61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2" name="Picture 21">
              <a:extLst>
                <a:ext uri="{FF2B5EF4-FFF2-40B4-BE49-F238E27FC236}">
                  <a16:creationId xmlns:a16="http://schemas.microsoft.com/office/drawing/2014/main" id="{BA6B3FC4-8E9F-47E9-9E04-AFD4802BFE5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4C534277-E69B-4B16-8548-820EE89625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9719A8C-058B-956C-ED1E-A2E0D516522C}"/>
              </a:ext>
            </a:extLst>
          </p:cNvPr>
          <p:cNvSpPr>
            <a:spLocks noGrp="1"/>
          </p:cNvSpPr>
          <p:nvPr>
            <p:ph type="ctrTitle"/>
          </p:nvPr>
        </p:nvSpPr>
        <p:spPr>
          <a:xfrm>
            <a:off x="838200" y="744909"/>
            <a:ext cx="6858000" cy="3155419"/>
          </a:xfrm>
        </p:spPr>
        <p:txBody>
          <a:bodyPr anchor="b">
            <a:normAutofit/>
          </a:bodyPr>
          <a:lstStyle/>
          <a:p>
            <a:pPr algn="l"/>
            <a:r>
              <a:rPr lang="en-US" sz="5200">
                <a:cs typeface="Sabon Next LT"/>
              </a:rPr>
              <a:t>TALATINIGAN</a:t>
            </a:r>
            <a:endParaRPr lang="en-US" sz="5200"/>
          </a:p>
        </p:txBody>
      </p:sp>
      <p:sp>
        <p:nvSpPr>
          <p:cNvPr id="3" name="Subtitle 2">
            <a:extLst>
              <a:ext uri="{FF2B5EF4-FFF2-40B4-BE49-F238E27FC236}">
                <a16:creationId xmlns:a16="http://schemas.microsoft.com/office/drawing/2014/main" id="{EECC56E5-780C-6E05-B8C2-E908CB4429C3}"/>
              </a:ext>
            </a:extLst>
          </p:cNvPr>
          <p:cNvSpPr>
            <a:spLocks noGrp="1"/>
          </p:cNvSpPr>
          <p:nvPr>
            <p:ph type="subTitle" idx="1"/>
          </p:nvPr>
        </p:nvSpPr>
        <p:spPr>
          <a:xfrm>
            <a:off x="838200" y="4038600"/>
            <a:ext cx="6857999" cy="2090490"/>
          </a:xfrm>
        </p:spPr>
        <p:txBody>
          <a:bodyPr vert="horz" lIns="91440" tIns="45720" rIns="91440" bIns="45720" rtlCol="0" anchor="t">
            <a:normAutofit/>
          </a:bodyPr>
          <a:lstStyle/>
          <a:p>
            <a:pPr algn="l"/>
            <a:r>
              <a:rPr lang="en-US" sz="2200"/>
              <a:t>Ibigay ang angkop na kahulugan ng mga salitang nakahilig sa pangungusap.</a:t>
            </a:r>
          </a:p>
        </p:txBody>
      </p:sp>
    </p:spTree>
    <p:extLst>
      <p:ext uri="{BB962C8B-B14F-4D97-AF65-F5344CB8AC3E}">
        <p14:creationId xmlns:p14="http://schemas.microsoft.com/office/powerpoint/2010/main" val="500628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21C5C-76E5-93CD-3EF8-C593A8523638}"/>
              </a:ext>
            </a:extLst>
          </p:cNvPr>
          <p:cNvSpPr>
            <a:spLocks noGrp="1"/>
          </p:cNvSpPr>
          <p:nvPr>
            <p:ph idx="1"/>
          </p:nvPr>
        </p:nvSpPr>
        <p:spPr>
          <a:xfrm>
            <a:off x="458694" y="497337"/>
            <a:ext cx="11274612" cy="5647876"/>
          </a:xfrm>
        </p:spPr>
        <p:txBody>
          <a:bodyPr vert="horz" lIns="91440" tIns="45720" rIns="91440" bIns="45720" rtlCol="0" anchor="t">
            <a:normAutofit lnSpcReduction="10000"/>
          </a:bodyPr>
          <a:lstStyle/>
          <a:p>
            <a:pPr marL="514350" indent="-514350">
              <a:buAutoNum type="arabicPeriod"/>
            </a:pPr>
            <a:r>
              <a:rPr lang="en-US" b="1" u="sng" err="1"/>
              <a:t>Katunggali</a:t>
            </a:r>
            <a:r>
              <a:rPr lang="en-US" b="1" i="1" dirty="0"/>
              <a:t> </a:t>
            </a:r>
            <a:r>
              <a:rPr lang="en-US" err="1"/>
              <a:t>siya</a:t>
            </a:r>
            <a:r>
              <a:rPr lang="en-US" dirty="0"/>
              <a:t> ng </a:t>
            </a:r>
            <a:r>
              <a:rPr lang="en-US" err="1"/>
              <a:t>mga</a:t>
            </a:r>
            <a:r>
              <a:rPr lang="en-US" dirty="0"/>
              <a:t> </a:t>
            </a:r>
            <a:r>
              <a:rPr lang="en-US" err="1"/>
              <a:t>mahihirap</a:t>
            </a:r>
            <a:r>
              <a:rPr lang="en-US" dirty="0"/>
              <a:t>.</a:t>
            </a:r>
            <a:endParaRPr lang="en-US" i="1" dirty="0"/>
          </a:p>
          <a:p>
            <a:pPr marL="514350" indent="-514350">
              <a:buAutoNum type="arabicPeriod"/>
            </a:pPr>
            <a:r>
              <a:rPr lang="en-US" dirty="0"/>
              <a:t>Ang </a:t>
            </a:r>
            <a:r>
              <a:rPr lang="en-US" b="1" u="sng" err="1"/>
              <a:t>kapintasan</a:t>
            </a:r>
            <a:r>
              <a:rPr lang="en-US" b="1" dirty="0"/>
              <a:t> </a:t>
            </a:r>
            <a:r>
              <a:rPr lang="en-US" err="1"/>
              <a:t>niya</a:t>
            </a:r>
            <a:r>
              <a:rPr lang="en-US" dirty="0"/>
              <a:t> ay ang </a:t>
            </a:r>
            <a:r>
              <a:rPr lang="en-US" err="1"/>
              <a:t>pagnganga</a:t>
            </a:r>
            <a:r>
              <a:rPr lang="en-US" dirty="0"/>
              <a:t>.</a:t>
            </a:r>
          </a:p>
          <a:p>
            <a:pPr marL="514350" indent="-514350">
              <a:buAutoNum type="arabicPeriod"/>
            </a:pPr>
            <a:r>
              <a:rPr lang="en-US" dirty="0" err="1"/>
              <a:t>Ipinalalagay</a:t>
            </a:r>
            <a:r>
              <a:rPr lang="en-US" dirty="0"/>
              <a:t> </a:t>
            </a:r>
            <a:r>
              <a:rPr lang="en-US" dirty="0" err="1"/>
              <a:t>na</a:t>
            </a:r>
            <a:r>
              <a:rPr lang="en-US" dirty="0"/>
              <a:t> </a:t>
            </a:r>
            <a:r>
              <a:rPr lang="en-US" b="1" u="sng" dirty="0" err="1"/>
              <a:t>magkakamit</a:t>
            </a:r>
            <a:r>
              <a:rPr lang="en-US" b="1" dirty="0"/>
              <a:t> </a:t>
            </a:r>
            <a:r>
              <a:rPr lang="en-US" dirty="0" err="1"/>
              <a:t>siya</a:t>
            </a:r>
            <a:r>
              <a:rPr lang="en-US" dirty="0"/>
              <a:t> ng </a:t>
            </a:r>
            <a:r>
              <a:rPr lang="en-US" dirty="0" err="1"/>
              <a:t>kalangitan</a:t>
            </a:r>
            <a:r>
              <a:rPr lang="en-US" dirty="0"/>
              <a:t>.</a:t>
            </a:r>
          </a:p>
          <a:p>
            <a:pPr marL="514350" indent="-514350">
              <a:buAutoNum type="arabicPeriod"/>
            </a:pPr>
            <a:r>
              <a:rPr lang="en-US" dirty="0"/>
              <a:t>Ang </a:t>
            </a:r>
            <a:r>
              <a:rPr lang="en-US" b="1" u="sng" dirty="0" err="1"/>
              <a:t>pag-alipusta</a:t>
            </a:r>
            <a:r>
              <a:rPr lang="en-US" dirty="0"/>
              <a:t> </a:t>
            </a:r>
            <a:r>
              <a:rPr lang="en-US" dirty="0" err="1"/>
              <a:t>sa</a:t>
            </a:r>
            <a:r>
              <a:rPr lang="en-US" dirty="0"/>
              <a:t> </a:t>
            </a:r>
            <a:r>
              <a:rPr lang="en-US" dirty="0" err="1"/>
              <a:t>mahihirap</a:t>
            </a:r>
            <a:r>
              <a:rPr lang="en-US" dirty="0"/>
              <a:t> ay </a:t>
            </a:r>
            <a:r>
              <a:rPr lang="en-US" dirty="0" err="1"/>
              <a:t>ginagawa</a:t>
            </a:r>
            <a:r>
              <a:rPr lang="en-US" dirty="0"/>
              <a:t> </a:t>
            </a:r>
            <a:r>
              <a:rPr lang="en-US" dirty="0" err="1"/>
              <a:t>niya</a:t>
            </a:r>
            <a:r>
              <a:rPr lang="en-US" dirty="0"/>
              <a:t>.</a:t>
            </a:r>
          </a:p>
          <a:p>
            <a:pPr marL="514350" indent="-514350">
              <a:buAutoNum type="arabicPeriod"/>
            </a:pPr>
            <a:r>
              <a:rPr lang="en-US" dirty="0"/>
              <a:t>Siya ay </a:t>
            </a:r>
            <a:r>
              <a:rPr lang="en-US" b="1" u="sng" dirty="0" err="1"/>
              <a:t>sakim</a:t>
            </a:r>
            <a:r>
              <a:rPr lang="en-US" dirty="0"/>
              <a:t>.</a:t>
            </a:r>
          </a:p>
          <a:p>
            <a:pPr marL="514350" indent="-514350">
              <a:buAutoNum type="arabicPeriod"/>
            </a:pPr>
            <a:r>
              <a:rPr lang="en-US" dirty="0" err="1"/>
              <a:t>Pinagbibintangan</a:t>
            </a:r>
            <a:r>
              <a:rPr lang="en-US" dirty="0"/>
              <a:t> </a:t>
            </a:r>
            <a:r>
              <a:rPr lang="en-US" dirty="0" err="1"/>
              <a:t>siyang</a:t>
            </a:r>
            <a:r>
              <a:rPr lang="en-US" dirty="0"/>
              <a:t> </a:t>
            </a:r>
            <a:r>
              <a:rPr lang="en-US" b="1" u="sng" dirty="0" err="1"/>
              <a:t>maniniil</a:t>
            </a:r>
            <a:r>
              <a:rPr lang="en-US" dirty="0"/>
              <a:t> ng </a:t>
            </a:r>
            <a:r>
              <a:rPr lang="en-US" dirty="0" err="1"/>
              <a:t>marami</a:t>
            </a:r>
            <a:r>
              <a:rPr lang="en-US" dirty="0"/>
              <a:t>.</a:t>
            </a:r>
          </a:p>
          <a:p>
            <a:pPr marL="514350" indent="-514350">
              <a:buAutoNum type="arabicPeriod"/>
            </a:pPr>
            <a:r>
              <a:rPr lang="en-US" dirty="0"/>
              <a:t>Nais </a:t>
            </a:r>
            <a:r>
              <a:rPr lang="en-US" err="1"/>
              <a:t>niyang</a:t>
            </a:r>
            <a:r>
              <a:rPr lang="en-US" dirty="0"/>
              <a:t> </a:t>
            </a:r>
            <a:r>
              <a:rPr lang="en-US" b="1" u="sng" err="1"/>
              <a:t>malaluan</a:t>
            </a:r>
            <a:r>
              <a:rPr lang="en-US" dirty="0"/>
              <a:t> ang </a:t>
            </a:r>
            <a:r>
              <a:rPr lang="en-US" err="1"/>
              <a:t>matandang</a:t>
            </a:r>
            <a:r>
              <a:rPr lang="en-US" dirty="0"/>
              <a:t> </a:t>
            </a:r>
            <a:r>
              <a:rPr lang="en-US" err="1"/>
              <a:t>babae</a:t>
            </a:r>
            <a:r>
              <a:rPr lang="en-US" dirty="0"/>
              <a:t>.</a:t>
            </a:r>
          </a:p>
          <a:p>
            <a:pPr marL="514350" indent="-514350">
              <a:buAutoNum type="arabicPeriod"/>
            </a:pPr>
            <a:r>
              <a:rPr lang="en-US" dirty="0"/>
              <a:t>Siya ang </a:t>
            </a:r>
            <a:r>
              <a:rPr lang="en-US" b="1" u="sng" dirty="0"/>
              <a:t>nag-</a:t>
            </a:r>
            <a:r>
              <a:rPr lang="en-US" b="1" u="sng" dirty="0" err="1"/>
              <a:t>aruga</a:t>
            </a:r>
            <a:r>
              <a:rPr lang="en-US" dirty="0"/>
              <a:t> </a:t>
            </a:r>
            <a:r>
              <a:rPr lang="en-US" dirty="0" err="1"/>
              <a:t>sa</a:t>
            </a:r>
            <a:r>
              <a:rPr lang="en-US" dirty="0"/>
              <a:t> </a:t>
            </a:r>
            <a:r>
              <a:rPr lang="en-US" dirty="0" err="1"/>
              <a:t>batang</a:t>
            </a:r>
            <a:r>
              <a:rPr lang="en-US" dirty="0"/>
              <a:t> </a:t>
            </a:r>
            <a:r>
              <a:rPr lang="en-US" dirty="0" err="1"/>
              <a:t>babae</a:t>
            </a:r>
            <a:r>
              <a:rPr lang="en-US" dirty="0"/>
              <a:t>.</a:t>
            </a:r>
          </a:p>
          <a:p>
            <a:pPr marL="514350" indent="-514350">
              <a:buAutoNum type="arabicPeriod"/>
            </a:pPr>
            <a:r>
              <a:rPr lang="en-US" b="1" u="sng" dirty="0" err="1"/>
              <a:t>Nalulugod</a:t>
            </a:r>
            <a:r>
              <a:rPr lang="en-US" dirty="0"/>
              <a:t> </a:t>
            </a:r>
            <a:r>
              <a:rPr lang="en-US" dirty="0" err="1"/>
              <a:t>sa</a:t>
            </a:r>
            <a:r>
              <a:rPr lang="en-US" dirty="0"/>
              <a:t> kanya ang </a:t>
            </a:r>
            <a:r>
              <a:rPr lang="en-US" dirty="0" err="1"/>
              <a:t>mga</a:t>
            </a:r>
            <a:r>
              <a:rPr lang="en-US" dirty="0"/>
              <a:t> </a:t>
            </a:r>
            <a:r>
              <a:rPr lang="en-US" dirty="0" err="1"/>
              <a:t>prayle</a:t>
            </a:r>
            <a:r>
              <a:rPr lang="en-US" dirty="0"/>
              <a:t>.</a:t>
            </a:r>
          </a:p>
          <a:p>
            <a:pPr marL="514350" indent="-514350">
              <a:buAutoNum type="arabicPeriod"/>
            </a:pPr>
            <a:r>
              <a:rPr lang="en-US" dirty="0"/>
              <a:t>Labis </a:t>
            </a:r>
            <a:r>
              <a:rPr lang="en-US" dirty="0" err="1"/>
              <a:t>na</a:t>
            </a:r>
            <a:r>
              <a:rPr lang="en-US" dirty="0"/>
              <a:t> </a:t>
            </a:r>
            <a:r>
              <a:rPr lang="en-US" dirty="0" err="1"/>
              <a:t>katuwaan</a:t>
            </a:r>
            <a:r>
              <a:rPr lang="en-US" dirty="0"/>
              <a:t> ang </a:t>
            </a:r>
            <a:r>
              <a:rPr lang="en-US" b="1" u="sng" dirty="0" err="1"/>
              <a:t>nadama</a:t>
            </a:r>
            <a:r>
              <a:rPr lang="en-US" b="1" dirty="0"/>
              <a:t> </a:t>
            </a:r>
            <a:r>
              <a:rPr lang="en-US" dirty="0" err="1"/>
              <a:t>niya</a:t>
            </a:r>
            <a:r>
              <a:rPr lang="en-US" dirty="0"/>
              <a:t> </a:t>
            </a:r>
            <a:r>
              <a:rPr lang="en-US" dirty="0" err="1"/>
              <a:t>sa</a:t>
            </a:r>
            <a:r>
              <a:rPr lang="en-US" dirty="0"/>
              <a:t> </a:t>
            </a:r>
            <a:r>
              <a:rPr lang="en-US" dirty="0" err="1"/>
              <a:t>pagdating</a:t>
            </a:r>
            <a:r>
              <a:rPr lang="en-US" dirty="0"/>
              <a:t> ng </a:t>
            </a:r>
            <a:r>
              <a:rPr lang="en-US" dirty="0" err="1"/>
              <a:t>binata</a:t>
            </a:r>
            <a:r>
              <a:rPr lang="en-US" dirty="0"/>
              <a:t>.</a:t>
            </a:r>
          </a:p>
        </p:txBody>
      </p:sp>
    </p:spTree>
    <p:extLst>
      <p:ext uri="{BB962C8B-B14F-4D97-AF65-F5344CB8AC3E}">
        <p14:creationId xmlns:p14="http://schemas.microsoft.com/office/powerpoint/2010/main" val="4762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4742-35D9-5871-0C97-685F8DAB80BB}"/>
              </a:ext>
            </a:extLst>
          </p:cNvPr>
          <p:cNvSpPr>
            <a:spLocks noGrp="1"/>
          </p:cNvSpPr>
          <p:nvPr>
            <p:ph type="title"/>
          </p:nvPr>
        </p:nvSpPr>
        <p:spPr>
          <a:xfrm>
            <a:off x="458694" y="365760"/>
            <a:ext cx="10895106" cy="6084468"/>
          </a:xfrm>
        </p:spPr>
        <p:txBody>
          <a:bodyPr/>
          <a:lstStyle/>
          <a:p>
            <a:r>
              <a:rPr lang="en-US" sz="9600" dirty="0">
                <a:ea typeface="+mj-lt"/>
                <a:cs typeface="+mj-lt"/>
              </a:rPr>
              <a:t>IBIGAY MO ANG BUOD NG </a:t>
            </a:r>
            <a:r>
              <a:rPr lang="en-US" sz="9600" i="1" u="sng" dirty="0">
                <a:ea typeface="+mj-lt"/>
                <a:cs typeface="+mj-lt"/>
              </a:rPr>
              <a:t>KABANATA 6</a:t>
            </a:r>
            <a:endParaRPr lang="en-US" i="1">
              <a:cs typeface="Sabon Next LT"/>
            </a:endParaRPr>
          </a:p>
        </p:txBody>
      </p:sp>
      <p:sp>
        <p:nvSpPr>
          <p:cNvPr id="5" name="Title 1">
            <a:extLst>
              <a:ext uri="{FF2B5EF4-FFF2-40B4-BE49-F238E27FC236}">
                <a16:creationId xmlns:a16="http://schemas.microsoft.com/office/drawing/2014/main" id="{5D98DF27-610C-F8CE-9DC2-6FA441559C15}"/>
              </a:ext>
            </a:extLst>
          </p:cNvPr>
          <p:cNvSpPr txBox="1">
            <a:spLocks/>
          </p:cNvSpPr>
          <p:nvPr/>
        </p:nvSpPr>
        <p:spPr>
          <a:xfrm>
            <a:off x="12429283" y="388764"/>
            <a:ext cx="10895106" cy="608446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9600" dirty="0">
                <a:ea typeface="+mj-lt"/>
                <a:cs typeface="+mj-lt"/>
              </a:rPr>
              <a:t>BASAHIN MO AT UNAWAIN ANG </a:t>
            </a:r>
            <a:r>
              <a:rPr lang="en-US" sz="9600" i="1" u="sng" dirty="0">
                <a:ea typeface="+mj-lt"/>
                <a:cs typeface="+mj-lt"/>
              </a:rPr>
              <a:t>KABANATA 6</a:t>
            </a:r>
            <a:endParaRPr lang="en-US" i="1">
              <a:cs typeface="Sabon Next LT"/>
            </a:endParaRPr>
          </a:p>
        </p:txBody>
      </p:sp>
    </p:spTree>
    <p:extLst>
      <p:ext uri="{BB962C8B-B14F-4D97-AF65-F5344CB8AC3E}">
        <p14:creationId xmlns:p14="http://schemas.microsoft.com/office/powerpoint/2010/main" val="414271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4742-35D9-5871-0C97-685F8DAB80BB}"/>
              </a:ext>
            </a:extLst>
          </p:cNvPr>
          <p:cNvSpPr>
            <a:spLocks noGrp="1"/>
          </p:cNvSpPr>
          <p:nvPr>
            <p:ph type="title"/>
          </p:nvPr>
        </p:nvSpPr>
        <p:spPr>
          <a:xfrm>
            <a:off x="-10324325" y="365760"/>
            <a:ext cx="10895106" cy="6084468"/>
          </a:xfrm>
        </p:spPr>
        <p:txBody>
          <a:bodyPr/>
          <a:lstStyle/>
          <a:p>
            <a:r>
              <a:rPr lang="en-US" sz="9600" dirty="0">
                <a:ea typeface="+mj-lt"/>
                <a:cs typeface="+mj-lt"/>
              </a:rPr>
              <a:t>IBIGAY MO ANG BUOD NG </a:t>
            </a:r>
            <a:r>
              <a:rPr lang="en-US" sz="9600" i="1" u="sng" dirty="0">
                <a:ea typeface="+mj-lt"/>
                <a:cs typeface="+mj-lt"/>
              </a:rPr>
              <a:t>KABANATA 6</a:t>
            </a:r>
            <a:endParaRPr lang="en-US" i="1">
              <a:cs typeface="Sabon Next LT"/>
            </a:endParaRPr>
          </a:p>
        </p:txBody>
      </p:sp>
      <p:sp>
        <p:nvSpPr>
          <p:cNvPr id="5" name="Title 1">
            <a:extLst>
              <a:ext uri="{FF2B5EF4-FFF2-40B4-BE49-F238E27FC236}">
                <a16:creationId xmlns:a16="http://schemas.microsoft.com/office/drawing/2014/main" id="{5D98DF27-610C-F8CE-9DC2-6FA441559C15}"/>
              </a:ext>
            </a:extLst>
          </p:cNvPr>
          <p:cNvSpPr txBox="1">
            <a:spLocks/>
          </p:cNvSpPr>
          <p:nvPr/>
        </p:nvSpPr>
        <p:spPr>
          <a:xfrm>
            <a:off x="452944" y="374386"/>
            <a:ext cx="10895106" cy="608446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9600" dirty="0">
                <a:ea typeface="+mj-lt"/>
                <a:cs typeface="+mj-lt"/>
              </a:rPr>
              <a:t>BASAHIN MO AT UNAWAIN ANG </a:t>
            </a:r>
            <a:r>
              <a:rPr lang="en-US" sz="9600" i="1" u="sng" dirty="0">
                <a:ea typeface="+mj-lt"/>
                <a:cs typeface="+mj-lt"/>
              </a:rPr>
              <a:t>KABANATA 6</a:t>
            </a:r>
            <a:endParaRPr lang="en-US" i="1">
              <a:cs typeface="Sabon Next LT"/>
            </a:endParaRPr>
          </a:p>
        </p:txBody>
      </p:sp>
    </p:spTree>
    <p:extLst>
      <p:ext uri="{BB962C8B-B14F-4D97-AF65-F5344CB8AC3E}">
        <p14:creationId xmlns:p14="http://schemas.microsoft.com/office/powerpoint/2010/main" val="319962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DappledVTI</vt:lpstr>
      <vt:lpstr>Filipino 9 | Noli Me Tangere</vt:lpstr>
      <vt:lpstr>PowerPoint Presentation</vt:lpstr>
      <vt:lpstr>PowerPoint Presentation</vt:lpstr>
      <vt:lpstr>PowerPoint Presentation</vt:lpstr>
      <vt:lpstr>PowerPoint Presentation</vt:lpstr>
      <vt:lpstr>TALATINIGAN</vt:lpstr>
      <vt:lpstr>PowerPoint Presentation</vt:lpstr>
      <vt:lpstr>IBIGAY MO ANG BUOD NG KABANATA 6</vt:lpstr>
      <vt:lpstr>IBIGAY MO ANG BUOD NG KABANATA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TALAKAYAN</vt:lpstr>
      <vt:lpstr>PowerPoint Presentation</vt:lpstr>
      <vt:lpstr>GABAY-DIWA</vt:lpstr>
      <vt:lpstr>PowerPoint Presentation</vt:lpstr>
      <vt:lpstr>WAKAS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519</cp:revision>
  <dcterms:created xsi:type="dcterms:W3CDTF">2024-04-25T22:09:54Z</dcterms:created>
  <dcterms:modified xsi:type="dcterms:W3CDTF">2024-05-03T17:55:51Z</dcterms:modified>
</cp:coreProperties>
</file>