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1" r:id="rId6"/>
    <p:sldId id="276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6D6B1-F4CE-4582-9391-7EC12177CD82}" v="7" dt="2024-04-30T21:43:03.231"/>
    <p1510:client id="{4299D993-5E95-4111-880B-8F655EC1F844}" v="65" dt="2024-05-02T08:57:35.843"/>
    <p1510:client id="{D45E2A07-846C-443F-B741-34A865000DA1}" v="392" dt="2024-04-30T22:32:2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78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5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472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4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4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6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13001-F9FF-7381-C63F-CEE55D33D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Filipino 9 | Noli Me Tangere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00739-4627-0E24-0810-9C7F804EF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Mayo 3, 2024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EDAA2469-5E87-9E1A-1BFB-9046DD362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15" b="-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F4F6-4A3C-78D9-2F15-0CE87855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7" y="758952"/>
            <a:ext cx="10702333" cy="5430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Lumabas</a:t>
            </a:r>
            <a:r>
              <a:rPr lang="en-US" dirty="0"/>
              <a:t> ang </a:t>
            </a:r>
            <a:r>
              <a:rPr lang="en-US" dirty="0" err="1"/>
              <a:t>magkasi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asutea</a:t>
            </a:r>
            <a:r>
              <a:rPr lang="en-US" dirty="0"/>
              <a:t>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iwasan</a:t>
            </a:r>
            <a:r>
              <a:rPr lang="en-US" dirty="0"/>
              <a:t> ang </a:t>
            </a:r>
            <a:r>
              <a:rPr lang="en-US" dirty="0" err="1"/>
              <a:t>alikabok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nililikha</a:t>
            </a:r>
            <a:r>
              <a:rPr lang="en-US" dirty="0"/>
              <a:t> ng </a:t>
            </a:r>
            <a:r>
              <a:rPr lang="en-US" dirty="0" err="1"/>
              <a:t>pagwawalis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Tiya Isabel. Kung </a:t>
            </a:r>
            <a:r>
              <a:rPr lang="en-US" dirty="0" err="1"/>
              <a:t>makapangungusap</a:t>
            </a:r>
            <a:r>
              <a:rPr lang="en-US" dirty="0"/>
              <a:t> </a:t>
            </a:r>
            <a:r>
              <a:rPr lang="en-US" dirty="0" err="1"/>
              <a:t>lamang</a:t>
            </a:r>
            <a:r>
              <a:rPr lang="en-US" dirty="0"/>
              <a:t> ang </a:t>
            </a:r>
            <a:r>
              <a:rPr lang="en-US" dirty="0" err="1"/>
              <a:t>saksi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pag-uusap</a:t>
            </a:r>
            <a:r>
              <a:rPr lang="en-US" dirty="0"/>
              <a:t> </a:t>
            </a:r>
            <a:r>
              <a:rPr lang="en-US" dirty="0" err="1"/>
              <a:t>nila</a:t>
            </a:r>
            <a:r>
              <a:rPr lang="en-US" dirty="0"/>
              <a:t>, ang Cabello de Angel, </a:t>
            </a:r>
            <a:r>
              <a:rPr lang="en-US" dirty="0" err="1"/>
              <a:t>marahil</a:t>
            </a:r>
            <a:r>
              <a:rPr lang="en-US" dirty="0"/>
              <a:t> ay </a:t>
            </a:r>
            <a:r>
              <a:rPr lang="en-US" dirty="0" err="1"/>
              <a:t>malalaman</a:t>
            </a:r>
            <a:r>
              <a:rPr lang="en-US" dirty="0"/>
              <a:t> natin ang </a:t>
            </a:r>
            <a:r>
              <a:rPr lang="en-US" dirty="0" err="1"/>
              <a:t>pinagbubulungan</a:t>
            </a:r>
            <a:r>
              <a:rPr lang="en-US" dirty="0"/>
              <a:t> ng </a:t>
            </a:r>
            <a:r>
              <a:rPr lang="en-US" dirty="0" err="1"/>
              <a:t>magkasi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Bughaw</a:t>
            </a:r>
            <a:r>
              <a:rPr lang="en-US" dirty="0"/>
              <a:t> ang </a:t>
            </a:r>
            <a:r>
              <a:rPr lang="en-US" dirty="0" err="1"/>
              <a:t>langit</a:t>
            </a:r>
            <a:r>
              <a:rPr lang="en-US" dirty="0"/>
              <a:t> at </a:t>
            </a:r>
            <a:r>
              <a:rPr lang="en-US" dirty="0" err="1"/>
              <a:t>sariwa</a:t>
            </a:r>
            <a:r>
              <a:rPr lang="en-US" dirty="0"/>
              <a:t> ang hanging </a:t>
            </a:r>
            <a:r>
              <a:rPr lang="en-US" dirty="0" err="1"/>
              <a:t>dumadapyo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dahon</a:t>
            </a:r>
            <a:r>
              <a:rPr lang="en-US" dirty="0"/>
              <a:t> at </a:t>
            </a:r>
            <a:r>
              <a:rPr lang="en-US" dirty="0" err="1"/>
              <a:t>bulaklak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gumagapang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balag</a:t>
            </a:r>
            <a:r>
              <a:rPr lang="en-US" dirty="0"/>
              <a:t>. Ang </a:t>
            </a:r>
            <a:r>
              <a:rPr lang="en-US" dirty="0" err="1"/>
              <a:t>ugong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nagdaraang</a:t>
            </a:r>
            <a:r>
              <a:rPr lang="en-US" dirty="0"/>
              <a:t> </a:t>
            </a:r>
            <a:r>
              <a:rPr lang="en-US" dirty="0" err="1"/>
              <a:t>sasakyan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tulay</a:t>
            </a:r>
            <a:r>
              <a:rPr lang="en-US" dirty="0"/>
              <a:t> ng </a:t>
            </a:r>
            <a:r>
              <a:rPr lang="en-US" dirty="0" err="1"/>
              <a:t>Binundok</a:t>
            </a:r>
            <a:r>
              <a:rPr lang="en-US" dirty="0"/>
              <a:t> at ang </a:t>
            </a:r>
            <a:r>
              <a:rPr lang="en-US" dirty="0" err="1"/>
              <a:t>ingay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sagwang</a:t>
            </a:r>
            <a:r>
              <a:rPr lang="en-US" dirty="0"/>
              <a:t> </a:t>
            </a:r>
            <a:r>
              <a:rPr lang="en-US" dirty="0" err="1"/>
              <a:t>humahawi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maruming</a:t>
            </a:r>
            <a:r>
              <a:rPr lang="en-US" dirty="0"/>
              <a:t> </a:t>
            </a:r>
            <a:r>
              <a:rPr lang="en-US" dirty="0" err="1"/>
              <a:t>tubig</a:t>
            </a:r>
            <a:r>
              <a:rPr lang="en-US" dirty="0"/>
              <a:t> ay </a:t>
            </a:r>
            <a:r>
              <a:rPr lang="en-US" dirty="0" err="1"/>
              <a:t>naririnig</a:t>
            </a:r>
            <a:r>
              <a:rPr lang="en-US" dirty="0"/>
              <a:t> </a:t>
            </a:r>
            <a:r>
              <a:rPr lang="en-US" dirty="0" err="1"/>
              <a:t>nila</a:t>
            </a:r>
            <a:r>
              <a:rPr lang="en-US" dirty="0"/>
              <a:t> </a:t>
            </a:r>
            <a:r>
              <a:rPr lang="en-US" dirty="0" err="1"/>
              <a:t>nguni't</a:t>
            </a:r>
            <a:r>
              <a:rPr lang="en-US" dirty="0"/>
              <a:t> ang </a:t>
            </a:r>
            <a:r>
              <a:rPr lang="en-US" dirty="0" err="1"/>
              <a:t>bulong</a:t>
            </a:r>
            <a:r>
              <a:rPr lang="en-US" dirty="0"/>
              <a:t> ng ale ay </a:t>
            </a:r>
            <a:r>
              <a:rPr lang="en-US" dirty="0" err="1"/>
              <a:t>hindi</a:t>
            </a:r>
            <a:r>
              <a:rPr lang="en-US" dirty="0"/>
              <a:t> </a:t>
            </a:r>
            <a:r>
              <a:rPr lang="en-US" dirty="0" err="1"/>
              <a:t>nila</a:t>
            </a:r>
            <a:r>
              <a:rPr lang="en-US" dirty="0"/>
              <a:t> </a:t>
            </a:r>
            <a:r>
              <a:rPr lang="en-US" dirty="0" err="1"/>
              <a:t>naririnig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 "Mabuti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makita</a:t>
            </a:r>
            <a:r>
              <a:rPr lang="en-US" dirty="0"/>
              <a:t> kayo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kapitbahay</a:t>
            </a:r>
            <a:r>
              <a:rPr lang="en-US" dirty="0"/>
              <a:t>," </a:t>
            </a:r>
            <a:r>
              <a:rPr lang="en-US" dirty="0" err="1"/>
              <a:t>anang</a:t>
            </a:r>
            <a:r>
              <a:rPr lang="en-US" dirty="0"/>
              <a:t> </a:t>
            </a:r>
            <a:r>
              <a:rPr lang="en-US" dirty="0" err="1"/>
              <a:t>matanda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/>
              <a:t> Sa </a:t>
            </a:r>
            <a:r>
              <a:rPr lang="en-US" err="1"/>
              <a:t>simula</a:t>
            </a:r>
            <a:r>
              <a:rPr lang="en-US"/>
              <a:t>, ang pag-uusap nila ay pawang matatamis na walang kabuluhan; ngunit ang babae, sapagkat kapatid ni Kaim. ay </a:t>
            </a:r>
            <a:r>
              <a:rPr lang="en-US" err="1"/>
              <a:t>panibughuin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err="1"/>
              <a:t>Nagtanong</a:t>
            </a:r>
            <a:r>
              <a:rPr lang="en-US" dirty="0"/>
              <a:t> ang </a:t>
            </a:r>
            <a:r>
              <a:rPr lang="en-US" err="1"/>
              <a:t>dalaga</a:t>
            </a:r>
            <a:r>
              <a:rPr lang="en-US" dirty="0"/>
              <a:t>: "Ako </a:t>
            </a:r>
            <a:r>
              <a:rPr lang="en-US" err="1"/>
              <a:t>ba'y</a:t>
            </a:r>
            <a:r>
              <a:rPr lang="en-US" dirty="0"/>
              <a:t> di </a:t>
            </a:r>
            <a:r>
              <a:rPr lang="en-US" err="1"/>
              <a:t>mo</a:t>
            </a:r>
            <a:r>
              <a:rPr lang="en-US" dirty="0"/>
              <a:t> </a:t>
            </a:r>
            <a:r>
              <a:rPr lang="en-US" err="1"/>
              <a:t>nalimutan</a:t>
            </a:r>
            <a:r>
              <a:rPr lang="en-US" dirty="0"/>
              <a:t>? Hindi </a:t>
            </a:r>
            <a:r>
              <a:rPr lang="en-US" err="1"/>
              <a:t>mo</a:t>
            </a:r>
            <a:r>
              <a:rPr lang="en-US" dirty="0"/>
              <a:t> </a:t>
            </a:r>
            <a:r>
              <a:rPr lang="en-US" err="1"/>
              <a:t>ba</a:t>
            </a:r>
            <a:r>
              <a:rPr lang="en-US" dirty="0"/>
              <a:t> </a:t>
            </a:r>
            <a:r>
              <a:rPr lang="en-US" err="1"/>
              <a:t>ako</a:t>
            </a:r>
            <a:r>
              <a:rPr lang="en-US" dirty="0"/>
              <a:t> </a:t>
            </a:r>
            <a:r>
              <a:rPr lang="en-US" err="1"/>
              <a:t>nakakalimutan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 dirty="0"/>
              <a:t> </a:t>
            </a:r>
            <a:r>
              <a:rPr lang="en-US" err="1"/>
              <a:t>paglalakbay</a:t>
            </a:r>
            <a:r>
              <a:rPr lang="en-US" dirty="0"/>
              <a:t> </a:t>
            </a:r>
            <a:r>
              <a:rPr lang="en-US" err="1"/>
              <a:t>mo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 dirty="0"/>
              <a:t> maraming bayan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pinananahanan</a:t>
            </a:r>
            <a:r>
              <a:rPr lang="en-US" dirty="0"/>
              <a:t> ng </a:t>
            </a:r>
            <a:r>
              <a:rPr lang="en-US" err="1"/>
              <a:t>magagandang</a:t>
            </a:r>
            <a:r>
              <a:rPr lang="en-US" dirty="0"/>
              <a:t> </a:t>
            </a:r>
            <a:r>
              <a:rPr lang="en-US" err="1"/>
              <a:t>dalaga</a:t>
            </a:r>
            <a:r>
              <a:rPr lang="en-US" dirty="0"/>
              <a:t>?"</a:t>
            </a:r>
          </a:p>
          <a:p>
            <a:pPr marL="0" indent="0" algn="just">
              <a:buNone/>
            </a:pPr>
            <a:r>
              <a:rPr lang="en-US" dirty="0"/>
              <a:t> Isa ring </a:t>
            </a:r>
            <a:r>
              <a:rPr lang="en-US" dirty="0" err="1"/>
              <a:t>kapatid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Kain ang </a:t>
            </a:r>
            <a:r>
              <a:rPr lang="en-US" dirty="0" err="1"/>
              <a:t>binata</a:t>
            </a:r>
            <a:r>
              <a:rPr lang="en-US" dirty="0"/>
              <a:t> at </a:t>
            </a:r>
            <a:r>
              <a:rPr lang="en-US" dirty="0" err="1"/>
              <a:t>marunong</a:t>
            </a:r>
            <a:r>
              <a:rPr lang="en-US" dirty="0"/>
              <a:t> </a:t>
            </a:r>
            <a:r>
              <a:rPr lang="en-US" dirty="0" err="1"/>
              <a:t>sumalag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tanong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0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F4F6-4A3C-78D9-2F15-0CE87855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7" y="758952"/>
            <a:ext cx="10702333" cy="543061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 "</a:t>
            </a:r>
            <a:r>
              <a:rPr lang="en-US" dirty="0" err="1"/>
              <a:t>Maaari</a:t>
            </a:r>
            <a:r>
              <a:rPr lang="en-US" dirty="0"/>
              <a:t> bang </a:t>
            </a:r>
            <a:r>
              <a:rPr lang="en-US" dirty="0" err="1"/>
              <a:t>malimot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?" </a:t>
            </a:r>
            <a:r>
              <a:rPr lang="en-US" dirty="0" err="1"/>
              <a:t>tugon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Ibarra </a:t>
            </a:r>
            <a:r>
              <a:rPr lang="en-US" dirty="0" err="1"/>
              <a:t>habang</a:t>
            </a:r>
            <a:r>
              <a:rPr lang="en-US" dirty="0"/>
              <a:t> </a:t>
            </a:r>
            <a:r>
              <a:rPr lang="en-US" dirty="0" err="1"/>
              <a:t>pinagmamasdan</a:t>
            </a:r>
            <a:r>
              <a:rPr lang="en-US" dirty="0"/>
              <a:t> 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ng </a:t>
            </a:r>
            <a:r>
              <a:rPr lang="en-US" dirty="0" err="1"/>
              <a:t>dalaga</a:t>
            </a:r>
            <a:r>
              <a:rPr lang="en-US" dirty="0"/>
              <a:t>. "Hindi ko </a:t>
            </a:r>
            <a:r>
              <a:rPr lang="en-US" dirty="0" err="1"/>
              <a:t>maaaring</a:t>
            </a:r>
            <a:r>
              <a:rPr lang="en-US" dirty="0"/>
              <a:t> </a:t>
            </a:r>
            <a:r>
              <a:rPr lang="en-US" dirty="0" err="1"/>
              <a:t>limutin</a:t>
            </a:r>
            <a:r>
              <a:rPr lang="en-US" dirty="0"/>
              <a:t> ang </a:t>
            </a:r>
            <a:r>
              <a:rPr lang="en-US" dirty="0" err="1"/>
              <a:t>wagas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sumpa</a:t>
            </a:r>
            <a:r>
              <a:rPr lang="en-US" dirty="0"/>
              <a:t>. </a:t>
            </a:r>
            <a:r>
              <a:rPr lang="en-US" dirty="0" err="1"/>
              <a:t>Naaalaala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pa kaya ang </a:t>
            </a:r>
            <a:r>
              <a:rPr lang="en-US" dirty="0" err="1"/>
              <a:t>huling</a:t>
            </a:r>
            <a:r>
              <a:rPr lang="en-US" dirty="0"/>
              <a:t> </a:t>
            </a:r>
            <a:r>
              <a:rPr lang="en-US" dirty="0" err="1"/>
              <a:t>sandali</a:t>
            </a:r>
            <a:r>
              <a:rPr lang="en-US" dirty="0"/>
              <a:t> ng </a:t>
            </a:r>
            <a:r>
              <a:rPr lang="en-US" dirty="0" err="1"/>
              <a:t>buhay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Ina? Sa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paghihimutok</a:t>
            </a:r>
            <a:r>
              <a:rPr lang="en-US" dirty="0"/>
              <a:t> ay </a:t>
            </a:r>
            <a:r>
              <a:rPr lang="en-US" dirty="0" err="1"/>
              <a:t>idinantay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balikat</a:t>
            </a:r>
            <a:r>
              <a:rPr lang="en-US" dirty="0"/>
              <a:t>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maninipis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palad</a:t>
            </a:r>
            <a:r>
              <a:rPr lang="en-US" dirty="0"/>
              <a:t>. Ang </a:t>
            </a:r>
            <a:r>
              <a:rPr lang="en-US" dirty="0" err="1"/>
              <a:t>wika</a:t>
            </a:r>
            <a:r>
              <a:rPr lang="en-US" dirty="0"/>
              <a:t> </a:t>
            </a:r>
            <a:r>
              <a:rPr lang="en-US" dirty="0" err="1"/>
              <a:t>mo'y</a:t>
            </a:r>
            <a:r>
              <a:rPr lang="en-US" dirty="0"/>
              <a:t> </a:t>
            </a:r>
            <a:r>
              <a:rPr lang="en-US" dirty="0" err="1"/>
              <a:t>nawalan</a:t>
            </a:r>
            <a:r>
              <a:rPr lang="en-US" dirty="0"/>
              <a:t> ka ng </a:t>
            </a:r>
            <a:r>
              <a:rPr lang="en-US" dirty="0" err="1"/>
              <a:t>ina</a:t>
            </a:r>
            <a:r>
              <a:rPr lang="en-US" dirty="0"/>
              <a:t> at </a:t>
            </a:r>
            <a:r>
              <a:rPr lang="en-US" dirty="0" err="1"/>
              <a:t>nakitangis</a:t>
            </a:r>
            <a:r>
              <a:rPr lang="en-US" dirty="0"/>
              <a:t> ka </a:t>
            </a:r>
            <a:r>
              <a:rPr lang="en-US" dirty="0" err="1"/>
              <a:t>sa</a:t>
            </a:r>
            <a:r>
              <a:rPr lang="en-US" dirty="0"/>
              <a:t> akin. </a:t>
            </a:r>
            <a:r>
              <a:rPr lang="en-US" dirty="0" err="1"/>
              <a:t>Minahal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Ina at </a:t>
            </a:r>
            <a:r>
              <a:rPr lang="en-US" dirty="0" err="1"/>
              <a:t>ikaw</a:t>
            </a:r>
            <a:r>
              <a:rPr lang="en-US" dirty="0"/>
              <a:t> naman ay </a:t>
            </a:r>
            <a:r>
              <a:rPr lang="en-US" dirty="0" err="1"/>
              <a:t>minahal</a:t>
            </a:r>
            <a:r>
              <a:rPr lang="en-US" dirty="0"/>
              <a:t> </a:t>
            </a:r>
            <a:r>
              <a:rPr lang="en-US" dirty="0" err="1"/>
              <a:t>niyang</a:t>
            </a:r>
            <a:r>
              <a:rPr lang="en-US" dirty="0"/>
              <a:t> parang </a:t>
            </a:r>
            <a:r>
              <a:rPr lang="en-US" dirty="0" err="1"/>
              <a:t>tunay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. Sa </a:t>
            </a:r>
            <a:r>
              <a:rPr lang="en-US" dirty="0" err="1"/>
              <a:t>gitna</a:t>
            </a:r>
            <a:r>
              <a:rPr lang="en-US" dirty="0"/>
              <a:t> ng </a:t>
            </a:r>
            <a:r>
              <a:rPr lang="en-US" dirty="0" err="1"/>
              <a:t>malalakas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ay </a:t>
            </a:r>
            <a:r>
              <a:rPr lang="en-US" dirty="0" err="1"/>
              <a:t>hinawakan</a:t>
            </a:r>
            <a:r>
              <a:rPr lang="en-US" dirty="0"/>
              <a:t> ko ang </a:t>
            </a:r>
            <a:r>
              <a:rPr lang="en-US" dirty="0" err="1"/>
              <a:t>kamay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at ang </a:t>
            </a:r>
            <a:r>
              <a:rPr lang="en-US" dirty="0" err="1"/>
              <a:t>kamay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Ina at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sinabi</a:t>
            </a:r>
            <a:r>
              <a:rPr lang="en-US" dirty="0"/>
              <a:t>, </a:t>
            </a:r>
            <a:r>
              <a:rPr lang="en-US" dirty="0" err="1"/>
              <a:t>Isinusumpa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kita'y</a:t>
            </a:r>
            <a:r>
              <a:rPr lang="en-US" dirty="0"/>
              <a:t>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mamahalin</a:t>
            </a:r>
            <a:r>
              <a:rPr lang="en-US" dirty="0"/>
              <a:t> at </a:t>
            </a:r>
            <a:r>
              <a:rPr lang="en-US" dirty="0" err="1"/>
              <a:t>paliligayahin</a:t>
            </a:r>
            <a:r>
              <a:rPr lang="en-US" dirty="0"/>
              <a:t> </a:t>
            </a:r>
            <a:r>
              <a:rPr lang="en-US" dirty="0" err="1"/>
              <a:t>maging</a:t>
            </a:r>
            <a:r>
              <a:rPr lang="en-US" dirty="0"/>
              <a:t> </a:t>
            </a:r>
            <a:r>
              <a:rPr lang="en-US" dirty="0" err="1"/>
              <a:t>anuman</a:t>
            </a:r>
            <a:r>
              <a:rPr lang="en-US" dirty="0"/>
              <a:t> ang </a:t>
            </a:r>
            <a:r>
              <a:rPr lang="en-US" dirty="0" err="1"/>
              <a:t>kapalarang</a:t>
            </a:r>
            <a:r>
              <a:rPr lang="en-US" dirty="0"/>
              <a:t> </a:t>
            </a:r>
            <a:r>
              <a:rPr lang="en-US" dirty="0" err="1"/>
              <a:t>ibigay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akin ng </a:t>
            </a:r>
            <a:r>
              <a:rPr lang="en-US" dirty="0" err="1"/>
              <a:t>tadhana</a:t>
            </a:r>
            <a:r>
              <a:rPr lang="en-US" dirty="0"/>
              <a:t>. Kaya </a:t>
            </a:r>
            <a:r>
              <a:rPr lang="en-US" dirty="0" err="1"/>
              <a:t>ngayon</a:t>
            </a:r>
            <a:r>
              <a:rPr lang="en-US" dirty="0"/>
              <a:t> ay </a:t>
            </a:r>
            <a:r>
              <a:rPr lang="en-US" dirty="0" err="1"/>
              <a:t>inuulit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muli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, </a:t>
            </a:r>
            <a:r>
              <a:rPr lang="en-US" dirty="0" err="1"/>
              <a:t>maaari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kitang</a:t>
            </a:r>
            <a:r>
              <a:rPr lang="en-US" dirty="0"/>
              <a:t> </a:t>
            </a:r>
            <a:r>
              <a:rPr lang="en-US" dirty="0" err="1"/>
              <a:t>mahmot</a:t>
            </a:r>
            <a:r>
              <a:rPr lang="en-US" dirty="0"/>
              <a:t>?"</a:t>
            </a:r>
          </a:p>
          <a:p>
            <a:pPr marL="0" indent="0" algn="just">
              <a:buNone/>
            </a:pPr>
            <a:r>
              <a:rPr lang="en-US" dirty="0"/>
              <a:t> "Ang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alaala</a:t>
            </a:r>
            <a:r>
              <a:rPr lang="en-US" dirty="0"/>
              <a:t> ay </a:t>
            </a:r>
            <a:r>
              <a:rPr lang="en-US" dirty="0" err="1"/>
              <a:t>kasama</a:t>
            </a:r>
            <a:r>
              <a:rPr lang="en-US" dirty="0"/>
              <a:t> ko </a:t>
            </a:r>
            <a:r>
              <a:rPr lang="en-US" dirty="0" err="1"/>
              <a:t>sa</a:t>
            </a:r>
            <a:r>
              <a:rPr lang="en-US" dirty="0"/>
              <a:t> lahat ng </a:t>
            </a:r>
            <a:r>
              <a:rPr lang="en-US" dirty="0" err="1"/>
              <a:t>sandali</a:t>
            </a:r>
            <a:r>
              <a:rPr lang="en-US" dirty="0"/>
              <a:t> at </a:t>
            </a:r>
            <a:r>
              <a:rPr lang="en-US" dirty="0" err="1"/>
              <a:t>siyang</a:t>
            </a:r>
            <a:r>
              <a:rPr lang="en-US" dirty="0"/>
              <a:t> tanging </a:t>
            </a:r>
            <a:r>
              <a:rPr lang="en-US" dirty="0" err="1"/>
              <a:t>aliw</a:t>
            </a:r>
            <a:r>
              <a:rPr lang="en-US" dirty="0"/>
              <a:t> ng </a:t>
            </a:r>
            <a:r>
              <a:rPr lang="en-US" dirty="0" err="1"/>
              <a:t>nalulungkot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kaluluwa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ako'y</a:t>
            </a:r>
            <a:r>
              <a:rPr lang="en-US" dirty="0"/>
              <a:t>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ibang</a:t>
            </a:r>
            <a:r>
              <a:rPr lang="en-US" dirty="0"/>
              <a:t> bayan. Ang </a:t>
            </a:r>
            <a:r>
              <a:rPr lang="en-US" dirty="0" err="1"/>
              <a:t>loto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Europa ay </a:t>
            </a:r>
            <a:r>
              <a:rPr lang="en-US" dirty="0" err="1"/>
              <a:t>nawalan</a:t>
            </a:r>
            <a:r>
              <a:rPr lang="en-US" dirty="0"/>
              <a:t> ng </a:t>
            </a:r>
            <a:r>
              <a:rPr lang="en-US" dirty="0" err="1"/>
              <a:t>kabuluhan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akin </a:t>
            </a:r>
            <a:r>
              <a:rPr lang="en-US" dirty="0" err="1"/>
              <a:t>dahilan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alaala</a:t>
            </a:r>
            <a:r>
              <a:rPr lang="en-US" dirty="0"/>
              <a:t>. Sa </a:t>
            </a:r>
            <a:r>
              <a:rPr lang="en-US" dirty="0" err="1"/>
              <a:t>panaginip</a:t>
            </a:r>
            <a:r>
              <a:rPr lang="en-US" dirty="0"/>
              <a:t> ay </a:t>
            </a:r>
            <a:r>
              <a:rPr lang="en-US" dirty="0" err="1"/>
              <a:t>namamasdan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baybayın</a:t>
            </a:r>
            <a:r>
              <a:rPr lang="en-US" dirty="0"/>
              <a:t> ng Maynila at </a:t>
            </a:r>
            <a:r>
              <a:rPr lang="en-US" dirty="0" err="1"/>
              <a:t>naririnig</a:t>
            </a:r>
            <a:r>
              <a:rPr lang="en-US" dirty="0"/>
              <a:t> ko ang </a:t>
            </a:r>
            <a:r>
              <a:rPr lang="en-US" dirty="0" err="1"/>
              <a:t>malambing</a:t>
            </a:r>
            <a:r>
              <a:rPr lang="en-US" dirty="0"/>
              <a:t> </a:t>
            </a:r>
            <a:r>
              <a:rPr lang="en-US" dirty="0" err="1"/>
              <a:t>nguni't</a:t>
            </a:r>
            <a:r>
              <a:rPr lang="en-US" dirty="0"/>
              <a:t> </a:t>
            </a:r>
            <a:r>
              <a:rPr lang="en-US" dirty="0" err="1"/>
              <a:t>malungkot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tinig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nagpapaalaala</a:t>
            </a:r>
            <a:r>
              <a:rPr lang="en-US" dirty="0"/>
              <a:t> ng </a:t>
            </a:r>
            <a:r>
              <a:rPr lang="en-US" dirty="0" err="1"/>
              <a:t>ating</a:t>
            </a:r>
            <a:r>
              <a:rPr lang="en-US" dirty="0"/>
              <a:t> </a:t>
            </a:r>
            <a:r>
              <a:rPr lang="en-US" dirty="0" err="1"/>
              <a:t>kabataan</a:t>
            </a:r>
            <a:r>
              <a:rPr lang="en-US" dirty="0"/>
              <a:t>,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kasavahan</a:t>
            </a:r>
            <a:r>
              <a:rPr lang="en-US" dirty="0"/>
              <a:t> at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paglalaro</a:t>
            </a:r>
            <a:r>
              <a:rPr lang="en-US" dirty="0"/>
              <a:t>. Ikaw ang </a:t>
            </a:r>
            <a:r>
              <a:rPr lang="en-US" dirty="0" err="1"/>
              <a:t>sagisag</a:t>
            </a:r>
            <a:r>
              <a:rPr lang="en-US" dirty="0"/>
              <a:t> ng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lupang</a:t>
            </a:r>
            <a:r>
              <a:rPr lang="en-US" dirty="0"/>
              <a:t> </a:t>
            </a:r>
            <a:r>
              <a:rPr lang="en-US" dirty="0" err="1"/>
              <a:t>tinubuan-marilag</a:t>
            </a:r>
            <a:r>
              <a:rPr lang="en-US" dirty="0"/>
              <a:t>, </a:t>
            </a:r>
            <a:r>
              <a:rPr lang="en-US" dirty="0" err="1"/>
              <a:t>matapat</a:t>
            </a:r>
            <a:r>
              <a:rPr lang="en-US" dirty="0"/>
              <a:t>, </a:t>
            </a:r>
            <a:r>
              <a:rPr lang="en-US" dirty="0" err="1"/>
              <a:t>mahinhin</a:t>
            </a:r>
            <a:r>
              <a:rPr lang="en-US" dirty="0"/>
              <a:t>, at </a:t>
            </a:r>
            <a:r>
              <a:rPr lang="en-US" dirty="0" err="1"/>
              <a:t>anak</a:t>
            </a:r>
            <a:r>
              <a:rPr lang="en-US" dirty="0"/>
              <a:t> ng Pilipinas, ang </a:t>
            </a:r>
            <a:r>
              <a:rPr lang="en-US" dirty="0" err="1"/>
              <a:t>lupaing</a:t>
            </a:r>
            <a:r>
              <a:rPr lang="en-US" dirty="0"/>
              <a:t> </a:t>
            </a:r>
            <a:r>
              <a:rPr lang="en-US" dirty="0" err="1"/>
              <a:t>namana</a:t>
            </a:r>
            <a:r>
              <a:rPr lang="en-US" dirty="0"/>
              <a:t> ang </a:t>
            </a:r>
            <a:r>
              <a:rPr lang="en-US" dirty="0" err="1"/>
              <a:t>dakilang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Espanya</a:t>
            </a:r>
            <a:r>
              <a:rPr lang="en-US" dirty="0"/>
              <a:t> at </a:t>
            </a:r>
            <a:r>
              <a:rPr lang="en-US" dirty="0" err="1"/>
              <a:t>nagtataglay</a:t>
            </a:r>
            <a:r>
              <a:rPr lang="en-US" dirty="0"/>
              <a:t> pa </a:t>
            </a:r>
            <a:r>
              <a:rPr lang="en-US" dirty="0" err="1"/>
              <a:t>rin</a:t>
            </a:r>
            <a:r>
              <a:rPr lang="en-US" dirty="0"/>
              <a:t> ng </a:t>
            </a:r>
            <a:r>
              <a:rPr lang="en-US" dirty="0" err="1"/>
              <a:t>namumukod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ugali ng </a:t>
            </a:r>
            <a:r>
              <a:rPr lang="en-US" dirty="0" err="1"/>
              <a:t>isang</a:t>
            </a:r>
            <a:r>
              <a:rPr lang="en-US" dirty="0"/>
              <a:t> </a:t>
            </a:r>
            <a:r>
              <a:rPr lang="en-US" dirty="0" err="1"/>
              <a:t>bagong</a:t>
            </a:r>
            <a:r>
              <a:rPr lang="en-US" dirty="0"/>
              <a:t> bayan. Ikaw ang </a:t>
            </a:r>
            <a:r>
              <a:rPr lang="en-US" dirty="0" err="1"/>
              <a:t>kabuuan</a:t>
            </a:r>
            <a:r>
              <a:rPr lang="en-US" dirty="0"/>
              <a:t> ng </a:t>
            </a:r>
            <a:r>
              <a:rPr lang="en-US" dirty="0" err="1"/>
              <a:t>dalawang</a:t>
            </a:r>
            <a:r>
              <a:rPr lang="en-US" dirty="0"/>
              <a:t> </a:t>
            </a:r>
            <a:r>
              <a:rPr lang="en-US" dirty="0" err="1"/>
              <a:t>lahi</a:t>
            </a:r>
            <a:r>
              <a:rPr lang="en-US" dirty="0"/>
              <a:t> </a:t>
            </a:r>
            <a:r>
              <a:rPr lang="en-US" dirty="0" err="1"/>
              <a:t>kaya't</a:t>
            </a:r>
            <a:r>
              <a:rPr lang="en-US" dirty="0"/>
              <a:t> ang </a:t>
            </a:r>
            <a:r>
              <a:rPr lang="en-US" dirty="0" err="1"/>
              <a:t>pag-ibig</a:t>
            </a:r>
            <a:r>
              <a:rPr lang="en-US" dirty="0"/>
              <a:t> ko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at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lupang</a:t>
            </a:r>
            <a:r>
              <a:rPr lang="en-US" dirty="0"/>
              <a:t> </a:t>
            </a:r>
            <a:r>
              <a:rPr lang="en-US" dirty="0" err="1"/>
              <a:t>tinubuan</a:t>
            </a:r>
            <a:r>
              <a:rPr lang="en-US" dirty="0"/>
              <a:t> ay </a:t>
            </a:r>
            <a:r>
              <a:rPr lang="en-US" dirty="0" err="1"/>
              <a:t>iisa</a:t>
            </a:r>
            <a:r>
              <a:rPr lang="en-US" dirty="0"/>
              <a:t>... </a:t>
            </a:r>
            <a:r>
              <a:rPr lang="en-US" dirty="0" err="1"/>
              <a:t>Malilimot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?"</a:t>
            </a:r>
          </a:p>
        </p:txBody>
      </p:sp>
    </p:spTree>
    <p:extLst>
      <p:ext uri="{BB962C8B-B14F-4D97-AF65-F5344CB8AC3E}">
        <p14:creationId xmlns:p14="http://schemas.microsoft.com/office/powerpoint/2010/main" val="238602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F4F6-4A3C-78D9-2F15-0CE87855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7" y="758952"/>
            <a:ext cx="10702333" cy="5430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 "Sa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paglalakad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kagubatan</a:t>
            </a:r>
            <a:r>
              <a:rPr lang="en-US" dirty="0"/>
              <a:t> ng </a:t>
            </a:r>
            <a:r>
              <a:rPr lang="en-US" dirty="0" err="1"/>
              <a:t>Alemanya</a:t>
            </a:r>
            <a:r>
              <a:rPr lang="en-US" dirty="0"/>
              <a:t> ay </a:t>
            </a:r>
            <a:r>
              <a:rPr lang="en-US" dirty="0" err="1"/>
              <a:t>naririnig</a:t>
            </a:r>
            <a:r>
              <a:rPr lang="en-US" dirty="0"/>
              <a:t> ko ang </a:t>
            </a:r>
            <a:r>
              <a:rPr lang="en-US" dirty="0" err="1"/>
              <a:t>matamis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tinig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kasaliw</a:t>
            </a:r>
            <a:r>
              <a:rPr lang="en-US" dirty="0"/>
              <a:t> 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piyano</a:t>
            </a:r>
            <a:r>
              <a:rPr lang="en-US" dirty="0"/>
              <a:t>. Doon ay </a:t>
            </a:r>
            <a:r>
              <a:rPr lang="en-US" dirty="0" err="1"/>
              <a:t>tinatawag</a:t>
            </a:r>
            <a:r>
              <a:rPr lang="en-US" dirty="0"/>
              <a:t> ko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pangalan</a:t>
            </a:r>
            <a:r>
              <a:rPr lang="en-US" dirty="0"/>
              <a:t> at </a:t>
            </a:r>
            <a:r>
              <a:rPr lang="en-US" dirty="0" err="1"/>
              <a:t>sinasalamin</a:t>
            </a:r>
            <a:r>
              <a:rPr lang="en-US" dirty="0"/>
              <a:t> ko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ulap</a:t>
            </a:r>
            <a:r>
              <a:rPr lang="en-US" dirty="0"/>
              <a:t>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larawan</a:t>
            </a:r>
            <a:r>
              <a:rPr lang="en-US" dirty="0"/>
              <a:t>. Kung </a:t>
            </a:r>
            <a:r>
              <a:rPr lang="en-US" dirty="0" err="1"/>
              <a:t>naririnig</a:t>
            </a:r>
            <a:r>
              <a:rPr lang="en-US" dirty="0"/>
              <a:t> ko ang </a:t>
            </a:r>
            <a:r>
              <a:rPr lang="en-US" dirty="0" err="1"/>
              <a:t>awit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magsasaka</a:t>
            </a:r>
            <a:r>
              <a:rPr lang="en-US" dirty="0"/>
              <a:t>, ang puso </a:t>
            </a:r>
            <a:r>
              <a:rPr lang="en-US" dirty="0" err="1"/>
              <a:t>ko'y</a:t>
            </a:r>
            <a:r>
              <a:rPr lang="en-US" dirty="0"/>
              <a:t> </a:t>
            </a:r>
            <a:r>
              <a:rPr lang="en-US" dirty="0" err="1"/>
              <a:t>kasabay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umaawit</a:t>
            </a:r>
            <a:r>
              <a:rPr lang="en-US" dirty="0"/>
              <a:t> ng </a:t>
            </a:r>
            <a:r>
              <a:rPr lang="en-US" dirty="0" err="1"/>
              <a:t>pagmamahal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. </a:t>
            </a:r>
            <a:r>
              <a:rPr lang="en-US" dirty="0" err="1"/>
              <a:t>Nakikita</a:t>
            </a:r>
            <a:r>
              <a:rPr lang="en-US" dirty="0"/>
              <a:t> ko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maaliwalas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langit</a:t>
            </a:r>
            <a:r>
              <a:rPr lang="en-US" dirty="0"/>
              <a:t> ng Italya. Kung </a:t>
            </a:r>
            <a:r>
              <a:rPr lang="en-US" dirty="0" err="1"/>
              <a:t>ako</a:t>
            </a:r>
            <a:r>
              <a:rPr lang="en-US" dirty="0"/>
              <a:t> naman ay </a:t>
            </a:r>
            <a:r>
              <a:rPr lang="en-US" dirty="0" err="1"/>
              <a:t>naliligaw</a:t>
            </a:r>
            <a:r>
              <a:rPr lang="en-US" dirty="0"/>
              <a:t> ng </a:t>
            </a:r>
            <a:r>
              <a:rPr lang="en-US" dirty="0" err="1"/>
              <a:t>landas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gubat</a:t>
            </a:r>
            <a:r>
              <a:rPr lang="en-US" dirty="0"/>
              <a:t> at </a:t>
            </a:r>
            <a:r>
              <a:rPr lang="en-US" dirty="0" err="1"/>
              <a:t>ako'y</a:t>
            </a:r>
            <a:r>
              <a:rPr lang="en-US" dirty="0"/>
              <a:t> </a:t>
            </a:r>
            <a:r>
              <a:rPr lang="en-US" dirty="0" err="1"/>
              <a:t>dinidilim</a:t>
            </a:r>
            <a:r>
              <a:rPr lang="en-US" dirty="0"/>
              <a:t>,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larawan</a:t>
            </a:r>
            <a:r>
              <a:rPr lang="en-US" dirty="0"/>
              <a:t> ay </a:t>
            </a:r>
            <a:r>
              <a:rPr lang="en-US" dirty="0" err="1"/>
              <a:t>nakikisama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aninong</a:t>
            </a:r>
            <a:r>
              <a:rPr lang="en-US" dirty="0"/>
              <a:t> </a:t>
            </a:r>
            <a:r>
              <a:rPr lang="en-US" dirty="0" err="1"/>
              <a:t>nilikha</a:t>
            </a:r>
            <a:r>
              <a:rPr lang="en-US" dirty="0"/>
              <a:t> ng </a:t>
            </a:r>
            <a:r>
              <a:rPr lang="en-US" dirty="0" err="1"/>
              <a:t>sinag</a:t>
            </a:r>
            <a:r>
              <a:rPr lang="en-US" dirty="0"/>
              <a:t> ng </a:t>
            </a:r>
            <a:r>
              <a:rPr lang="en-US" dirty="0" err="1"/>
              <a:t>buwang</a:t>
            </a:r>
            <a:r>
              <a:rPr lang="en-US" dirty="0"/>
              <a:t> </a:t>
            </a:r>
            <a:r>
              <a:rPr lang="en-US" dirty="0" err="1"/>
              <a:t>naglalagos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pagitan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dahon</a:t>
            </a:r>
            <a:r>
              <a:rPr lang="en-US" dirty="0"/>
              <a:t>, at kung </a:t>
            </a:r>
            <a:r>
              <a:rPr lang="en-US" dirty="0" err="1"/>
              <a:t>naririnig</a:t>
            </a:r>
            <a:r>
              <a:rPr lang="en-US" dirty="0"/>
              <a:t> ko ang </a:t>
            </a:r>
            <a:r>
              <a:rPr lang="en-US" dirty="0" err="1"/>
              <a:t>huni</a:t>
            </a:r>
            <a:r>
              <a:rPr lang="en-US" dirty="0"/>
              <a:t> ng </a:t>
            </a:r>
            <a:r>
              <a:rPr lang="en-US" dirty="0" err="1"/>
              <a:t>ruiseñor</a:t>
            </a:r>
            <a:r>
              <a:rPr lang="en-US" dirty="0"/>
              <a:t>, </a:t>
            </a:r>
            <a:r>
              <a:rPr lang="en-US" dirty="0" err="1"/>
              <a:t>ipinalalagay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ikaw</a:t>
            </a:r>
            <a:r>
              <a:rPr lang="en-US" dirty="0"/>
              <a:t> ang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kanila</a:t>
            </a:r>
            <a:r>
              <a:rPr lang="en-US" dirty="0"/>
              <a:t> ay nag- </a:t>
            </a:r>
            <a:r>
              <a:rPr lang="en-US" dirty="0" err="1"/>
              <a:t>uudyok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umawit</a:t>
            </a:r>
            <a:r>
              <a:rPr lang="en-US" dirty="0"/>
              <a:t>. Lagi kang </a:t>
            </a:r>
            <a:r>
              <a:rPr lang="en-US" dirty="0" err="1"/>
              <a:t>buhay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alaala</a:t>
            </a:r>
            <a:r>
              <a:rPr lang="en-US" dirty="0"/>
              <a:t>! Ang </a:t>
            </a:r>
            <a:r>
              <a:rPr lang="en-US" dirty="0" err="1"/>
              <a:t>busilak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ulap</a:t>
            </a:r>
            <a:r>
              <a:rPr lang="en-US" dirty="0"/>
              <a:t> at </a:t>
            </a:r>
            <a:r>
              <a:rPr lang="en-US" dirty="0" err="1"/>
              <a:t>kislap</a:t>
            </a:r>
            <a:r>
              <a:rPr lang="en-US" dirty="0"/>
              <a:t> ng </a:t>
            </a:r>
            <a:r>
              <a:rPr lang="en-US" dirty="0" err="1"/>
              <a:t>yelo</a:t>
            </a:r>
            <a:r>
              <a:rPr lang="en-US" dirty="0"/>
              <a:t> ay </a:t>
            </a:r>
            <a:r>
              <a:rPr lang="en-US" dirty="0" err="1"/>
              <a:t>binibigyan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ng </a:t>
            </a:r>
            <a:r>
              <a:rPr lang="en-US" dirty="0" err="1"/>
              <a:t>buhay</a:t>
            </a:r>
            <a:r>
              <a:rPr lang="en-US" dirty="0"/>
              <a:t> at </a:t>
            </a:r>
            <a:r>
              <a:rPr lang="en-US" dirty="0" err="1"/>
              <a:t>kulay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paningin</a:t>
            </a:r>
            <a:r>
              <a:rPr lang="en-US" dirty="0"/>
              <a:t>. Ang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dirty="0" err="1"/>
              <a:t>maririkit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tanawin</a:t>
            </a:r>
            <a:r>
              <a:rPr lang="en-US" dirty="0"/>
              <a:t> ay </a:t>
            </a:r>
            <a:r>
              <a:rPr lang="en-US" dirty="0" err="1"/>
              <a:t>naglalarawan</a:t>
            </a:r>
            <a:r>
              <a:rPr lang="en-US" dirty="0"/>
              <a:t> 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matatamis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ngiti</a:t>
            </a:r>
            <a:r>
              <a:rPr lang="en-US" dirty="0"/>
              <a:t>, </a:t>
            </a:r>
            <a:r>
              <a:rPr lang="en-US" dirty="0" err="1"/>
              <a:t>katulad</a:t>
            </a:r>
            <a:r>
              <a:rPr lang="en-US" dirty="0"/>
              <a:t> ng </a:t>
            </a:r>
            <a:r>
              <a:rPr lang="en-US" dirty="0" err="1"/>
              <a:t>malinis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hangin</a:t>
            </a:r>
            <a:r>
              <a:rPr lang="en-US" dirty="0"/>
              <a:t> ng Andalucia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nagpapahayag</a:t>
            </a:r>
            <a:r>
              <a:rPr lang="en-US" dirty="0"/>
              <a:t> 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pag-ibig</a:t>
            </a:r>
            <a:r>
              <a:rPr lang="en-US" dirty="0"/>
              <a:t>. At kung </a:t>
            </a:r>
            <a:r>
              <a:rPr lang="en-US" dirty="0" err="1"/>
              <a:t>ako'y</a:t>
            </a:r>
            <a:r>
              <a:rPr lang="en-US" dirty="0"/>
              <a:t> </a:t>
            </a:r>
            <a:r>
              <a:rPr lang="en-US" dirty="0" err="1"/>
              <a:t>namamangka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ilog</a:t>
            </a:r>
            <a:r>
              <a:rPr lang="en-US" dirty="0"/>
              <a:t> ng Rhine, ang </a:t>
            </a:r>
            <a:r>
              <a:rPr lang="en-US" dirty="0" err="1"/>
              <a:t>larawan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nalilikha</a:t>
            </a:r>
            <a:r>
              <a:rPr lang="en-US" dirty="0"/>
              <a:t> ay </a:t>
            </a:r>
            <a:r>
              <a:rPr lang="en-US" dirty="0" err="1"/>
              <a:t>nakikita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umaawit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talampas</a:t>
            </a:r>
            <a:r>
              <a:rPr lang="en-US" dirty="0"/>
              <a:t> ng </a:t>
            </a:r>
            <a:r>
              <a:rPr lang="en-US" dirty="0" err="1"/>
              <a:t>lorelay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ibabaw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alon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07556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F4F6-4A3C-78D9-2F15-0CE87855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7" y="758952"/>
            <a:ext cx="10702333" cy="54306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 "Wala </a:t>
            </a:r>
            <a:r>
              <a:rPr lang="en-US" dirty="0" err="1"/>
              <a:t>akong</a:t>
            </a:r>
            <a:r>
              <a:rPr lang="en-US" dirty="0"/>
              <a:t> </a:t>
            </a:r>
            <a:r>
              <a:rPr lang="en-US" dirty="0" err="1"/>
              <a:t>narating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bayan </a:t>
            </a:r>
            <a:r>
              <a:rPr lang="en-US" dirty="0" err="1"/>
              <a:t>kundi</a:t>
            </a:r>
            <a:r>
              <a:rPr lang="en-US" dirty="0"/>
              <a:t> San Diego, Maynila at </a:t>
            </a:r>
            <a:r>
              <a:rPr lang="en-US" dirty="0" err="1"/>
              <a:t>sapagkat</a:t>
            </a:r>
            <a:r>
              <a:rPr lang="en-US" dirty="0"/>
              <a:t> </a:t>
            </a:r>
            <a:r>
              <a:rPr lang="en-US" dirty="0" err="1"/>
              <a:t>beatervala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sinas</a:t>
            </a:r>
            <a:r>
              <a:rPr lang="en-US" dirty="0"/>
              <a:t> </a:t>
            </a:r>
            <a:r>
              <a:rPr lang="en-US" dirty="0" err="1"/>
              <a:t>nakangiting</a:t>
            </a:r>
            <a:r>
              <a:rPr lang="en-US" dirty="0"/>
              <a:t> </a:t>
            </a:r>
            <a:r>
              <a:rPr lang="en-US" dirty="0" err="1"/>
              <a:t>tugon</a:t>
            </a:r>
            <a:r>
              <a:rPr lang="en-US" dirty="0"/>
              <a:t> ng 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pumasok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bedterio</a:t>
            </a:r>
            <a:r>
              <a:rPr lang="en-US" dirty="0"/>
              <a:t> ay </a:t>
            </a:r>
            <a:r>
              <a:rPr lang="en-US" dirty="0" err="1"/>
              <a:t>marami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ang </a:t>
            </a:r>
            <a:r>
              <a:rPr lang="en-US" dirty="0" err="1"/>
              <a:t>binata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parusa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kumpesor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hindi</a:t>
            </a:r>
            <a:r>
              <a:rPr lang="en-US" dirty="0"/>
              <a:t> ko </a:t>
            </a:r>
            <a:r>
              <a:rPr lang="en-US" dirty="0" err="1"/>
              <a:t>matupatinanggap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paiyang</a:t>
            </a:r>
            <a:r>
              <a:rPr lang="en-US" dirty="0"/>
              <a:t> </a:t>
            </a:r>
            <a:r>
              <a:rPr lang="en-US" dirty="0" err="1"/>
              <a:t>paglimot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. Lagi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naaalaala</a:t>
            </a:r>
            <a:r>
              <a:rPr lang="en-US" dirty="0"/>
              <a:t> </a:t>
            </a:r>
            <a:r>
              <a:rPr lang="en-US" dirty="0" err="1"/>
              <a:t>atupad</a:t>
            </a:r>
            <a:r>
              <a:rPr lang="en-US" dirty="0"/>
              <a:t> ang </a:t>
            </a:r>
            <a:r>
              <a:rPr lang="en-US" dirty="0" err="1"/>
              <a:t>iniuutos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 </a:t>
            </a:r>
            <a:r>
              <a:rPr lang="en-US" dirty="0" err="1"/>
              <a:t>Naglalaro</a:t>
            </a:r>
            <a:r>
              <a:rPr lang="en-US" dirty="0"/>
              <a:t> tayo at </a:t>
            </a:r>
            <a:r>
              <a:rPr lang="en-US" dirty="0" err="1"/>
              <a:t>kadalasaly</a:t>
            </a:r>
            <a:r>
              <a:rPr lang="en-US" dirty="0"/>
              <a:t> </a:t>
            </a:r>
            <a:r>
              <a:rPr lang="en-US" dirty="0" err="1"/>
              <a:t>nagtatampuhan</a:t>
            </a:r>
            <a:r>
              <a:rPr lang="en-US" dirty="0"/>
              <a:t>. Sa </a:t>
            </a:r>
            <a:r>
              <a:rPr lang="en-US" dirty="0" err="1"/>
              <a:t>ilog</a:t>
            </a:r>
            <a:r>
              <a:rPr lang="en-US" dirty="0"/>
              <a:t> ay </a:t>
            </a:r>
            <a:r>
              <a:rPr lang="en-US" dirty="0" err="1"/>
              <a:t>pinipili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ang </a:t>
            </a:r>
            <a:r>
              <a:rPr lang="en-US" dirty="0" err="1"/>
              <a:t>batong</a:t>
            </a:r>
            <a:r>
              <a:rPr lang="en-US" dirty="0"/>
              <a:t> </a:t>
            </a:r>
            <a:r>
              <a:rPr lang="en-US" dirty="0" err="1"/>
              <a:t>mabibilog</a:t>
            </a:r>
            <a:r>
              <a:rPr lang="en-US" dirty="0"/>
              <a:t> at </a:t>
            </a:r>
            <a:r>
              <a:rPr lang="en-US" dirty="0" err="1"/>
              <a:t>makikinis</a:t>
            </a:r>
            <a:r>
              <a:rPr lang="en-US" dirty="0"/>
              <a:t>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gamitin</a:t>
            </a:r>
            <a:r>
              <a:rPr lang="en-US" dirty="0"/>
              <a:t> natin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pagsisintak</a:t>
            </a:r>
            <a:r>
              <a:rPr lang="en-US" dirty="0"/>
              <a:t>. </a:t>
            </a:r>
            <a:r>
              <a:rPr lang="en-US" dirty="0" err="1"/>
              <a:t>Kadalasa'y</a:t>
            </a:r>
            <a:r>
              <a:rPr lang="en-US" dirty="0"/>
              <a:t> </a:t>
            </a:r>
            <a:r>
              <a:rPr lang="en-US" dirty="0" err="1"/>
              <a:t>natatalo</a:t>
            </a:r>
            <a:r>
              <a:rPr lang="en-US" dirty="0"/>
              <a:t> ka </a:t>
            </a:r>
            <a:r>
              <a:rPr lang="en-US" dirty="0" err="1"/>
              <a:t>kaya't</a:t>
            </a:r>
            <a:r>
              <a:rPr lang="en-US" dirty="0"/>
              <a:t> </a:t>
            </a:r>
            <a:r>
              <a:rPr lang="en-US" dirty="0" err="1"/>
              <a:t>binabantilan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ay </a:t>
            </a:r>
            <a:r>
              <a:rPr lang="en-US" dirty="0" err="1"/>
              <a:t>hinihinaan</a:t>
            </a:r>
            <a:r>
              <a:rPr lang="en-US" dirty="0"/>
              <a:t> ko </a:t>
            </a:r>
            <a:r>
              <a:rPr lang="en-US" dirty="0" err="1"/>
              <a:t>lamang</a:t>
            </a:r>
            <a:r>
              <a:rPr lang="en-US" dirty="0"/>
              <a:t> </a:t>
            </a:r>
            <a:r>
              <a:rPr lang="en-US" dirty="0" err="1"/>
              <a:t>sapagka't</a:t>
            </a:r>
            <a:r>
              <a:rPr lang="en-US" dirty="0"/>
              <a:t> </a:t>
            </a:r>
            <a:r>
              <a:rPr lang="en-US" dirty="0" err="1"/>
              <a:t>nahahabag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. At </a:t>
            </a:r>
            <a:r>
              <a:rPr lang="en-US" dirty="0" err="1"/>
              <a:t>noong</a:t>
            </a:r>
            <a:r>
              <a:rPr lang="en-US" dirty="0"/>
              <a:t> </a:t>
            </a:r>
            <a:r>
              <a:rPr lang="en-US" dirty="0" err="1"/>
              <a:t>tayo'y</a:t>
            </a:r>
            <a:r>
              <a:rPr lang="en-US" dirty="0"/>
              <a:t> </a:t>
            </a:r>
            <a:r>
              <a:rPr lang="en-US" dirty="0" err="1"/>
              <a:t>nagsungka</a:t>
            </a:r>
            <a:r>
              <a:rPr lang="en-US" dirty="0"/>
              <a:t>, </a:t>
            </a:r>
            <a:r>
              <a:rPr lang="en-US" dirty="0" err="1"/>
              <a:t>dinaya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. </a:t>
            </a:r>
            <a:r>
              <a:rPr lang="en-US" dirty="0" err="1"/>
              <a:t>Nagkagalit</a:t>
            </a:r>
            <a:r>
              <a:rPr lang="en-US" dirty="0"/>
              <a:t> tayo </a:t>
            </a:r>
            <a:r>
              <a:rPr lang="en-US" dirty="0" err="1"/>
              <a:t>ngunit</a:t>
            </a:r>
            <a:r>
              <a:rPr lang="en-US" dirty="0"/>
              <a:t> </a:t>
            </a:r>
            <a:r>
              <a:rPr lang="en-US" dirty="0" err="1"/>
              <a:t>hindi</a:t>
            </a:r>
            <a:r>
              <a:rPr lang="en-US" dirty="0"/>
              <a:t> </a:t>
            </a:r>
            <a:r>
              <a:rPr lang="en-US" dirty="0" err="1"/>
              <a:t>nagtagal</a:t>
            </a:r>
            <a:r>
              <a:rPr lang="en-US" dirty="0"/>
              <a:t>. Sa </a:t>
            </a:r>
            <a:r>
              <a:rPr lang="en-US" dirty="0" err="1"/>
              <a:t>beaterio</a:t>
            </a:r>
            <a:r>
              <a:rPr lang="en-US" dirty="0"/>
              <a:t> ay </a:t>
            </a:r>
            <a:r>
              <a:rPr lang="en-US" dirty="0" err="1"/>
              <a:t>ninasa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magkaharap</a:t>
            </a:r>
            <a:r>
              <a:rPr lang="en-US" dirty="0"/>
              <a:t> tayo at </a:t>
            </a:r>
            <a:r>
              <a:rPr lang="en-US" dirty="0" err="1"/>
              <a:t>minsan</a:t>
            </a:r>
            <a:r>
              <a:rPr lang="en-US" dirty="0"/>
              <a:t> pang </a:t>
            </a:r>
            <a:r>
              <a:rPr lang="en-US" dirty="0" err="1"/>
              <a:t>magkagalit</a:t>
            </a:r>
            <a:r>
              <a:rPr lang="en-US" dirty="0"/>
              <a:t> at </a:t>
            </a:r>
            <a:r>
              <a:rPr lang="en-US" dirty="0" err="1"/>
              <a:t>muling</a:t>
            </a:r>
            <a:r>
              <a:rPr lang="en-US" dirty="0"/>
              <a:t> </a:t>
            </a:r>
            <a:r>
              <a:rPr lang="en-US" dirty="0" err="1"/>
              <a:t>magkasundo</a:t>
            </a:r>
            <a:r>
              <a:rPr lang="en-US" dirty="0"/>
              <a:t>. </a:t>
            </a:r>
            <a:r>
              <a:rPr lang="en-US" dirty="0" err="1"/>
              <a:t>Naaalaala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noong</a:t>
            </a:r>
            <a:r>
              <a:rPr lang="en-US" dirty="0"/>
              <a:t> tayo ay </a:t>
            </a:r>
            <a:r>
              <a:rPr lang="en-US" dirty="0" err="1"/>
              <a:t>isama</a:t>
            </a:r>
            <a:r>
              <a:rPr lang="en-US" dirty="0"/>
              <a:t> 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ina</a:t>
            </a:r>
            <a:r>
              <a:rPr lang="en-US" dirty="0"/>
              <a:t>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maligo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batis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lilim</a:t>
            </a:r>
            <a:r>
              <a:rPr lang="en-US" dirty="0"/>
              <a:t> ng </a:t>
            </a:r>
            <a:r>
              <a:rPr lang="en-US" dirty="0" err="1"/>
              <a:t>malalagong</a:t>
            </a:r>
            <a:r>
              <a:rPr lang="en-US" dirty="0"/>
              <a:t> </a:t>
            </a:r>
            <a:r>
              <a:rPr lang="en-US" dirty="0" err="1"/>
              <a:t>kawayan</a:t>
            </a:r>
            <a:r>
              <a:rPr lang="en-US" dirty="0"/>
              <a:t>? Nag-</a:t>
            </a:r>
            <a:r>
              <a:rPr lang="en-US" dirty="0" err="1"/>
              <a:t>aaral</a:t>
            </a:r>
            <a:r>
              <a:rPr lang="en-US" dirty="0"/>
              <a:t> ka </a:t>
            </a:r>
            <a:r>
              <a:rPr lang="en-US" dirty="0" err="1"/>
              <a:t>na</a:t>
            </a:r>
            <a:r>
              <a:rPr lang="en-US" dirty="0"/>
              <a:t> noon </a:t>
            </a:r>
            <a:r>
              <a:rPr lang="en-US" dirty="0" err="1"/>
              <a:t>sa</a:t>
            </a:r>
            <a:r>
              <a:rPr lang="en-US" dirty="0"/>
              <a:t> Ateneo, </a:t>
            </a:r>
            <a:r>
              <a:rPr lang="en-US" dirty="0" err="1"/>
              <a:t>kaya't</a:t>
            </a:r>
            <a:r>
              <a:rPr lang="en-US" dirty="0"/>
              <a:t> </a:t>
            </a:r>
            <a:r>
              <a:rPr lang="en-US" dirty="0" err="1"/>
              <a:t>sinasabi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akin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wikang</a:t>
            </a:r>
            <a:r>
              <a:rPr lang="en-US" dirty="0"/>
              <a:t> Latin ang </a:t>
            </a:r>
            <a:r>
              <a:rPr lang="en-US" dirty="0" err="1"/>
              <a:t>bawat</a:t>
            </a:r>
            <a:r>
              <a:rPr lang="en-US" dirty="0"/>
              <a:t> </a:t>
            </a:r>
            <a:r>
              <a:rPr lang="en-US" dirty="0" err="1"/>
              <a:t>ngalan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bulaklak</a:t>
            </a:r>
            <a:r>
              <a:rPr lang="en-US" dirty="0"/>
              <a:t> at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 Hindi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pinapansin</a:t>
            </a:r>
            <a:r>
              <a:rPr lang="en-US" dirty="0"/>
              <a:t> </a:t>
            </a:r>
            <a:r>
              <a:rPr lang="en-US" dirty="0" err="1"/>
              <a:t>sapagka't</a:t>
            </a:r>
            <a:r>
              <a:rPr lang="en-US" dirty="0"/>
              <a:t> </a:t>
            </a:r>
            <a:r>
              <a:rPr lang="en-US" dirty="0" err="1"/>
              <a:t>hinahabol</a:t>
            </a:r>
            <a:r>
              <a:rPr lang="en-US" dirty="0"/>
              <a:t> ko 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paruparo</a:t>
            </a:r>
            <a:r>
              <a:rPr lang="en-US" dirty="0"/>
              <a:t> at </a:t>
            </a:r>
            <a:r>
              <a:rPr lang="en-US" dirty="0" err="1"/>
              <a:t>tutubi</a:t>
            </a:r>
            <a:r>
              <a:rPr lang="en-US" dirty="0"/>
              <a:t>. Nawala ka at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muli</a:t>
            </a:r>
            <a:r>
              <a:rPr lang="en-US" dirty="0"/>
              <a:t> kang </a:t>
            </a:r>
            <a:r>
              <a:rPr lang="en-US" dirty="0" err="1"/>
              <a:t>bumalik</a:t>
            </a:r>
            <a:r>
              <a:rPr lang="en-US" dirty="0"/>
              <a:t>, may </a:t>
            </a:r>
            <a:r>
              <a:rPr lang="en-US" dirty="0" err="1"/>
              <a:t>dala</a:t>
            </a:r>
            <a:r>
              <a:rPr lang="en-US" dirty="0"/>
              <a:t> kang </a:t>
            </a:r>
            <a:r>
              <a:rPr lang="en-US" dirty="0" err="1"/>
              <a:t>putong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bulaklak</a:t>
            </a:r>
            <a:r>
              <a:rPr lang="en-US" dirty="0"/>
              <a:t> ng </a:t>
            </a:r>
            <a:r>
              <a:rPr lang="en-US" dirty="0" err="1"/>
              <a:t>suha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ipinatong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ulo ko. </a:t>
            </a:r>
            <a:r>
              <a:rPr lang="en-US" dirty="0" err="1"/>
              <a:t>Ako'y</a:t>
            </a:r>
            <a:r>
              <a:rPr lang="en-US" dirty="0"/>
              <a:t> </a:t>
            </a:r>
            <a:r>
              <a:rPr lang="en-US" dirty="0" err="1"/>
              <a:t>tinawag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Chloe. </a:t>
            </a:r>
            <a:r>
              <a:rPr lang="en-US" dirty="0" err="1"/>
              <a:t>Kinuha</a:t>
            </a:r>
            <a:r>
              <a:rPr lang="en-US" dirty="0"/>
              <a:t> 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ina</a:t>
            </a:r>
            <a:r>
              <a:rPr lang="en-US" dirty="0"/>
              <a:t> ang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putong</a:t>
            </a:r>
            <a:r>
              <a:rPr lang="en-US" dirty="0"/>
              <a:t>, </a:t>
            </a:r>
            <a:r>
              <a:rPr lang="en-US" dirty="0" err="1"/>
              <a:t>dinikdik</a:t>
            </a:r>
            <a:r>
              <a:rPr lang="en-US" dirty="0"/>
              <a:t> </a:t>
            </a:r>
            <a:r>
              <a:rPr lang="en-US" dirty="0" err="1"/>
              <a:t>saka</a:t>
            </a:r>
            <a:r>
              <a:rPr lang="en-US" dirty="0"/>
              <a:t> </a:t>
            </a:r>
            <a:r>
              <a:rPr lang="en-US" dirty="0" err="1"/>
              <a:t>inihalo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gugo</a:t>
            </a:r>
            <a:r>
              <a:rPr lang="en-US" dirty="0"/>
              <a:t>. </a:t>
            </a:r>
            <a:r>
              <a:rPr lang="en-US" dirty="0" err="1"/>
              <a:t>Napaiyak</a:t>
            </a:r>
            <a:r>
              <a:rPr lang="en-US" dirty="0"/>
              <a:t> ka at </a:t>
            </a:r>
            <a:r>
              <a:rPr lang="en-US" dirty="0" err="1"/>
              <a:t>sinabi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hindi</a:t>
            </a:r>
            <a:r>
              <a:rPr lang="en-US" dirty="0"/>
              <a:t> </a:t>
            </a:r>
            <a:r>
              <a:rPr lang="en-US" dirty="0" err="1"/>
              <a:t>nakaaalam</a:t>
            </a:r>
            <a:r>
              <a:rPr lang="en-US" dirty="0"/>
              <a:t> ng </a:t>
            </a:r>
            <a:r>
              <a:rPr lang="en-US" dirty="0" err="1"/>
              <a:t>alamat</a:t>
            </a:r>
            <a:r>
              <a:rPr lang="en-US" dirty="0"/>
              <a:t> ang </a:t>
            </a:r>
            <a:r>
              <a:rPr lang="en-US" dirty="0" err="1"/>
              <a:t>ina</a:t>
            </a:r>
            <a:r>
              <a:rPr lang="en-US" dirty="0"/>
              <a:t> mo. </a:t>
            </a:r>
            <a:r>
              <a:rPr lang="en-US" dirty="0" err="1"/>
              <a:t>Tinawag</a:t>
            </a:r>
            <a:r>
              <a:rPr lang="en-US" dirty="0"/>
              <a:t> ka </a:t>
            </a:r>
            <a:r>
              <a:rPr lang="en-US" dirty="0" err="1"/>
              <a:t>niyang</a:t>
            </a:r>
            <a:r>
              <a:rPr lang="en-US" dirty="0"/>
              <a:t> </a:t>
            </a:r>
            <a:r>
              <a:rPr lang="en-US" dirty="0" err="1"/>
              <a:t>hangal</a:t>
            </a:r>
            <a:r>
              <a:rPr lang="en-US" dirty="0"/>
              <a:t> at </a:t>
            </a:r>
            <a:r>
              <a:rPr lang="en-US" dirty="0" err="1"/>
              <a:t>ako'y</a:t>
            </a:r>
            <a:r>
              <a:rPr lang="en-US" dirty="0"/>
              <a:t> </a:t>
            </a:r>
            <a:r>
              <a:rPr lang="en-US" dirty="0" err="1"/>
              <a:t>nagtawa</a:t>
            </a:r>
            <a:r>
              <a:rPr lang="en-US" dirty="0"/>
              <a:t>. </a:t>
            </a:r>
            <a:r>
              <a:rPr lang="en-US" dirty="0" err="1"/>
              <a:t>Nagtampo</a:t>
            </a:r>
            <a:r>
              <a:rPr lang="en-US" dirty="0"/>
              <a:t> ka </a:t>
            </a:r>
            <a:r>
              <a:rPr lang="en-US" dirty="0" err="1"/>
              <a:t>sa</a:t>
            </a:r>
            <a:r>
              <a:rPr lang="en-US" dirty="0"/>
              <a:t> akin at </a:t>
            </a:r>
            <a:r>
              <a:rPr lang="en-US" dirty="0" err="1"/>
              <a:t>hindi</a:t>
            </a:r>
            <a:r>
              <a:rPr lang="en-US" dirty="0"/>
              <a:t> ka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umimik</a:t>
            </a:r>
            <a:r>
              <a:rPr lang="en-US" dirty="0"/>
              <a:t>. Kaya ka </a:t>
            </a:r>
            <a:r>
              <a:rPr lang="en-US" dirty="0" err="1"/>
              <a:t>lamang</a:t>
            </a:r>
            <a:r>
              <a:rPr lang="en-US" dirty="0"/>
              <a:t> </a:t>
            </a:r>
            <a:r>
              <a:rPr lang="en-US" dirty="0" err="1"/>
              <a:t>nangiti</a:t>
            </a:r>
            <a:r>
              <a:rPr lang="en-US" dirty="0"/>
              <a:t> ay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lagyan</a:t>
            </a:r>
            <a:r>
              <a:rPr lang="en-US" dirty="0"/>
              <a:t> ko ng </a:t>
            </a:r>
            <a:r>
              <a:rPr lang="en-US" dirty="0" err="1"/>
              <a:t>dahon</a:t>
            </a:r>
            <a:r>
              <a:rPr lang="en-US" dirty="0"/>
              <a:t> ng </a:t>
            </a:r>
            <a:r>
              <a:rPr lang="en-US" dirty="0" err="1"/>
              <a:t>sambong</a:t>
            </a:r>
            <a:r>
              <a:rPr lang="en-US" dirty="0"/>
              <a:t> ang </a:t>
            </a:r>
            <a:r>
              <a:rPr lang="en-US" dirty="0" err="1"/>
              <a:t>loob</a:t>
            </a:r>
            <a:r>
              <a:rPr lang="en-US" dirty="0"/>
              <a:t> 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sumbrero</a:t>
            </a:r>
            <a:r>
              <a:rPr lang="en-US" dirty="0"/>
              <a:t>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hindi</a:t>
            </a:r>
            <a:r>
              <a:rPr lang="en-US" dirty="0"/>
              <a:t> ka </a:t>
            </a:r>
            <a:r>
              <a:rPr lang="en-US" dirty="0" err="1"/>
              <a:t>mainitan</a:t>
            </a:r>
            <a:r>
              <a:rPr lang="en-US" dirty="0"/>
              <a:t>. Nang </a:t>
            </a:r>
            <a:r>
              <a:rPr lang="en-US" dirty="0" err="1"/>
              <a:t>ngumiti</a:t>
            </a:r>
            <a:r>
              <a:rPr lang="en-US" dirty="0"/>
              <a:t> ka ay </a:t>
            </a:r>
            <a:r>
              <a:rPr lang="en-US" dirty="0" err="1"/>
              <a:t>hinawakan</a:t>
            </a:r>
            <a:r>
              <a:rPr lang="en-US" dirty="0"/>
              <a:t> ko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kamay</a:t>
            </a:r>
            <a:r>
              <a:rPr lang="en-US" dirty="0"/>
              <a:t> at </a:t>
            </a:r>
            <a:r>
              <a:rPr lang="en-US" dirty="0" err="1"/>
              <a:t>tayo'y</a:t>
            </a:r>
            <a:r>
              <a:rPr lang="en-US" dirty="0"/>
              <a:t> </a:t>
            </a:r>
            <a:r>
              <a:rPr lang="en-US" dirty="0" err="1"/>
              <a:t>nagkasundo</a:t>
            </a:r>
            <a:r>
              <a:rPr lang="en-US" dirty="0"/>
              <a:t> </a:t>
            </a:r>
            <a:r>
              <a:rPr lang="en-US" dirty="0" err="1"/>
              <a:t>na.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7817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F4F6-4A3C-78D9-2F15-0CE87855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7" y="758952"/>
            <a:ext cx="10702333" cy="5430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err="1"/>
              <a:t>Nagalak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Ibarra. </a:t>
            </a:r>
            <a:r>
              <a:rPr lang="en-US" err="1"/>
              <a:t>Kinuha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 dirty="0"/>
              <a:t> </a:t>
            </a:r>
            <a:r>
              <a:rPr lang="en-US" err="1"/>
              <a:t>kalupi</a:t>
            </a:r>
            <a:r>
              <a:rPr lang="en-US" dirty="0"/>
              <a:t> ang </a:t>
            </a:r>
            <a:r>
              <a:rPr lang="en-US" err="1"/>
              <a:t>isang</a:t>
            </a:r>
            <a:r>
              <a:rPr lang="en-US" dirty="0"/>
              <a:t> </a:t>
            </a:r>
            <a:r>
              <a:rPr lang="en-US" err="1"/>
              <a:t>papel</a:t>
            </a:r>
            <a:r>
              <a:rPr lang="en-US" dirty="0"/>
              <a:t> at </a:t>
            </a:r>
            <a:r>
              <a:rPr lang="en-US" err="1"/>
              <a:t>ipinakita</a:t>
            </a:r>
            <a:r>
              <a:rPr lang="en-US" dirty="0"/>
              <a:t> ang </a:t>
            </a:r>
            <a:r>
              <a:rPr lang="en-US" err="1"/>
              <a:t>ilang</a:t>
            </a:r>
            <a:r>
              <a:rPr lang="en-US" dirty="0"/>
              <a:t> </a:t>
            </a:r>
            <a:r>
              <a:rPr lang="en-US" err="1"/>
              <a:t>dahong</a:t>
            </a:r>
            <a:r>
              <a:rPr lang="en-US" dirty="0"/>
              <a:t> </a:t>
            </a:r>
            <a:r>
              <a:rPr lang="en-US" err="1"/>
              <a:t>nangingitim-tuyo</a:t>
            </a:r>
            <a:r>
              <a:rPr lang="en-US" dirty="0"/>
              <a:t> </a:t>
            </a:r>
            <a:r>
              <a:rPr lang="en-US" err="1"/>
              <a:t>nguni't</a:t>
            </a:r>
            <a:r>
              <a:rPr lang="en-US" dirty="0"/>
              <a:t> </a:t>
            </a:r>
            <a:r>
              <a:rPr lang="en-US" err="1"/>
              <a:t>mabango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 "Ito ang </a:t>
            </a:r>
            <a:r>
              <a:rPr lang="en-US" err="1"/>
              <a:t>dahon</a:t>
            </a:r>
            <a:r>
              <a:rPr lang="en-US" dirty="0"/>
              <a:t> ng </a:t>
            </a:r>
            <a:r>
              <a:rPr lang="en-US" err="1"/>
              <a:t>sambong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 err="1"/>
              <a:t>alaala</a:t>
            </a:r>
            <a:r>
              <a:rPr lang="en-US" dirty="0"/>
              <a:t> </a:t>
            </a:r>
            <a:r>
              <a:rPr lang="en-US" err="1"/>
              <a:t>mo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 dirty="0"/>
              <a:t> akin."</a:t>
            </a:r>
          </a:p>
          <a:p>
            <a:pPr marL="0" indent="0" algn="just">
              <a:buNone/>
            </a:pPr>
            <a:r>
              <a:rPr lang="en-US" dirty="0"/>
              <a:t> Isang </a:t>
            </a:r>
            <a:r>
              <a:rPr lang="en-US" err="1"/>
              <a:t>puti</a:t>
            </a:r>
            <a:r>
              <a:rPr lang="en-US" dirty="0"/>
              <a:t> at </a:t>
            </a:r>
            <a:r>
              <a:rPr lang="en-US" err="1"/>
              <a:t>munting</a:t>
            </a:r>
            <a:r>
              <a:rPr lang="en-US" dirty="0"/>
              <a:t> </a:t>
            </a:r>
            <a:r>
              <a:rPr lang="en-US" err="1"/>
              <a:t>supot</a:t>
            </a:r>
            <a:r>
              <a:rPr lang="en-US" dirty="0"/>
              <a:t> ang </a:t>
            </a:r>
            <a:r>
              <a:rPr lang="en-US" err="1"/>
              <a:t>kinuha</a:t>
            </a:r>
            <a:r>
              <a:rPr lang="en-US" dirty="0"/>
              <a:t> naman ng </a:t>
            </a:r>
            <a:r>
              <a:rPr lang="en-US" err="1"/>
              <a:t>dalaga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 dirty="0"/>
              <a:t> </a:t>
            </a:r>
            <a:r>
              <a:rPr lang="en-US" err="1"/>
              <a:t>kanyang</a:t>
            </a:r>
            <a:r>
              <a:rPr lang="en-US" dirty="0"/>
              <a:t> </a:t>
            </a:r>
            <a:r>
              <a:rPr lang="en-US" err="1"/>
              <a:t>dibdib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 "</a:t>
            </a:r>
            <a:r>
              <a:rPr lang="en-US" err="1"/>
              <a:t>Pse</a:t>
            </a:r>
            <a:r>
              <a:rPr lang="en-US" dirty="0"/>
              <a:t>... </a:t>
            </a:r>
            <a:r>
              <a:rPr lang="en-US" err="1"/>
              <a:t>bawal</a:t>
            </a:r>
            <a:r>
              <a:rPr lang="en-US" dirty="0"/>
              <a:t> ang </a:t>
            </a:r>
            <a:r>
              <a:rPr lang="en-US" err="1"/>
              <a:t>humipo</a:t>
            </a:r>
            <a:r>
              <a:rPr lang="en-US" dirty="0"/>
              <a:t>," at </a:t>
            </a:r>
            <a:r>
              <a:rPr lang="en-US" err="1"/>
              <a:t>pinalis</a:t>
            </a:r>
            <a:r>
              <a:rPr lang="en-US" dirty="0"/>
              <a:t> ang </a:t>
            </a:r>
            <a:r>
              <a:rPr lang="en-US" err="1"/>
              <a:t>kamay</a:t>
            </a:r>
            <a:r>
              <a:rPr lang="en-US" dirty="0"/>
              <a:t> ng </a:t>
            </a:r>
            <a:r>
              <a:rPr lang="en-US" err="1"/>
              <a:t>binata</a:t>
            </a:r>
            <a:r>
              <a:rPr lang="en-US" dirty="0"/>
              <a:t>. "Iyan </a:t>
            </a:r>
            <a:r>
              <a:rPr lang="en-US" err="1"/>
              <a:t>ba</a:t>
            </a:r>
            <a:r>
              <a:rPr lang="en-US" dirty="0"/>
              <a:t> ang </a:t>
            </a:r>
            <a:r>
              <a:rPr lang="en-US" err="1"/>
              <a:t>liham</a:t>
            </a:r>
            <a:r>
              <a:rPr lang="en-US" dirty="0"/>
              <a:t> ko </a:t>
            </a:r>
            <a:r>
              <a:rPr lang="en-US" err="1"/>
              <a:t>bago</a:t>
            </a:r>
            <a:r>
              <a:rPr lang="en-US" dirty="0"/>
              <a:t> </a:t>
            </a:r>
            <a:r>
              <a:rPr lang="en-US" err="1"/>
              <a:t>ako</a:t>
            </a:r>
            <a:r>
              <a:rPr lang="en-US" dirty="0"/>
              <a:t> </a:t>
            </a:r>
            <a:r>
              <a:rPr lang="en-US" err="1"/>
              <a:t>umalis</a:t>
            </a:r>
            <a:r>
              <a:rPr lang="en-US" dirty="0"/>
              <a:t>?"</a:t>
            </a:r>
          </a:p>
          <a:p>
            <a:pPr marL="0" indent="0" algn="just">
              <a:buNone/>
            </a:pPr>
            <a:r>
              <a:rPr lang="en-US" dirty="0"/>
              <a:t> "Wala ka </a:t>
            </a:r>
            <a:r>
              <a:rPr lang="en-US" err="1"/>
              <a:t>namang</a:t>
            </a:r>
            <a:r>
              <a:rPr lang="en-US" dirty="0"/>
              <a:t> </a:t>
            </a:r>
            <a:r>
              <a:rPr lang="en-US" err="1"/>
              <a:t>ibang</a:t>
            </a:r>
            <a:r>
              <a:rPr lang="en-US" dirty="0"/>
              <a:t> </a:t>
            </a:r>
            <a:r>
              <a:rPr lang="en-US" err="1"/>
              <a:t>liham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/>
              <a:t> akin, a."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 "Ano </a:t>
            </a:r>
            <a:r>
              <a:rPr lang="en-US" dirty="0" err="1"/>
              <a:t>ba</a:t>
            </a:r>
            <a:r>
              <a:rPr lang="en-US" dirty="0"/>
              <a:t> ang </a:t>
            </a:r>
            <a:r>
              <a:rPr lang="en-US" dirty="0" err="1"/>
              <a:t>pinagsasabi</a:t>
            </a:r>
            <a:r>
              <a:rPr lang="en-US" dirty="0"/>
              <a:t> ko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 noon?"</a:t>
            </a:r>
          </a:p>
          <a:p>
            <a:pPr marL="0" indent="0" algn="just">
              <a:buNone/>
            </a:pPr>
            <a:r>
              <a:rPr lang="en-US" dirty="0"/>
              <a:t> "Mga </a:t>
            </a:r>
            <a:r>
              <a:rPr lang="en-US" dirty="0" err="1"/>
              <a:t>kasinungalingan</a:t>
            </a:r>
            <a:r>
              <a:rPr lang="en-US" dirty="0"/>
              <a:t>." At </a:t>
            </a:r>
            <a:r>
              <a:rPr lang="en-US" dirty="0" err="1"/>
              <a:t>napangiti</a:t>
            </a:r>
            <a:r>
              <a:rPr lang="en-US" dirty="0"/>
              <a:t> ang </a:t>
            </a:r>
            <a:r>
              <a:rPr lang="en-US" dirty="0" err="1"/>
              <a:t>dalaga</a:t>
            </a:r>
            <a:r>
              <a:rPr lang="en-US" dirty="0"/>
              <a:t>. "</a:t>
            </a:r>
            <a:r>
              <a:rPr lang="en-US" dirty="0" err="1"/>
              <a:t>Huwag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agawin</a:t>
            </a:r>
            <a:r>
              <a:rPr lang="en-US" dirty="0"/>
              <a:t> at </a:t>
            </a:r>
            <a:r>
              <a:rPr lang="en-US" dirty="0" err="1"/>
              <a:t>babasahin</a:t>
            </a:r>
            <a:r>
              <a:rPr lang="en-US" dirty="0"/>
              <a:t> ko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, </a:t>
            </a:r>
            <a:r>
              <a:rPr lang="en-US" dirty="0" err="1"/>
              <a:t>nguni't</a:t>
            </a:r>
            <a:r>
              <a:rPr lang="en-US" dirty="0"/>
              <a:t> </a:t>
            </a:r>
            <a:r>
              <a:rPr lang="en-US" dirty="0" err="1"/>
              <a:t>hindi</a:t>
            </a:r>
            <a:r>
              <a:rPr lang="en-US" dirty="0"/>
              <a:t> ko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babasahin</a:t>
            </a:r>
            <a:r>
              <a:rPr lang="en-US" dirty="0"/>
              <a:t> 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papuri</a:t>
            </a:r>
            <a:r>
              <a:rPr lang="en-US" dirty="0"/>
              <a:t>."</a:t>
            </a:r>
          </a:p>
          <a:p>
            <a:pPr marL="0" indent="0" algn="just">
              <a:buNone/>
            </a:pPr>
            <a:r>
              <a:rPr lang="en-US" dirty="0"/>
              <a:t> Binasa ng </a:t>
            </a:r>
            <a:r>
              <a:rPr lang="en-US" err="1"/>
              <a:t>dalaga</a:t>
            </a:r>
            <a:r>
              <a:rPr lang="en-US"/>
              <a:t> ang sulat </a:t>
            </a:r>
            <a:r>
              <a:rPr lang="en-US" err="1"/>
              <a:t>nang</a:t>
            </a:r>
            <a:r>
              <a:rPr lang="en-US"/>
              <a:t> </a:t>
            </a:r>
            <a:r>
              <a:rPr lang="en-US" err="1"/>
              <a:t>pantay-mata</a:t>
            </a:r>
            <a:r>
              <a:rPr lang="en-US"/>
              <a:t> </a:t>
            </a:r>
            <a:r>
              <a:rPr lang="en-US" err="1"/>
              <a:t>upang</a:t>
            </a:r>
            <a:r>
              <a:rPr lang="en-US"/>
              <a:t> di </a:t>
            </a:r>
            <a:r>
              <a:rPr lang="en-US" err="1"/>
              <a:t>mamasdan</a:t>
            </a:r>
            <a:r>
              <a:rPr lang="en-US"/>
              <a:t> ang </a:t>
            </a:r>
            <a:r>
              <a:rPr lang="en-US" err="1"/>
              <a:t>kanyang</a:t>
            </a:r>
            <a:r>
              <a:rPr lang="en-US" dirty="0"/>
              <a:t> </a:t>
            </a:r>
            <a:r>
              <a:rPr lang="en-US" err="1"/>
              <a:t>mukha</a:t>
            </a:r>
            <a:r>
              <a:rPr lang="en-US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6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F4F6-4A3C-78D9-2F15-0CE87855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7" y="758952"/>
            <a:ext cx="10702333" cy="54306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 "Aking... Isang </a:t>
            </a:r>
            <a:r>
              <a:rPr lang="en-US" dirty="0" err="1"/>
              <a:t>kasingungalingan</a:t>
            </a:r>
            <a:r>
              <a:rPr lang="en-US" dirty="0"/>
              <a:t> ang </a:t>
            </a:r>
            <a:r>
              <a:rPr lang="en-US" dirty="0" err="1"/>
              <a:t>kasunod</a:t>
            </a:r>
            <a:r>
              <a:rPr lang="en-US" dirty="0"/>
              <a:t> </a:t>
            </a:r>
            <a:r>
              <a:rPr lang="en-US" dirty="0" err="1"/>
              <a:t>kaya't</a:t>
            </a:r>
            <a:r>
              <a:rPr lang="en-US" dirty="0"/>
              <a:t> </a:t>
            </a:r>
            <a:r>
              <a:rPr lang="en-US" dirty="0" err="1"/>
              <a:t>lalaktawan</a:t>
            </a:r>
            <a:r>
              <a:rPr lang="en-US" dirty="0"/>
              <a:t> ko. Ayaw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umalis</a:t>
            </a:r>
            <a:r>
              <a:rPr lang="en-US" dirty="0"/>
              <a:t> </a:t>
            </a:r>
            <a:r>
              <a:rPr lang="en-US" dirty="0" err="1"/>
              <a:t>ngunit</a:t>
            </a:r>
            <a:r>
              <a:rPr lang="en-US" dirty="0"/>
              <a:t> ang </a:t>
            </a:r>
            <a:r>
              <a:rPr lang="en-US" dirty="0" err="1"/>
              <a:t>katuwiran</a:t>
            </a:r>
            <a:r>
              <a:rPr lang="en-US" dirty="0"/>
              <a:t> ng </a:t>
            </a:r>
            <a:r>
              <a:rPr lang="en-US" dirty="0" err="1"/>
              <a:t>aking</a:t>
            </a:r>
            <a:r>
              <a:rPr lang="en-US" dirty="0"/>
              <a:t> ama: Ikaw ay </a:t>
            </a:r>
            <a:r>
              <a:rPr lang="en-US" dirty="0" err="1"/>
              <a:t>lalaki</a:t>
            </a:r>
            <a:r>
              <a:rPr lang="en-US" dirty="0"/>
              <a:t> </a:t>
            </a:r>
            <a:r>
              <a:rPr lang="en-US" dirty="0" err="1"/>
              <a:t>kaya't</a:t>
            </a:r>
            <a:r>
              <a:rPr lang="en-US" dirty="0"/>
              <a:t> </a:t>
            </a:r>
            <a:r>
              <a:rPr lang="en-US" dirty="0" err="1"/>
              <a:t>katungkulan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matutuhan</a:t>
            </a:r>
            <a:r>
              <a:rPr lang="en-US" dirty="0"/>
              <a:t> kung </a:t>
            </a:r>
            <a:r>
              <a:rPr lang="en-US" dirty="0" err="1"/>
              <a:t>ano</a:t>
            </a:r>
            <a:r>
              <a:rPr lang="en-US" dirty="0"/>
              <a:t> ang </a:t>
            </a:r>
            <a:r>
              <a:rPr lang="en-US" dirty="0" err="1"/>
              <a:t>buhay</a:t>
            </a:r>
            <a:r>
              <a:rPr lang="en-US" dirty="0"/>
              <a:t> at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mapaglingkuran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bayang</a:t>
            </a:r>
            <a:r>
              <a:rPr lang="en-US" dirty="0"/>
              <a:t> </a:t>
            </a:r>
            <a:r>
              <a:rPr lang="en-US" dirty="0" err="1"/>
              <a:t>pinagkakautangan</a:t>
            </a:r>
            <a:r>
              <a:rPr lang="en-US" dirty="0"/>
              <a:t> ng lahat. Sa piling </a:t>
            </a:r>
            <a:r>
              <a:rPr lang="en-US" dirty="0" err="1"/>
              <a:t>ko'y</a:t>
            </a:r>
            <a:r>
              <a:rPr lang="en-US" dirty="0"/>
              <a:t> </a:t>
            </a:r>
            <a:r>
              <a:rPr lang="en-US" dirty="0" err="1"/>
              <a:t>matutulad</a:t>
            </a:r>
            <a:r>
              <a:rPr lang="en-US" dirty="0"/>
              <a:t> ka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sinasabi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Baltazar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halamang</a:t>
            </a:r>
            <a:r>
              <a:rPr lang="en-US" dirty="0"/>
              <a:t> </a:t>
            </a:r>
            <a:r>
              <a:rPr lang="en-US" dirty="0" err="1"/>
              <a:t>lumaki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tubig</a:t>
            </a:r>
            <a:r>
              <a:rPr lang="en-US" dirty="0"/>
              <a:t>, </a:t>
            </a:r>
            <a:r>
              <a:rPr lang="en-US" dirty="0" err="1"/>
              <a:t>daho'y</a:t>
            </a:r>
            <a:r>
              <a:rPr lang="en-US" dirty="0"/>
              <a:t> </a:t>
            </a:r>
            <a:r>
              <a:rPr lang="en-US" dirty="0" err="1"/>
              <a:t>nalalanta</a:t>
            </a:r>
            <a:r>
              <a:rPr lang="en-US" dirty="0"/>
              <a:t> </a:t>
            </a:r>
            <a:r>
              <a:rPr lang="en-US" dirty="0" err="1"/>
              <a:t>munting</a:t>
            </a:r>
            <a:r>
              <a:rPr lang="en-US" dirty="0"/>
              <a:t> di </a:t>
            </a:r>
            <a:r>
              <a:rPr lang="en-US" dirty="0" err="1"/>
              <a:t>madilig</a:t>
            </a:r>
            <a:r>
              <a:rPr lang="en-US" dirty="0"/>
              <a:t>... </a:t>
            </a:r>
            <a:r>
              <a:rPr lang="en-US" dirty="0" err="1"/>
              <a:t>Ikinaluluoy</a:t>
            </a:r>
            <a:r>
              <a:rPr lang="en-US" dirty="0"/>
              <a:t> ang </a:t>
            </a:r>
            <a:r>
              <a:rPr lang="en-US" dirty="0" err="1"/>
              <a:t>sandaling</a:t>
            </a:r>
            <a:r>
              <a:rPr lang="en-US" dirty="0"/>
              <a:t> </a:t>
            </a:r>
            <a:r>
              <a:rPr lang="en-US" dirty="0" err="1"/>
              <a:t>init.</a:t>
            </a:r>
            <a:r>
              <a:rPr lang="en-US" dirty="0"/>
              <a:t> Ako ay </a:t>
            </a:r>
            <a:r>
              <a:rPr lang="en-US" dirty="0" err="1"/>
              <a:t>napaiyak</a:t>
            </a:r>
            <a:r>
              <a:rPr lang="en-US" dirty="0"/>
              <a:t>. </a:t>
            </a:r>
            <a:r>
              <a:rPr lang="en-US" dirty="0" err="1"/>
              <a:t>Nagtapat</a:t>
            </a:r>
            <a:r>
              <a:rPr lang="en-US" dirty="0"/>
              <a:t> </a:t>
            </a:r>
            <a:r>
              <a:rPr lang="en-US" dirty="0" err="1"/>
              <a:t>akong</a:t>
            </a:r>
            <a:r>
              <a:rPr lang="en-US" dirty="0"/>
              <a:t> </a:t>
            </a:r>
            <a:r>
              <a:rPr lang="en-US" dirty="0" err="1"/>
              <a:t>iniibig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Hindi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kumibo</a:t>
            </a:r>
            <a:r>
              <a:rPr lang="en-US" dirty="0"/>
              <a:t>. Ilang </a:t>
            </a:r>
            <a:r>
              <a:rPr lang="en-US" dirty="0" err="1"/>
              <a:t>sandali</a:t>
            </a:r>
            <a:r>
              <a:rPr lang="en-US" dirty="0"/>
              <a:t> pa at </a:t>
            </a:r>
            <a:r>
              <a:rPr lang="en-US" dirty="0" err="1"/>
              <a:t>ipinatong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 ang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dirty="0" err="1"/>
              <a:t>kamay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balikat</a:t>
            </a:r>
            <a:r>
              <a:rPr lang="en-US" dirty="0"/>
              <a:t> at </a:t>
            </a:r>
            <a:r>
              <a:rPr lang="en-US" dirty="0" err="1"/>
              <a:t>sinabing</a:t>
            </a:r>
            <a:r>
              <a:rPr lang="en-US" dirty="0"/>
              <a:t>: Ako ay </a:t>
            </a:r>
            <a:r>
              <a:rPr lang="en-US" dirty="0" err="1"/>
              <a:t>marunong</a:t>
            </a:r>
            <a:r>
              <a:rPr lang="en-US" dirty="0"/>
              <a:t> ding </a:t>
            </a:r>
            <a:r>
              <a:rPr lang="en-US" dirty="0" err="1"/>
              <a:t>malungkot</a:t>
            </a:r>
            <a:r>
              <a:rPr lang="en-US" dirty="0"/>
              <a:t> at </a:t>
            </a:r>
            <a:r>
              <a:rPr lang="en-US" dirty="0" err="1"/>
              <a:t>daramdamin</a:t>
            </a:r>
            <a:r>
              <a:rPr lang="en-US" dirty="0"/>
              <a:t>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paglayo</a:t>
            </a:r>
            <a:r>
              <a:rPr lang="en-US" dirty="0"/>
              <a:t>. Ikaw ang </a:t>
            </a:r>
            <a:r>
              <a:rPr lang="en-US" dirty="0" err="1"/>
              <a:t>kaligayahan</a:t>
            </a:r>
            <a:r>
              <a:rPr lang="en-US" dirty="0"/>
              <a:t> ng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katandaan</a:t>
            </a:r>
            <a:r>
              <a:rPr lang="en-US" dirty="0"/>
              <a:t> at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paglayo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ay </a:t>
            </a:r>
            <a:r>
              <a:rPr lang="en-US" dirty="0" err="1"/>
              <a:t>maaaring</a:t>
            </a:r>
            <a:r>
              <a:rPr lang="en-US" dirty="0"/>
              <a:t> di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makita</a:t>
            </a:r>
            <a:r>
              <a:rPr lang="en-US" dirty="0"/>
              <a:t>. At </a:t>
            </a:r>
            <a:r>
              <a:rPr lang="en-US" dirty="0" err="1"/>
              <a:t>titiisin</a:t>
            </a:r>
            <a:r>
              <a:rPr lang="en-US" dirty="0"/>
              <a:t> ko ang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pangungulila</a:t>
            </a:r>
            <a:r>
              <a:rPr lang="en-US" dirty="0"/>
              <a:t>. Ikaw ay </a:t>
            </a:r>
            <a:r>
              <a:rPr lang="en-US" dirty="0" err="1"/>
              <a:t>araw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sumisikat</a:t>
            </a:r>
            <a:r>
              <a:rPr lang="en-US" dirty="0"/>
              <a:t>, </a:t>
            </a:r>
            <a:r>
              <a:rPr lang="en-US" dirty="0" err="1"/>
              <a:t>ako'y</a:t>
            </a:r>
            <a:r>
              <a:rPr lang="en-US" dirty="0"/>
              <a:t> </a:t>
            </a:r>
            <a:r>
              <a:rPr lang="en-US" dirty="0" err="1"/>
              <a:t>papalubog</a:t>
            </a:r>
            <a:r>
              <a:rPr lang="en-US" dirty="0"/>
              <a:t> </a:t>
            </a:r>
            <a:r>
              <a:rPr lang="en-US" dirty="0" err="1"/>
              <a:t>na.</a:t>
            </a:r>
            <a:r>
              <a:rPr lang="en-US" dirty="0"/>
              <a:t> Kulay-</a:t>
            </a:r>
            <a:r>
              <a:rPr lang="en-US" dirty="0" err="1"/>
              <a:t>rosas</a:t>
            </a:r>
            <a:r>
              <a:rPr lang="en-US" dirty="0"/>
              <a:t>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pag-ibig</a:t>
            </a:r>
            <a:r>
              <a:rPr lang="en-US" dirty="0"/>
              <a:t> at ang </a:t>
            </a:r>
            <a:r>
              <a:rPr lang="en-US" dirty="0" err="1"/>
              <a:t>sa</a:t>
            </a:r>
            <a:r>
              <a:rPr lang="en-US" dirty="0"/>
              <a:t> akin </a:t>
            </a:r>
            <a:r>
              <a:rPr lang="en-US" dirty="0" err="1"/>
              <a:t>nama'y</a:t>
            </a:r>
            <a:r>
              <a:rPr lang="en-US" dirty="0"/>
              <a:t> </a:t>
            </a:r>
            <a:r>
              <a:rPr lang="en-US" dirty="0" err="1"/>
              <a:t>kulay-luksa</a:t>
            </a:r>
            <a:r>
              <a:rPr lang="en-US" dirty="0"/>
              <a:t>; ang </a:t>
            </a:r>
            <a:r>
              <a:rPr lang="en-US" dirty="0" err="1"/>
              <a:t>dugo</a:t>
            </a:r>
            <a:r>
              <a:rPr lang="en-US" dirty="0"/>
              <a:t> </a:t>
            </a:r>
            <a:r>
              <a:rPr lang="en-US" dirty="0" err="1"/>
              <a:t>mo'y</a:t>
            </a:r>
            <a:r>
              <a:rPr lang="en-US" dirty="0"/>
              <a:t> sing-</a:t>
            </a:r>
            <a:r>
              <a:rPr lang="en-US" dirty="0" err="1"/>
              <a:t>init</a:t>
            </a:r>
            <a:r>
              <a:rPr lang="en-US" dirty="0"/>
              <a:t> ng </a:t>
            </a:r>
            <a:r>
              <a:rPr lang="en-US" dirty="0" err="1"/>
              <a:t>araw</a:t>
            </a:r>
            <a:r>
              <a:rPr lang="en-US" dirty="0"/>
              <a:t>, ang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aki'y</a:t>
            </a:r>
            <a:r>
              <a:rPr lang="en-US" dirty="0"/>
              <a:t> </a:t>
            </a:r>
            <a:r>
              <a:rPr lang="en-US" dirty="0" err="1"/>
              <a:t>sinlamig</a:t>
            </a:r>
            <a:r>
              <a:rPr lang="en-US" dirty="0"/>
              <a:t> ng </a:t>
            </a:r>
            <a:r>
              <a:rPr lang="en-US" dirty="0" err="1"/>
              <a:t>hukay</a:t>
            </a:r>
            <a:r>
              <a:rPr lang="en-US" dirty="0"/>
              <a:t>. Ang </a:t>
            </a:r>
            <a:r>
              <a:rPr lang="en-US" dirty="0" err="1"/>
              <a:t>ngayon</a:t>
            </a:r>
            <a:r>
              <a:rPr lang="en-US" dirty="0"/>
              <a:t> ay </a:t>
            </a:r>
            <a:r>
              <a:rPr lang="en-US" dirty="0" err="1"/>
              <a:t>hindi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iluha</a:t>
            </a:r>
            <a:r>
              <a:rPr lang="en-US" dirty="0"/>
              <a:t> </a:t>
            </a:r>
            <a:r>
              <a:rPr lang="en-US" dirty="0" err="1"/>
              <a:t>alang-alang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kinabukasan</a:t>
            </a:r>
            <a:r>
              <a:rPr lang="en-US" dirty="0"/>
              <a:t> ng bayan. </a:t>
            </a:r>
            <a:r>
              <a:rPr lang="en-US" dirty="0" err="1"/>
              <a:t>Nalaglag</a:t>
            </a:r>
            <a:r>
              <a:rPr lang="en-US" dirty="0"/>
              <a:t> ang </a:t>
            </a:r>
            <a:r>
              <a:rPr lang="en-US" dirty="0" err="1"/>
              <a:t>luha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. </a:t>
            </a:r>
            <a:r>
              <a:rPr lang="en-US" dirty="0" err="1"/>
              <a:t>Paluhod</a:t>
            </a:r>
            <a:r>
              <a:rPr lang="en-US" dirty="0"/>
              <a:t> ko </a:t>
            </a:r>
            <a:r>
              <a:rPr lang="en-US" dirty="0" err="1"/>
              <a:t>siyang</a:t>
            </a:r>
            <a:r>
              <a:rPr lang="en-US" dirty="0"/>
              <a:t> </a:t>
            </a:r>
            <a:r>
              <a:rPr lang="en-US" dirty="0" err="1"/>
              <a:t>niyakap</a:t>
            </a:r>
            <a:r>
              <a:rPr lang="en-US" dirty="0"/>
              <a:t>, </a:t>
            </a:r>
            <a:r>
              <a:rPr lang="en-US" dirty="0" err="1"/>
              <a:t>humingi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ng </a:t>
            </a:r>
            <a:r>
              <a:rPr lang="en-US" dirty="0" err="1"/>
              <a:t>patawad</a:t>
            </a:r>
            <a:r>
              <a:rPr lang="en-US" dirty="0"/>
              <a:t> at </a:t>
            </a:r>
            <a:r>
              <a:rPr lang="en-US" dirty="0" err="1"/>
              <a:t>sinabi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ako'y</a:t>
            </a:r>
            <a:r>
              <a:rPr lang="en-US" dirty="0"/>
              <a:t> </a:t>
            </a:r>
            <a:r>
              <a:rPr lang="en-US" dirty="0" err="1"/>
              <a:t>handa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maglakbay</a:t>
            </a:r>
            <a:r>
              <a:rPr lang="en-US" dirty="0"/>
              <a:t>..."</a:t>
            </a:r>
          </a:p>
          <a:p>
            <a:pPr marL="0" indent="0" algn="just">
              <a:buNone/>
            </a:pPr>
            <a:r>
              <a:rPr lang="en-US"/>
              <a:t> </a:t>
            </a:r>
            <a:r>
              <a:rPr lang="en-US" err="1"/>
              <a:t>Napatayo</a:t>
            </a:r>
            <a:r>
              <a:rPr lang="en-US"/>
              <a:t> ang </a:t>
            </a:r>
            <a:r>
              <a:rPr lang="en-US" err="1"/>
              <a:t>binata</a:t>
            </a:r>
            <a:r>
              <a:rPr lang="en-US" dirty="0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namumutla</a:t>
            </a:r>
            <a:r>
              <a:rPr lang="en-US"/>
              <a:t>. Ang </a:t>
            </a:r>
            <a:r>
              <a:rPr lang="en-US" err="1"/>
              <a:t>pagbasa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Maria Clara ay </a:t>
            </a:r>
            <a:r>
              <a:rPr lang="en-US" err="1"/>
              <a:t>napatigil</a:t>
            </a:r>
            <a:r>
              <a:rPr lang="en-US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/>
              <a:t> "Bakit? </a:t>
            </a:r>
            <a:r>
              <a:rPr lang="en-US" err="1"/>
              <a:t>Napaano</a:t>
            </a:r>
            <a:r>
              <a:rPr lang="en-US"/>
              <a:t> ka?"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3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F4F6-4A3C-78D9-2F15-0CE87855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7" y="758952"/>
            <a:ext cx="10702333" cy="5430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 "</a:t>
            </a:r>
            <a:r>
              <a:rPr lang="en-US" dirty="0" err="1"/>
              <a:t>Nakalimutan</a:t>
            </a:r>
            <a:r>
              <a:rPr lang="en-US" dirty="0"/>
              <a:t> ko ang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tungkulin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akong</a:t>
            </a:r>
            <a:r>
              <a:rPr lang="en-US" dirty="0"/>
              <a:t> </a:t>
            </a:r>
            <a:r>
              <a:rPr lang="en-US" dirty="0" err="1"/>
              <a:t>umuwi</a:t>
            </a:r>
            <a:r>
              <a:rPr lang="en-US" dirty="0"/>
              <a:t> </a:t>
            </a:r>
            <a:r>
              <a:rPr lang="en-US" dirty="0" err="1"/>
              <a:t>sapagkat</a:t>
            </a:r>
            <a:r>
              <a:rPr lang="en-US" dirty="0"/>
              <a:t> </a:t>
            </a:r>
            <a:r>
              <a:rPr lang="en-US" dirty="0" err="1"/>
              <a:t>bukas</a:t>
            </a:r>
            <a:r>
              <a:rPr lang="en-US" dirty="0"/>
              <a:t> ay </a:t>
            </a:r>
            <a:r>
              <a:rPr lang="en-US" dirty="0" err="1"/>
              <a:t>kaarawan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patay</a:t>
            </a:r>
            <a:r>
              <a:rPr lang="en-US" dirty="0"/>
              <a:t>."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Namupol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bulaklak</a:t>
            </a:r>
            <a:r>
              <a:rPr lang="en-US" dirty="0"/>
              <a:t> ang </a:t>
            </a:r>
            <a:r>
              <a:rPr lang="en-US" dirty="0" err="1"/>
              <a:t>dalaga</a:t>
            </a:r>
            <a:r>
              <a:rPr lang="en-US" dirty="0"/>
              <a:t> at </a:t>
            </a:r>
            <a:r>
              <a:rPr lang="en-US" dirty="0" err="1"/>
              <a:t>iniabot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binata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 "</a:t>
            </a:r>
            <a:r>
              <a:rPr lang="en-US" dirty="0" err="1"/>
              <a:t>Lumakad</a:t>
            </a:r>
            <a:r>
              <a:rPr lang="en-US" dirty="0"/>
              <a:t> ka </a:t>
            </a:r>
            <a:r>
              <a:rPr lang="en-US" dirty="0" err="1"/>
              <a:t>na.</a:t>
            </a:r>
            <a:r>
              <a:rPr lang="en-US" dirty="0"/>
              <a:t> Hindi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pipigilan</a:t>
            </a:r>
            <a:r>
              <a:rPr lang="en-US" dirty="0"/>
              <a:t>. Ilang </a:t>
            </a:r>
            <a:r>
              <a:rPr lang="en-US" dirty="0" err="1"/>
              <a:t>araw</a:t>
            </a:r>
            <a:r>
              <a:rPr lang="en-US" dirty="0"/>
              <a:t> </a:t>
            </a:r>
            <a:r>
              <a:rPr lang="en-US" dirty="0" err="1"/>
              <a:t>lamang</a:t>
            </a:r>
            <a:r>
              <a:rPr lang="en-US" dirty="0"/>
              <a:t> at </a:t>
            </a:r>
            <a:r>
              <a:rPr lang="en-US" dirty="0" err="1"/>
              <a:t>muli</a:t>
            </a:r>
            <a:r>
              <a:rPr lang="en-US" dirty="0"/>
              <a:t> </a:t>
            </a:r>
            <a:r>
              <a:rPr lang="en-US" dirty="0" err="1"/>
              <a:t>tayong</a:t>
            </a:r>
            <a:r>
              <a:rPr lang="en-US" dirty="0"/>
              <a:t> </a:t>
            </a:r>
            <a:r>
              <a:rPr lang="en-US" dirty="0" err="1"/>
              <a:t>magkikita</a:t>
            </a:r>
            <a:r>
              <a:rPr lang="en-US" dirty="0"/>
              <a:t>, </a:t>
            </a:r>
            <a:r>
              <a:rPr lang="en-US" dirty="0" err="1"/>
              <a:t>lalay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ito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libingan</a:t>
            </a:r>
            <a:r>
              <a:rPr lang="en-US" dirty="0"/>
              <a:t> 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magulang</a:t>
            </a:r>
            <a:r>
              <a:rPr lang="en-US" dirty="0"/>
              <a:t>."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Makaraan</a:t>
            </a:r>
            <a:r>
              <a:rPr lang="en-US" dirty="0"/>
              <a:t> ang </a:t>
            </a:r>
            <a:r>
              <a:rPr lang="en-US" dirty="0" err="1"/>
              <a:t>ilang</a:t>
            </a:r>
            <a:r>
              <a:rPr lang="en-US" dirty="0"/>
              <a:t> </a:t>
            </a:r>
            <a:r>
              <a:rPr lang="en-US" dirty="0" err="1"/>
              <a:t>sandali</a:t>
            </a:r>
            <a:r>
              <a:rPr lang="en-US" dirty="0"/>
              <a:t> </a:t>
            </a:r>
            <a:r>
              <a:rPr lang="en-US" dirty="0" err="1"/>
              <a:t>pumansog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Ibarra </a:t>
            </a:r>
            <a:r>
              <a:rPr lang="en-US" dirty="0" err="1"/>
              <a:t>kasama</a:t>
            </a:r>
            <a:r>
              <a:rPr lang="en-US" dirty="0"/>
              <a:t> </a:t>
            </a:r>
            <a:r>
              <a:rPr lang="en-US" dirty="0" err="1"/>
              <a:t>sina</a:t>
            </a:r>
            <a:r>
              <a:rPr lang="en-US" dirty="0"/>
              <a:t> Kapitan </a:t>
            </a:r>
            <a:r>
              <a:rPr lang="en-US" dirty="0" err="1"/>
              <a:t>Tiyago</a:t>
            </a:r>
            <a:r>
              <a:rPr lang="en-US" dirty="0"/>
              <a:t> at Tiya Isabel.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Pinagbilinan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Kapitan </a:t>
            </a:r>
            <a:r>
              <a:rPr lang="en-US" dirty="0" err="1"/>
              <a:t>Tiyago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Maria Clara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magtulos</a:t>
            </a:r>
            <a:r>
              <a:rPr lang="en-US" dirty="0"/>
              <a:t> ng </a:t>
            </a:r>
            <a:r>
              <a:rPr lang="en-US" dirty="0" err="1"/>
              <a:t>dalawang</a:t>
            </a:r>
            <a:r>
              <a:rPr lang="en-US" dirty="0"/>
              <a:t> </a:t>
            </a:r>
            <a:r>
              <a:rPr lang="en-US" dirty="0" err="1"/>
              <a:t>kandila</a:t>
            </a:r>
            <a:r>
              <a:rPr lang="en-US" dirty="0"/>
              <a:t>-isa kay San Roque at isa kay San Rafael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pintakasi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manlalakbay</a:t>
            </a:r>
            <a:r>
              <a:rPr lang="en-US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8136-1EFC-4042-A830-4387B1561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2379453"/>
            <a:ext cx="6720840" cy="3730752"/>
          </a:xfrm>
        </p:spPr>
        <p:txBody>
          <a:bodyPr/>
          <a:lstStyle/>
          <a:p>
            <a:r>
              <a:rPr lang="en-US" dirty="0" err="1"/>
              <a:t>Talakayan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7539-0EE9-FF37-FF6E-DD26C534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29403"/>
            <a:ext cx="6720840" cy="3363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Sagutin 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tanong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39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A745-6028-A4C1-ED8E-99032E39B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82" y="758952"/>
            <a:ext cx="10457918" cy="5488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Ano ang </a:t>
            </a:r>
            <a:r>
              <a:rPr lang="en-US" err="1"/>
              <a:t>dahilan</a:t>
            </a:r>
            <a:r>
              <a:rPr lang="en-US" dirty="0"/>
              <a:t> ng </a:t>
            </a:r>
            <a:r>
              <a:rPr lang="en-US" err="1"/>
              <a:t>pagmamadaling</a:t>
            </a:r>
            <a:r>
              <a:rPr lang="en-US" dirty="0"/>
              <a:t> </a:t>
            </a:r>
            <a:r>
              <a:rPr lang="en-US" err="1"/>
              <a:t>umuwi</a:t>
            </a:r>
            <a:r>
              <a:rPr lang="en-US" dirty="0"/>
              <a:t> </a:t>
            </a:r>
            <a:r>
              <a:rPr lang="en-US" err="1"/>
              <a:t>ni</a:t>
            </a:r>
            <a:r>
              <a:rPr lang="en-US" dirty="0"/>
              <a:t> Maria Clara </a:t>
            </a:r>
            <a:r>
              <a:rPr lang="en-US" err="1"/>
              <a:t>pagkatapos</a:t>
            </a:r>
            <a:r>
              <a:rPr lang="en-US" dirty="0"/>
              <a:t> ng </a:t>
            </a:r>
            <a:r>
              <a:rPr lang="en-US" err="1"/>
              <a:t>misa</a:t>
            </a:r>
            <a:r>
              <a:rPr lang="en-US" dirty="0"/>
              <a:t>?</a:t>
            </a:r>
          </a:p>
          <a:p>
            <a:pPr marL="457200" indent="-457200">
              <a:buAutoNum type="arabicPeriod"/>
            </a:pPr>
            <a:r>
              <a:rPr lang="en-US" dirty="0"/>
              <a:t>Bakit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beaterio</a:t>
            </a:r>
            <a:r>
              <a:rPr lang="en-US" dirty="0"/>
              <a:t> </a:t>
            </a:r>
            <a:r>
              <a:rPr lang="en-US" dirty="0" err="1"/>
              <a:t>napili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Padre Damaso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pag-aralin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Maria Clara?</a:t>
            </a:r>
          </a:p>
          <a:p>
            <a:pPr marL="457200" indent="-457200">
              <a:buAutoNum type="arabicPeriod"/>
            </a:pPr>
            <a:r>
              <a:rPr lang="en-US" dirty="0"/>
              <a:t>Sa </a:t>
            </a:r>
            <a:r>
              <a:rPr lang="en-US" dirty="0" err="1"/>
              <a:t>palagay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babaing</a:t>
            </a:r>
            <a:r>
              <a:rPr lang="en-US" dirty="0"/>
              <a:t> Pilipina noon at </a:t>
            </a:r>
            <a:r>
              <a:rPr lang="en-US" dirty="0" err="1"/>
              <a:t>ngayon</a:t>
            </a:r>
            <a:r>
              <a:rPr lang="en-US" dirty="0"/>
              <a:t> ay </a:t>
            </a:r>
            <a:r>
              <a:rPr lang="en-US" dirty="0" err="1"/>
              <a:t>magkatulad</a:t>
            </a:r>
            <a:r>
              <a:rPr lang="en-US" dirty="0"/>
              <a:t> </a:t>
            </a:r>
            <a:r>
              <a:rPr lang="en-US" dirty="0" err="1"/>
              <a:t>magparatang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minamahal</a:t>
            </a:r>
            <a:r>
              <a:rPr lang="en-US" dirty="0"/>
              <a:t>? </a:t>
            </a:r>
            <a:r>
              <a:rPr lang="en-US" dirty="0" err="1"/>
              <a:t>Pangatwiranan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 err="1"/>
              <a:t>Totoo</a:t>
            </a:r>
            <a:r>
              <a:rPr lang="en-US" dirty="0"/>
              <a:t> kaya ang </a:t>
            </a:r>
            <a:r>
              <a:rPr lang="en-US" dirty="0" err="1"/>
              <a:t>sinasabi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Ibarra kay Maria Clara? </a:t>
            </a:r>
            <a:r>
              <a:rPr lang="en-US" dirty="0" err="1"/>
              <a:t>Patunayan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err="1"/>
              <a:t>Makatuwiran</a:t>
            </a:r>
            <a:r>
              <a:rPr lang="en-US" dirty="0"/>
              <a:t> </a:t>
            </a:r>
            <a:r>
              <a:rPr lang="en-US" err="1"/>
              <a:t>ba</a:t>
            </a:r>
            <a:r>
              <a:rPr lang="en-US" dirty="0"/>
              <a:t> ang </a:t>
            </a:r>
            <a:r>
              <a:rPr lang="en-US" err="1"/>
              <a:t>hangarin</a:t>
            </a:r>
            <a:r>
              <a:rPr lang="en-US" dirty="0"/>
              <a:t> </a:t>
            </a:r>
            <a:r>
              <a:rPr lang="en-US" err="1"/>
              <a:t>ni</a:t>
            </a:r>
            <a:r>
              <a:rPr lang="en-US" dirty="0"/>
              <a:t> Don Rafael </a:t>
            </a:r>
            <a:r>
              <a:rPr lang="en-US" err="1"/>
              <a:t>sa</a:t>
            </a:r>
            <a:r>
              <a:rPr lang="en-US" dirty="0"/>
              <a:t> </a:t>
            </a:r>
            <a:r>
              <a:rPr lang="en-US" err="1"/>
              <a:t>pagpapaaral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 dirty="0"/>
              <a:t> </a:t>
            </a:r>
            <a:r>
              <a:rPr lang="en-US" err="1"/>
              <a:t>anak</a:t>
            </a:r>
            <a:r>
              <a:rPr lang="en-US" dirty="0"/>
              <a:t>? </a:t>
            </a:r>
            <a:r>
              <a:rPr lang="en-US" err="1"/>
              <a:t>Ipaliwanag</a:t>
            </a:r>
            <a:r>
              <a:rPr lang="en-US" dirty="0"/>
              <a:t>. </a:t>
            </a:r>
          </a:p>
          <a:p>
            <a:pPr marL="457200" indent="-457200">
              <a:buAutoNum type="arabicPeriod"/>
            </a:pPr>
            <a:r>
              <a:rPr lang="en-US" dirty="0"/>
              <a:t>Anu-</a:t>
            </a:r>
            <a:r>
              <a:rPr lang="en-US" dirty="0" err="1"/>
              <a:t>ano</a:t>
            </a:r>
            <a:r>
              <a:rPr lang="en-US" dirty="0"/>
              <a:t> ang </a:t>
            </a:r>
            <a:r>
              <a:rPr lang="en-US" dirty="0" err="1"/>
              <a:t>matamis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alaala</a:t>
            </a:r>
            <a:r>
              <a:rPr lang="en-US" dirty="0"/>
              <a:t> ng </a:t>
            </a:r>
            <a:r>
              <a:rPr lang="en-US" dirty="0" err="1"/>
              <a:t>kabataan</a:t>
            </a:r>
            <a:r>
              <a:rPr lang="en-US" dirty="0"/>
              <a:t> </a:t>
            </a:r>
            <a:r>
              <a:rPr lang="en-US" dirty="0" err="1"/>
              <a:t>nina</a:t>
            </a:r>
            <a:r>
              <a:rPr lang="en-US" dirty="0"/>
              <a:t> Ibarra at Maria Clara?</a:t>
            </a:r>
          </a:p>
          <a:p>
            <a:pPr marL="457200" indent="-457200">
              <a:buAutoNum type="arabicPeriod"/>
            </a:pPr>
            <a:r>
              <a:rPr lang="en-US" dirty="0"/>
              <a:t>Kung </a:t>
            </a:r>
            <a:r>
              <a:rPr lang="en-US" dirty="0" err="1"/>
              <a:t>magkakalayo</a:t>
            </a:r>
            <a:r>
              <a:rPr lang="en-US" dirty="0"/>
              <a:t> ng </a:t>
            </a:r>
            <a:r>
              <a:rPr lang="en-US" dirty="0" err="1"/>
              <a:t>pitong</a:t>
            </a:r>
            <a:r>
              <a:rPr lang="en-US" dirty="0"/>
              <a:t> </a:t>
            </a:r>
            <a:r>
              <a:rPr lang="en-US" dirty="0" err="1"/>
              <a:t>taon</a:t>
            </a:r>
            <a:r>
              <a:rPr lang="en-US" dirty="0"/>
              <a:t> ang </a:t>
            </a:r>
            <a:r>
              <a:rPr lang="en-US" dirty="0" err="1"/>
              <a:t>nagmamahalan</a:t>
            </a:r>
            <a:r>
              <a:rPr lang="en-US" dirty="0"/>
              <a:t> </a:t>
            </a:r>
            <a:r>
              <a:rPr lang="en-US" dirty="0" err="1"/>
              <a:t>wala</a:t>
            </a:r>
            <a:r>
              <a:rPr lang="en-US" dirty="0"/>
              <a:t> </a:t>
            </a:r>
            <a:r>
              <a:rPr lang="en-US" dirty="0" err="1"/>
              <a:t>kayang</a:t>
            </a:r>
            <a:r>
              <a:rPr lang="en-US" dirty="0"/>
              <a:t> </a:t>
            </a:r>
            <a:r>
              <a:rPr lang="en-US" dirty="0" err="1"/>
              <a:t>magbabago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bawat</a:t>
            </a:r>
            <a:r>
              <a:rPr lang="en-US" dirty="0"/>
              <a:t> isa? </a:t>
            </a:r>
            <a:r>
              <a:rPr lang="en-US" dirty="0" err="1"/>
              <a:t>Ipaliwanag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2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8136-1EFC-4042-A830-4387B1561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2379453"/>
            <a:ext cx="6720840" cy="3730752"/>
          </a:xfrm>
        </p:spPr>
        <p:txBody>
          <a:bodyPr/>
          <a:lstStyle/>
          <a:p>
            <a:r>
              <a:rPr lang="en-US" dirty="0"/>
              <a:t>Gabay-Diwa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7539-0EE9-FF37-FF6E-DD26C534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29403"/>
            <a:ext cx="6720840" cy="3363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Sagutin ang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tanong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13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oli Me Tangere | Kabanata 7: Suyuan sa Asotea #nolimetangere">
            <a:extLst>
              <a:ext uri="{FF2B5EF4-FFF2-40B4-BE49-F238E27FC236}">
                <a16:creationId xmlns:a16="http://schemas.microsoft.com/office/drawing/2014/main" id="{C58F5F73-E007-5005-DB09-DC4E0C486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8462" r="18864"/>
          <a:stretch/>
        </p:blipFill>
        <p:spPr>
          <a:xfrm>
            <a:off x="772424" y="10"/>
            <a:ext cx="11419576" cy="8784555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52C696-80F4-F388-0BC0-DE48DCC59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tx1"/>
                </a:solidFill>
                <a:highlight>
                  <a:srgbClr val="000000"/>
                </a:highlight>
              </a:rPr>
              <a:t>KABANATA VII:</a:t>
            </a:r>
            <a:br>
              <a:rPr lang="en-US" sz="4600" dirty="0">
                <a:highlight>
                  <a:srgbClr val="000000"/>
                </a:highlight>
              </a:rPr>
            </a:br>
            <a:r>
              <a:rPr lang="en-US" sz="4600" dirty="0">
                <a:solidFill>
                  <a:schemeClr val="tx1"/>
                </a:solidFill>
                <a:highlight>
                  <a:srgbClr val="000000"/>
                </a:highlight>
              </a:rPr>
              <a:t>SUYUAN SA ISANG ASUTEA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F584-99BC-9AE8-82ED-75EA2EA5A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A745-6028-A4C1-ED8E-99032E39B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29" y="428273"/>
            <a:ext cx="6892334" cy="43810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4400" dirty="0"/>
              <a:t> </a:t>
            </a:r>
            <a:r>
              <a:rPr lang="en-US" sz="4400" err="1"/>
              <a:t>Ipaliwanag</a:t>
            </a:r>
            <a:r>
              <a:rPr lang="en-US" sz="4400" dirty="0"/>
              <a:t> ang </a:t>
            </a:r>
            <a:r>
              <a:rPr lang="en-US" sz="4400" err="1"/>
              <a:t>kahulugan</a:t>
            </a:r>
            <a:r>
              <a:rPr lang="en-US" sz="4400" dirty="0"/>
              <a:t> ng </a:t>
            </a:r>
            <a:r>
              <a:rPr lang="en-US" sz="4400" err="1"/>
              <a:t>sinabi</a:t>
            </a:r>
            <a:r>
              <a:rPr lang="en-US" sz="4400" dirty="0"/>
              <a:t> </a:t>
            </a:r>
            <a:r>
              <a:rPr lang="en-US" sz="4400" err="1"/>
              <a:t>ni</a:t>
            </a:r>
            <a:r>
              <a:rPr lang="en-US" sz="4400" dirty="0"/>
              <a:t> Francisco Baltazar </a:t>
            </a:r>
            <a:r>
              <a:rPr lang="en-US" sz="4400" err="1"/>
              <a:t>na</a:t>
            </a:r>
            <a:r>
              <a:rPr lang="en-US" sz="4400" dirty="0"/>
              <a:t> </a:t>
            </a:r>
            <a:r>
              <a:rPr lang="en-US" sz="4400" b="1" u="sng" dirty="0"/>
              <a:t>"</a:t>
            </a:r>
            <a:r>
              <a:rPr lang="en-US" sz="4400" b="1" u="sng" err="1"/>
              <a:t>halamang</a:t>
            </a:r>
            <a:r>
              <a:rPr lang="en-US" sz="4400" b="1" u="sng" dirty="0"/>
              <a:t> </a:t>
            </a:r>
            <a:r>
              <a:rPr lang="en-US" sz="4400" b="1" u="sng" err="1"/>
              <a:t>lumaki</a:t>
            </a:r>
            <a:r>
              <a:rPr lang="en-US" sz="4400" b="1" u="sng" dirty="0"/>
              <a:t> </a:t>
            </a:r>
            <a:r>
              <a:rPr lang="en-US" sz="4400" b="1" u="sng" err="1"/>
              <a:t>sa</a:t>
            </a:r>
            <a:r>
              <a:rPr lang="en-US" sz="4400" b="1" u="sng" dirty="0"/>
              <a:t> </a:t>
            </a:r>
            <a:r>
              <a:rPr lang="en-US" sz="4400" b="1" u="sng" err="1"/>
              <a:t>tubig</a:t>
            </a:r>
            <a:r>
              <a:rPr lang="en-US" sz="4400" b="1" u="sng" dirty="0"/>
              <a:t>, </a:t>
            </a:r>
            <a:r>
              <a:rPr lang="en-US" sz="4400" b="1" u="sng" err="1"/>
              <a:t>daho'y</a:t>
            </a:r>
            <a:r>
              <a:rPr lang="en-US" sz="4400" b="1" u="sng" dirty="0"/>
              <a:t> </a:t>
            </a:r>
            <a:r>
              <a:rPr lang="en-US" sz="4400" b="1" u="sng" err="1"/>
              <a:t>nalalanta</a:t>
            </a:r>
            <a:r>
              <a:rPr lang="en-US" sz="4400" b="1" u="sng" dirty="0"/>
              <a:t> </a:t>
            </a:r>
            <a:r>
              <a:rPr lang="en-US" sz="4400" b="1" u="sng" err="1"/>
              <a:t>munting</a:t>
            </a:r>
            <a:r>
              <a:rPr lang="en-US" sz="4400" b="1" u="sng" dirty="0"/>
              <a:t> di </a:t>
            </a:r>
            <a:r>
              <a:rPr lang="en-US" sz="4400" b="1" u="sng" err="1"/>
              <a:t>madilig</a:t>
            </a:r>
            <a:r>
              <a:rPr lang="en-US" sz="4400" b="1" u="sng" dirty="0"/>
              <a:t>... </a:t>
            </a:r>
            <a:r>
              <a:rPr lang="en-US" sz="4400" b="1" u="sng" err="1"/>
              <a:t>Ikinaluluoy</a:t>
            </a:r>
            <a:r>
              <a:rPr lang="en-US" sz="4400" b="1" u="sng" dirty="0"/>
              <a:t> ang </a:t>
            </a:r>
            <a:r>
              <a:rPr lang="en-US" sz="4400" b="1" u="sng" err="1"/>
              <a:t>sandaling</a:t>
            </a:r>
            <a:r>
              <a:rPr lang="en-US" sz="4400" b="1" u="sng" dirty="0"/>
              <a:t> </a:t>
            </a:r>
            <a:r>
              <a:rPr lang="en-US" sz="4400" b="1" u="sng" err="1"/>
              <a:t>init</a:t>
            </a:r>
            <a:r>
              <a:rPr lang="en-US" sz="4400" b="1" u="sng" dirty="0"/>
              <a:t>"</a:t>
            </a:r>
            <a:r>
              <a:rPr lang="en-US" sz="4400" dirty="0"/>
              <a:t>.</a:t>
            </a:r>
            <a:endParaRPr lang="en-US"/>
          </a:p>
        </p:txBody>
      </p:sp>
      <p:pic>
        <p:nvPicPr>
          <p:cNvPr id="2" name="Picture 1" descr="A person with leaves on his hair&#10;&#10;Description automatically generated">
            <a:extLst>
              <a:ext uri="{FF2B5EF4-FFF2-40B4-BE49-F238E27FC236}">
                <a16:creationId xmlns:a16="http://schemas.microsoft.com/office/drawing/2014/main" id="{201DA2DE-0651-8E8C-2FC4-BD37CE11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561" y="1284078"/>
            <a:ext cx="5320880" cy="55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4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97722-1E89-0430-5505-E7EABCBB4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016" y="788533"/>
            <a:ext cx="9267968" cy="273268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WAKAS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7E8A-3F3D-C9A3-0DED-6A8F22AF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620" y="4164697"/>
            <a:ext cx="7604761" cy="1357637"/>
          </a:xfrm>
        </p:spPr>
        <p:txBody>
          <a:bodyPr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8136-1EFC-4042-A830-4387B1561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2379453"/>
            <a:ext cx="6720840" cy="3730752"/>
          </a:xfrm>
        </p:spPr>
        <p:txBody>
          <a:bodyPr/>
          <a:lstStyle/>
          <a:p>
            <a:r>
              <a:rPr lang="en-US" dirty="0" err="1"/>
              <a:t>Talatinigan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7539-0EE9-FF37-FF6E-DD26C534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29403"/>
            <a:ext cx="6720840" cy="3363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Ibigay</a:t>
            </a:r>
            <a:r>
              <a:rPr lang="en-US" dirty="0"/>
              <a:t> ang </a:t>
            </a:r>
            <a:r>
              <a:rPr lang="en-US" dirty="0" err="1"/>
              <a:t>kasingkahulugan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sumusunod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salita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88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A745-6028-A4C1-ED8E-99032E39B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82" y="758952"/>
            <a:ext cx="10457918" cy="5488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800" err="1"/>
              <a:t>Nakabilibid</a:t>
            </a:r>
            <a:endParaRPr lang="en-US" sz="2800"/>
          </a:p>
          <a:p>
            <a:pPr marL="457200" indent="-457200">
              <a:buAutoNum type="arabicPeriod"/>
            </a:pPr>
            <a:r>
              <a:rPr lang="en-US" sz="2800" err="1"/>
              <a:t>Mabalisa</a:t>
            </a:r>
            <a:endParaRPr lang="en-US" sz="2800"/>
          </a:p>
          <a:p>
            <a:pPr marL="457200" indent="-457200">
              <a:buAutoNum type="arabicPeriod"/>
            </a:pPr>
            <a:r>
              <a:rPr lang="en-US" sz="2800" err="1"/>
              <a:t>Nagdulot</a:t>
            </a:r>
            <a:endParaRPr lang="en-US" sz="2800"/>
          </a:p>
          <a:p>
            <a:pPr marL="457200" indent="-457200">
              <a:buAutoNum type="arabicPeriod"/>
            </a:pPr>
            <a:r>
              <a:rPr lang="en-US" sz="2800" err="1"/>
              <a:t>Napatda</a:t>
            </a:r>
            <a:endParaRPr lang="en-US" sz="2800"/>
          </a:p>
          <a:p>
            <a:pPr marL="457200" indent="-457200">
              <a:buAutoNum type="arabicPeriod"/>
            </a:pPr>
            <a:r>
              <a:rPr lang="en-US" sz="2800" err="1"/>
              <a:t>Langitngit</a:t>
            </a:r>
            <a:endParaRPr lang="en-US" sz="2800"/>
          </a:p>
          <a:p>
            <a:pPr marL="457200" indent="-457200">
              <a:buAutoNum type="arabicPeriod"/>
            </a:pPr>
            <a:r>
              <a:rPr lang="en-US" sz="2800" err="1"/>
              <a:t>Tutop</a:t>
            </a:r>
            <a:endParaRPr lang="en-US" sz="2800"/>
          </a:p>
          <a:p>
            <a:pPr marL="457200" indent="-457200">
              <a:buAutoNum type="arabicPeriod"/>
            </a:pPr>
            <a:r>
              <a:rPr lang="en-US" sz="2800" err="1"/>
              <a:t>Pinupog</a:t>
            </a:r>
            <a:endParaRPr lang="en-US" sz="2800"/>
          </a:p>
          <a:p>
            <a:pPr marL="457200" indent="-457200">
              <a:buAutoNum type="arabicPeriod"/>
            </a:pPr>
            <a:r>
              <a:rPr lang="en-US" sz="2800" err="1"/>
              <a:t>Dumadapyo</a:t>
            </a:r>
            <a:endParaRPr lang="en-US" sz="2800"/>
          </a:p>
          <a:p>
            <a:pPr marL="457200" indent="-457200">
              <a:buAutoNum type="arabicPeriod"/>
            </a:pPr>
            <a:r>
              <a:rPr lang="en-US" sz="2800" err="1"/>
              <a:t>Binabantilan</a:t>
            </a:r>
            <a:endParaRPr lang="en-US" sz="2800"/>
          </a:p>
          <a:p>
            <a:pPr marL="457200" indent="-457200">
              <a:buAutoNum type="arabicPeriod"/>
            </a:pPr>
            <a:r>
              <a:rPr lang="en-US" sz="2800" err="1"/>
              <a:t>Pantay-mata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4388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8136-1EFC-4042-A830-4387B1561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350" y="1243642"/>
            <a:ext cx="10214538" cy="51397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9600" dirty="0" err="1"/>
              <a:t>Ibigay</a:t>
            </a:r>
            <a:r>
              <a:rPr lang="en-US" sz="9600" dirty="0"/>
              <a:t> </a:t>
            </a:r>
            <a:r>
              <a:rPr lang="en-US" sz="9600" dirty="0" err="1"/>
              <a:t>mo</a:t>
            </a:r>
            <a:r>
              <a:rPr lang="en-US" sz="9600" dirty="0"/>
              <a:t> ang</a:t>
            </a:r>
            <a:br>
              <a:rPr lang="en-US" sz="9600" dirty="0"/>
            </a:br>
            <a:r>
              <a:rPr lang="en-US" sz="9600" dirty="0" err="1"/>
              <a:t>Buod</a:t>
            </a:r>
            <a:r>
              <a:rPr lang="en-US" sz="9600" dirty="0"/>
              <a:t> ng</a:t>
            </a:r>
            <a:br>
              <a:rPr lang="en-US" sz="9600" dirty="0"/>
            </a:br>
            <a:r>
              <a:rPr lang="en-US" sz="9600" u="sng" dirty="0" err="1"/>
              <a:t>Kabanata</a:t>
            </a:r>
            <a:r>
              <a:rPr lang="en-US" sz="9600" u="sng" dirty="0"/>
              <a:t> 7</a:t>
            </a:r>
            <a:r>
              <a:rPr lang="en-US" sz="9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5531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8136-1EFC-4042-A830-4387B1561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350" y="1243642"/>
            <a:ext cx="10214538" cy="51397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9600" err="1"/>
              <a:t>Basahin</a:t>
            </a:r>
            <a:r>
              <a:rPr lang="en-US" sz="9600" dirty="0"/>
              <a:t> </a:t>
            </a:r>
            <a:r>
              <a:rPr lang="en-US" sz="9600" err="1"/>
              <a:t>mo</a:t>
            </a:r>
            <a:r>
              <a:rPr lang="en-US" sz="9600" dirty="0"/>
              <a:t> at </a:t>
            </a:r>
            <a:r>
              <a:rPr lang="en-US" sz="9600" err="1"/>
              <a:t>Unawain</a:t>
            </a:r>
            <a:r>
              <a:rPr lang="en-US" sz="9600" dirty="0"/>
              <a:t> ang </a:t>
            </a:r>
            <a:r>
              <a:rPr lang="en-US" sz="9600" u="sng" err="1"/>
              <a:t>Kabanata</a:t>
            </a:r>
            <a:r>
              <a:rPr lang="en-US" sz="9600" u="sng" dirty="0"/>
              <a:t> 7</a:t>
            </a:r>
            <a:r>
              <a:rPr lang="en-US" sz="9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9910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F4F6-4A3C-78D9-2F15-0CE87855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7" y="758952"/>
            <a:ext cx="10702333" cy="54306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Maagang</a:t>
            </a:r>
            <a:r>
              <a:rPr lang="en-US" dirty="0"/>
              <a:t> </a:t>
            </a:r>
            <a:r>
              <a:rPr lang="en-US" dirty="0" err="1"/>
              <a:t>nagsimba</a:t>
            </a:r>
            <a:r>
              <a:rPr lang="en-US" dirty="0"/>
              <a:t> </a:t>
            </a:r>
            <a:r>
              <a:rPr lang="en-US" dirty="0" err="1"/>
              <a:t>sina</a:t>
            </a:r>
            <a:r>
              <a:rPr lang="en-US" dirty="0"/>
              <a:t> Maria Clara at Tiya Isabel. Sa </a:t>
            </a:r>
            <a:r>
              <a:rPr lang="en-US" dirty="0" err="1"/>
              <a:t>kamay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Maria Clara ay </a:t>
            </a:r>
            <a:r>
              <a:rPr lang="en-US" dirty="0" err="1"/>
              <a:t>nakabilibid</a:t>
            </a:r>
            <a:r>
              <a:rPr lang="en-US" dirty="0"/>
              <a:t> ang </a:t>
            </a:r>
            <a:r>
              <a:rPr lang="en-US" dirty="0" err="1"/>
              <a:t>kuwintas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bughaw</a:t>
            </a:r>
            <a:r>
              <a:rPr lang="en-US" dirty="0"/>
              <a:t>. Si Tiya Isabel naman ay </a:t>
            </a:r>
            <a:r>
              <a:rPr lang="en-US" dirty="0" err="1"/>
              <a:t>nagsalamin</a:t>
            </a:r>
            <a:r>
              <a:rPr lang="en-US" dirty="0"/>
              <a:t>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basahin</a:t>
            </a:r>
            <a:r>
              <a:rPr lang="en-US" dirty="0"/>
              <a:t> ang Ancora de Salvacion </a:t>
            </a:r>
            <a:r>
              <a:rPr lang="en-US" dirty="0" err="1"/>
              <a:t>habang</a:t>
            </a:r>
            <a:r>
              <a:rPr lang="en-US" dirty="0"/>
              <a:t> </a:t>
            </a:r>
            <a:r>
              <a:rPr lang="en-US" dirty="0" err="1"/>
              <a:t>nagmimisa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Nagyaya</a:t>
            </a:r>
            <a:r>
              <a:rPr lang="en-US" dirty="0"/>
              <a:t> </a:t>
            </a:r>
            <a:r>
              <a:rPr lang="en-US" dirty="0" err="1"/>
              <a:t>agad</a:t>
            </a:r>
            <a:r>
              <a:rPr lang="en-US" dirty="0"/>
              <a:t> </a:t>
            </a:r>
            <a:r>
              <a:rPr lang="en-US" dirty="0" err="1"/>
              <a:t>umuwi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Maria Clara </a:t>
            </a:r>
            <a:r>
              <a:rPr lang="en-US" dirty="0" err="1"/>
              <a:t>pagkaalis</a:t>
            </a:r>
            <a:r>
              <a:rPr lang="en-US" dirty="0"/>
              <a:t> ng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altar. Ang </a:t>
            </a:r>
            <a:r>
              <a:rPr lang="en-US" dirty="0" err="1"/>
              <a:t>matanda'y</a:t>
            </a:r>
            <a:r>
              <a:rPr lang="en-US" dirty="0"/>
              <a:t> </a:t>
            </a:r>
            <a:r>
              <a:rPr lang="en-US" dirty="0" err="1"/>
              <a:t>naniniwalang</a:t>
            </a:r>
            <a:r>
              <a:rPr lang="en-US" dirty="0"/>
              <a:t> </a:t>
            </a:r>
            <a:r>
              <a:rPr lang="en-US" dirty="0" err="1"/>
              <a:t>madasalin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Maria Clara </a:t>
            </a:r>
            <a:r>
              <a:rPr lang="en-US" dirty="0" err="1"/>
              <a:t>kaya't</a:t>
            </a:r>
            <a:r>
              <a:rPr lang="en-US" dirty="0"/>
              <a:t> </a:t>
            </a:r>
            <a:r>
              <a:rPr lang="en-US" dirty="0" err="1"/>
              <a:t>laban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loob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tumayo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ng di </a:t>
            </a:r>
            <a:r>
              <a:rPr lang="en-US" dirty="0" err="1"/>
              <a:t>kasiyahan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 "</a:t>
            </a:r>
            <a:r>
              <a:rPr lang="en-US" dirty="0" err="1"/>
              <a:t>Patatawarin</a:t>
            </a:r>
            <a:r>
              <a:rPr lang="en-US" dirty="0"/>
              <a:t> din </a:t>
            </a:r>
            <a:r>
              <a:rPr lang="en-US" dirty="0" err="1"/>
              <a:t>ako</a:t>
            </a:r>
            <a:r>
              <a:rPr lang="en-US" dirty="0"/>
              <a:t> ng </a:t>
            </a:r>
            <a:r>
              <a:rPr lang="en-US" dirty="0" err="1"/>
              <a:t>Diyos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higit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nakababatid</a:t>
            </a:r>
            <a:r>
              <a:rPr lang="en-US" dirty="0"/>
              <a:t> ng puso ng </a:t>
            </a:r>
            <a:r>
              <a:rPr lang="en-US" dirty="0" err="1"/>
              <a:t>isang</a:t>
            </a:r>
            <a:r>
              <a:rPr lang="en-US" dirty="0"/>
              <a:t> </a:t>
            </a:r>
            <a:r>
              <a:rPr lang="en-US" dirty="0" err="1"/>
              <a:t>dalaga</a:t>
            </a:r>
            <a:r>
              <a:rPr lang="en-US" dirty="0"/>
              <a:t>, Tiya Isabel," </a:t>
            </a:r>
            <a:r>
              <a:rPr lang="en-US" dirty="0" err="1"/>
              <a:t>bulong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Maria Clara.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Pagkatapos</a:t>
            </a:r>
            <a:r>
              <a:rPr lang="en-US" dirty="0"/>
              <a:t> ng </a:t>
            </a:r>
            <a:r>
              <a:rPr lang="en-US" dirty="0" err="1"/>
              <a:t>agahan</a:t>
            </a:r>
            <a:r>
              <a:rPr lang="en-US" dirty="0"/>
              <a:t> ay </a:t>
            </a:r>
            <a:r>
              <a:rPr lang="en-US" dirty="0" err="1"/>
              <a:t>nanahi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Maria Clara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hindi</a:t>
            </a:r>
            <a:r>
              <a:rPr lang="en-US" dirty="0"/>
              <a:t> </a:t>
            </a:r>
            <a:r>
              <a:rPr lang="en-US" dirty="0" err="1"/>
              <a:t>mainip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paghihintay</a:t>
            </a:r>
            <a:r>
              <a:rPr lang="en-US" dirty="0"/>
              <a:t>. Si Tiya Isabel ay </a:t>
            </a:r>
            <a:r>
              <a:rPr lang="en-US" dirty="0" err="1"/>
              <a:t>nagwalis</a:t>
            </a:r>
            <a:r>
              <a:rPr lang="en-US" dirty="0"/>
              <a:t>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linisin</a:t>
            </a:r>
            <a:r>
              <a:rPr lang="en-US" dirty="0"/>
              <a:t> ang </a:t>
            </a:r>
            <a:r>
              <a:rPr lang="en-US" dirty="0" err="1"/>
              <a:t>kalat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nakaraang</a:t>
            </a:r>
            <a:r>
              <a:rPr lang="en-US" dirty="0"/>
              <a:t> gabi. Si </a:t>
            </a:r>
            <a:r>
              <a:rPr lang="en-US" dirty="0" err="1"/>
              <a:t>Kapitang</a:t>
            </a:r>
            <a:r>
              <a:rPr lang="en-US" dirty="0"/>
              <a:t> </a:t>
            </a:r>
            <a:r>
              <a:rPr lang="en-US" dirty="0" err="1"/>
              <a:t>Tiyago</a:t>
            </a:r>
            <a:r>
              <a:rPr lang="en-US" dirty="0"/>
              <a:t> naman ay </a:t>
            </a:r>
            <a:r>
              <a:rPr lang="en-US" dirty="0" err="1"/>
              <a:t>nagbuklat</a:t>
            </a:r>
            <a:r>
              <a:rPr lang="en-US" dirty="0"/>
              <a:t> ng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kasulatan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Sumisikdo</a:t>
            </a:r>
            <a:r>
              <a:rPr lang="en-US" dirty="0"/>
              <a:t> ang </a:t>
            </a:r>
            <a:r>
              <a:rPr lang="en-US" dirty="0" err="1"/>
              <a:t>dibdib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Maria Clara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tuwing</a:t>
            </a:r>
            <a:r>
              <a:rPr lang="en-US" dirty="0"/>
              <a:t> may </a:t>
            </a:r>
            <a:r>
              <a:rPr lang="en-US" dirty="0" err="1"/>
              <a:t>daraang</a:t>
            </a:r>
            <a:r>
              <a:rPr lang="en-US" dirty="0"/>
              <a:t> </a:t>
            </a:r>
            <a:r>
              <a:rPr lang="en-US" dirty="0" err="1"/>
              <a:t>sasakyan</a:t>
            </a:r>
            <a:r>
              <a:rPr lang="en-US" dirty="0"/>
              <a:t>. Nang </a:t>
            </a:r>
            <a:r>
              <a:rPr lang="en-US" dirty="0" err="1"/>
              <a:t>sandaling</a:t>
            </a:r>
            <a:r>
              <a:rPr lang="en-US" dirty="0"/>
              <a:t> </a:t>
            </a:r>
            <a:r>
              <a:rPr lang="en-US" dirty="0" err="1"/>
              <a:t>yaon</a:t>
            </a:r>
            <a:r>
              <a:rPr lang="en-US" dirty="0"/>
              <a:t> ay </a:t>
            </a:r>
            <a:r>
              <a:rPr lang="en-US" dirty="0" err="1"/>
              <a:t>inakala</a:t>
            </a:r>
            <a:r>
              <a:rPr lang="en-US" dirty="0"/>
              <a:t> </a:t>
            </a:r>
            <a:r>
              <a:rPr lang="en-US" dirty="0" err="1"/>
              <a:t>niyang</a:t>
            </a:r>
            <a:r>
              <a:rPr lang="en-US" dirty="0"/>
              <a:t> </a:t>
            </a:r>
            <a:r>
              <a:rPr lang="en-US" dirty="0" err="1"/>
              <a:t>mabuti</a:t>
            </a:r>
            <a:r>
              <a:rPr lang="en-US" dirty="0"/>
              <a:t> pa ang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tahimik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beaterio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sapagkat</a:t>
            </a:r>
            <a:r>
              <a:rPr lang="en-US" dirty="0"/>
              <a:t> </a:t>
            </a:r>
            <a:r>
              <a:rPr lang="en-US" dirty="0" err="1"/>
              <a:t>doo'y</a:t>
            </a:r>
            <a:r>
              <a:rPr lang="en-US" dirty="0"/>
              <a:t> </a:t>
            </a:r>
            <a:r>
              <a:rPr lang="en-US" dirty="0" err="1"/>
              <a:t>maaari</a:t>
            </a:r>
            <a:r>
              <a:rPr lang="en-US" dirty="0"/>
              <a:t> </a:t>
            </a:r>
            <a:r>
              <a:rPr lang="en-US" dirty="0" err="1"/>
              <a:t>siyang</a:t>
            </a:r>
            <a:r>
              <a:rPr lang="en-US" dirty="0"/>
              <a:t> </a:t>
            </a:r>
            <a:r>
              <a:rPr lang="en-US" dirty="0" err="1"/>
              <a:t>kausapin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hindi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namumutla</a:t>
            </a:r>
            <a:r>
              <a:rPr lang="en-US" dirty="0"/>
              <a:t>. Siya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rin</a:t>
            </a:r>
            <a:r>
              <a:rPr lang="en-US" dirty="0"/>
              <a:t> ang </a:t>
            </a:r>
            <a:r>
              <a:rPr lang="en-US" dirty="0" err="1"/>
              <a:t>umaaliw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kanyang</a:t>
            </a:r>
            <a:r>
              <a:rPr lang="en-US" dirty="0"/>
              <a:t> </a:t>
            </a:r>
            <a:r>
              <a:rPr lang="en-US" dirty="0" err="1"/>
              <a:t>sarili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pagsasabing</a:t>
            </a:r>
            <a:r>
              <a:rPr lang="en-US" dirty="0"/>
              <a:t> ang </a:t>
            </a:r>
            <a:r>
              <a:rPr lang="en-US" dirty="0" err="1"/>
              <a:t>binata</a:t>
            </a:r>
            <a:r>
              <a:rPr lang="en-US" dirty="0"/>
              <a:t> ay </a:t>
            </a:r>
            <a:r>
              <a:rPr lang="en-US" dirty="0" err="1"/>
              <a:t>kalaro</a:t>
            </a:r>
            <a:r>
              <a:rPr lang="en-US" dirty="0"/>
              <a:t> at </a:t>
            </a:r>
            <a:r>
              <a:rPr lang="en-US" dirty="0" err="1"/>
              <a:t>kababata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 </a:t>
            </a:r>
            <a:r>
              <a:rPr lang="en-US" dirty="0" err="1"/>
              <a:t>kaya't</a:t>
            </a:r>
            <a:r>
              <a:rPr lang="en-US" dirty="0"/>
              <a:t> </a:t>
            </a:r>
            <a:r>
              <a:rPr lang="en-US" dirty="0" err="1"/>
              <a:t>hindi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mabalisa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7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F4F6-4A3C-78D9-2F15-0CE87855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7" y="758952"/>
            <a:ext cx="10702333" cy="5430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Medyo</a:t>
            </a:r>
            <a:r>
              <a:rPr lang="en-US" dirty="0"/>
              <a:t> </a:t>
            </a:r>
            <a:r>
              <a:rPr lang="en-US" dirty="0" err="1"/>
              <a:t>namumutla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Maria Clara kaya </a:t>
            </a:r>
            <a:r>
              <a:rPr lang="en-US" dirty="0" err="1"/>
              <a:t>ipinayo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Kapitang</a:t>
            </a:r>
            <a:r>
              <a:rPr lang="en-US" dirty="0"/>
              <a:t> </a:t>
            </a:r>
            <a:r>
              <a:rPr lang="en-US" dirty="0" err="1"/>
              <a:t>Tiyago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magbakasyon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Malabon o </a:t>
            </a:r>
            <a:r>
              <a:rPr lang="en-US" dirty="0" err="1"/>
              <a:t>sa</a:t>
            </a:r>
            <a:r>
              <a:rPr lang="en-US" dirty="0"/>
              <a:t> San Diego. Hindi </a:t>
            </a:r>
            <a:r>
              <a:rPr lang="en-US" dirty="0" err="1"/>
              <a:t>nakaimik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Maria Clara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marinig</a:t>
            </a:r>
            <a:r>
              <a:rPr lang="en-US" dirty="0"/>
              <a:t> ang San Diego.</a:t>
            </a:r>
          </a:p>
          <a:p>
            <a:pPr marL="0" indent="0" algn="just">
              <a:buNone/>
            </a:pPr>
            <a:r>
              <a:rPr lang="en-US" dirty="0"/>
              <a:t> "</a:t>
            </a:r>
            <a:r>
              <a:rPr lang="en-US" dirty="0" err="1"/>
              <a:t>Pumunta</a:t>
            </a:r>
            <a:r>
              <a:rPr lang="en-US" dirty="0"/>
              <a:t> kayo ng </a:t>
            </a:r>
            <a:r>
              <a:rPr lang="en-US" dirty="0" err="1"/>
              <a:t>iyong</a:t>
            </a:r>
            <a:r>
              <a:rPr lang="en-US" dirty="0"/>
              <a:t> Tiya Isabel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beaterio</a:t>
            </a:r>
            <a:r>
              <a:rPr lang="en-US" dirty="0"/>
              <a:t> at </a:t>
            </a:r>
            <a:r>
              <a:rPr lang="en-US" dirty="0" err="1"/>
              <a:t>kunin</a:t>
            </a:r>
            <a:r>
              <a:rPr lang="en-US" dirty="0"/>
              <a:t> </a:t>
            </a:r>
            <a:r>
              <a:rPr lang="en-US" dirty="0" err="1"/>
              <a:t>muna</a:t>
            </a:r>
            <a:r>
              <a:rPr lang="en-US" dirty="0"/>
              <a:t>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damit</a:t>
            </a:r>
            <a:r>
              <a:rPr lang="en-US" dirty="0"/>
              <a:t>. </a:t>
            </a:r>
            <a:r>
              <a:rPr lang="en-US" dirty="0" err="1"/>
              <a:t>Magpaalam</a:t>
            </a:r>
            <a:r>
              <a:rPr lang="en-US" dirty="0"/>
              <a:t> ka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rin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kaibigan</a:t>
            </a:r>
            <a:r>
              <a:rPr lang="en-US" dirty="0"/>
              <a:t> </a:t>
            </a:r>
            <a:r>
              <a:rPr lang="en-US" dirty="0" err="1"/>
              <a:t>pagka't</a:t>
            </a:r>
            <a:r>
              <a:rPr lang="en-US" dirty="0"/>
              <a:t> </a:t>
            </a:r>
            <a:r>
              <a:rPr lang="en-US" dirty="0" err="1"/>
              <a:t>hindi</a:t>
            </a:r>
            <a:r>
              <a:rPr lang="en-US" dirty="0"/>
              <a:t> ka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babalik</a:t>
            </a:r>
            <a:r>
              <a:rPr lang="en-US" dirty="0"/>
              <a:t> doon," </a:t>
            </a:r>
            <a:r>
              <a:rPr lang="en-US" dirty="0" err="1"/>
              <a:t>wika</a:t>
            </a:r>
            <a:r>
              <a:rPr lang="en-US" dirty="0"/>
              <a:t> ng ama.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Nalungkot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Maria Clara </a:t>
            </a:r>
            <a:r>
              <a:rPr lang="en-US" dirty="0" err="1"/>
              <a:t>dahilan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iiwanan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 ang </a:t>
            </a:r>
            <a:r>
              <a:rPr lang="en-US" dirty="0" err="1"/>
              <a:t>isang</a:t>
            </a:r>
            <a:r>
              <a:rPr lang="en-US" dirty="0"/>
              <a:t> </a:t>
            </a:r>
            <a:r>
              <a:rPr lang="en-US" dirty="0" err="1"/>
              <a:t>pook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nagdulot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kanya ng </a:t>
            </a:r>
            <a:r>
              <a:rPr lang="en-US" dirty="0" err="1"/>
              <a:t>kaligayahan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 "</a:t>
            </a:r>
            <a:r>
              <a:rPr lang="en-US" dirty="0" err="1"/>
              <a:t>Pagkabili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ng </a:t>
            </a:r>
            <a:r>
              <a:rPr lang="en-US" dirty="0" err="1"/>
              <a:t>bagong</a:t>
            </a:r>
            <a:r>
              <a:rPr lang="en-US" dirty="0"/>
              <a:t> </a:t>
            </a:r>
            <a:r>
              <a:rPr lang="en-US" dirty="0" err="1"/>
              <a:t>damit</a:t>
            </a:r>
            <a:r>
              <a:rPr lang="en-US" dirty="0"/>
              <a:t> ay </a:t>
            </a:r>
            <a:r>
              <a:rPr lang="en-US" dirty="0" err="1"/>
              <a:t>tutungo</a:t>
            </a:r>
            <a:r>
              <a:rPr lang="en-US" dirty="0"/>
              <a:t> tayo </a:t>
            </a:r>
            <a:r>
              <a:rPr lang="en-US" dirty="0" err="1"/>
              <a:t>sa</a:t>
            </a:r>
            <a:r>
              <a:rPr lang="en-US" dirty="0"/>
              <a:t> Malabon ng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ilang</a:t>
            </a:r>
            <a:r>
              <a:rPr lang="en-US" dirty="0"/>
              <a:t> </a:t>
            </a:r>
            <a:r>
              <a:rPr lang="en-US" dirty="0" err="1"/>
              <a:t>araw</a:t>
            </a:r>
            <a:r>
              <a:rPr lang="en-US" dirty="0"/>
              <a:t>, </a:t>
            </a:r>
            <a:r>
              <a:rPr lang="en-US" dirty="0" err="1"/>
              <a:t>wala</a:t>
            </a:r>
            <a:r>
              <a:rPr lang="en-US" dirty="0"/>
              <a:t> </a:t>
            </a:r>
            <a:r>
              <a:rPr lang="en-US" dirty="0" err="1"/>
              <a:t>rin</a:t>
            </a:r>
            <a:r>
              <a:rPr lang="en-US" dirty="0"/>
              <a:t> </a:t>
            </a:r>
            <a:r>
              <a:rPr lang="en-US" dirty="0" err="1"/>
              <a:t>lamang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San Diego ang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inaama</a:t>
            </a:r>
            <a:r>
              <a:rPr lang="en-US" dirty="0"/>
              <a:t>."</a:t>
            </a:r>
          </a:p>
          <a:p>
            <a:pPr marL="0" indent="0" algn="just">
              <a:buNone/>
            </a:pPr>
            <a:r>
              <a:rPr lang="en-US" dirty="0"/>
              <a:t> "Sa San Diego </a:t>
            </a:r>
            <a:r>
              <a:rPr lang="en-US" dirty="0" err="1"/>
              <a:t>na</a:t>
            </a:r>
            <a:r>
              <a:rPr lang="en-US" dirty="0"/>
              <a:t>, </a:t>
            </a:r>
            <a:r>
              <a:rPr lang="en-US" dirty="0" err="1"/>
              <a:t>Pinsan</a:t>
            </a:r>
            <a:r>
              <a:rPr lang="en-US" dirty="0"/>
              <a:t>. Maganda ang </a:t>
            </a:r>
            <a:r>
              <a:rPr lang="en-US" dirty="0" err="1"/>
              <a:t>ating</a:t>
            </a:r>
            <a:r>
              <a:rPr lang="en-US" dirty="0"/>
              <a:t> </a:t>
            </a:r>
            <a:r>
              <a:rPr lang="en-US" dirty="0" err="1"/>
              <a:t>bahay</a:t>
            </a:r>
            <a:r>
              <a:rPr lang="en-US" dirty="0"/>
              <a:t> doon at isa </a:t>
            </a:r>
            <a:r>
              <a:rPr lang="en-US" dirty="0" err="1"/>
              <a:t>pa'y</a:t>
            </a:r>
            <a:r>
              <a:rPr lang="en-US" dirty="0"/>
              <a:t> </a:t>
            </a:r>
            <a:r>
              <a:rPr lang="en-US" dirty="0" err="1"/>
              <a:t>malapit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ang </a:t>
            </a:r>
            <a:r>
              <a:rPr lang="en-US" dirty="0" err="1"/>
              <a:t>pista</a:t>
            </a:r>
            <a:r>
              <a:rPr lang="en-US" dirty="0"/>
              <a:t>," </a:t>
            </a:r>
            <a:r>
              <a:rPr lang="en-US" dirty="0" err="1"/>
              <a:t>wika</a:t>
            </a:r>
            <a:r>
              <a:rPr lang="en-US" dirty="0"/>
              <a:t> ng </a:t>
            </a:r>
            <a:r>
              <a:rPr lang="en-US" dirty="0" err="1"/>
              <a:t>matanda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</a:t>
            </a:r>
            <a:r>
              <a:rPr lang="en-US" dirty="0" err="1"/>
              <a:t>Ikinagalak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Maria Clara ang </a:t>
            </a:r>
            <a:r>
              <a:rPr lang="en-US" dirty="0" err="1"/>
              <a:t>narinig</a:t>
            </a:r>
            <a:r>
              <a:rPr lang="en-US" dirty="0"/>
              <a:t> </a:t>
            </a:r>
            <a:r>
              <a:rPr lang="en-US" dirty="0" err="1"/>
              <a:t>ngunit</a:t>
            </a:r>
            <a:r>
              <a:rPr lang="en-US" dirty="0"/>
              <a:t> ang </a:t>
            </a:r>
            <a:r>
              <a:rPr lang="en-US" dirty="0" err="1"/>
              <a:t>pagtigil</a:t>
            </a:r>
            <a:r>
              <a:rPr lang="en-US" dirty="0"/>
              <a:t> ng </a:t>
            </a:r>
            <a:r>
              <a:rPr lang="en-US" dirty="0" err="1"/>
              <a:t>isang</a:t>
            </a:r>
            <a:r>
              <a:rPr lang="en-US" dirty="0"/>
              <a:t> </a:t>
            </a:r>
            <a:r>
              <a:rPr lang="en-US" dirty="0" err="1"/>
              <a:t>sasakyan</a:t>
            </a:r>
            <a:r>
              <a:rPr lang="en-US" dirty="0"/>
              <a:t> ay </a:t>
            </a:r>
            <a:r>
              <a:rPr lang="en-US" dirty="0" err="1"/>
              <a:t>ipinagbago</a:t>
            </a:r>
            <a:r>
              <a:rPr lang="en-US" dirty="0"/>
              <a:t> ng </a:t>
            </a:r>
            <a:r>
              <a:rPr lang="en-US" dirty="0" err="1"/>
              <a:t>kulay</a:t>
            </a:r>
            <a:r>
              <a:rPr lang="en-US" dirty="0"/>
              <a:t> ng </a:t>
            </a:r>
            <a:r>
              <a:rPr lang="en-US" dirty="0" err="1"/>
              <a:t>dalaga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F4F6-4A3C-78D9-2F15-0CE87855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67" y="758952"/>
            <a:ext cx="10702333" cy="54306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 Siya </a:t>
            </a:r>
            <a:r>
              <a:rPr lang="en-US" dirty="0" err="1"/>
              <a:t>nga</a:t>
            </a:r>
            <a:r>
              <a:rPr lang="en-US" dirty="0"/>
              <a:t> at </a:t>
            </a:r>
            <a:r>
              <a:rPr lang="en-US" dirty="0" err="1"/>
              <a:t>pagkatapos</a:t>
            </a:r>
            <a:r>
              <a:rPr lang="en-US" dirty="0"/>
              <a:t> ay </a:t>
            </a:r>
            <a:r>
              <a:rPr lang="en-US" dirty="0" err="1"/>
              <a:t>binanggit</a:t>
            </a:r>
            <a:r>
              <a:rPr lang="en-US" dirty="0"/>
              <a:t> ang </a:t>
            </a:r>
            <a:r>
              <a:rPr lang="en-US" dirty="0" err="1"/>
              <a:t>pangalan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Ibarra. Nang </a:t>
            </a:r>
            <a:r>
              <a:rPr lang="en-US" dirty="0" err="1"/>
              <a:t>matiyak</a:t>
            </a:r>
            <a:r>
              <a:rPr lang="en-US" dirty="0"/>
              <a:t> ng </a:t>
            </a:r>
            <a:r>
              <a:rPr lang="en-US" dirty="0" err="1"/>
              <a:t>dalaga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Ibarra ang </a:t>
            </a:r>
            <a:r>
              <a:rPr lang="en-US" dirty="0" err="1"/>
              <a:t>dumarating</a:t>
            </a:r>
            <a:r>
              <a:rPr lang="en-US" dirty="0"/>
              <a:t> ay </a:t>
            </a:r>
            <a:r>
              <a:rPr lang="en-US" dirty="0" err="1"/>
              <a:t>binitawan</a:t>
            </a:r>
            <a:r>
              <a:rPr lang="en-US" dirty="0"/>
              <a:t> ang </a:t>
            </a:r>
            <a:r>
              <a:rPr lang="en-US" dirty="0" err="1"/>
              <a:t>hawak</a:t>
            </a:r>
            <a:r>
              <a:rPr lang="en-US" dirty="0"/>
              <a:t> at </a:t>
            </a:r>
            <a:r>
              <a:rPr lang="en-US" dirty="0" err="1"/>
              <a:t>napatda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kinatatayuan</a:t>
            </a:r>
            <a:r>
              <a:rPr lang="en-US" dirty="0"/>
              <a:t>. Ang </a:t>
            </a:r>
            <a:r>
              <a:rPr lang="en-US" dirty="0" err="1"/>
              <a:t>yabag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papaakyat</a:t>
            </a:r>
            <a:r>
              <a:rPr lang="en-US" dirty="0"/>
              <a:t> ay </a:t>
            </a:r>
            <a:r>
              <a:rPr lang="en-US" dirty="0" err="1"/>
              <a:t>sinundan</a:t>
            </a:r>
            <a:r>
              <a:rPr lang="en-US" dirty="0"/>
              <a:t> ng </a:t>
            </a:r>
            <a:r>
              <a:rPr lang="en-US" dirty="0" err="1"/>
              <a:t>kilalang</a:t>
            </a:r>
            <a:r>
              <a:rPr lang="en-US" dirty="0"/>
              <a:t> </a:t>
            </a:r>
            <a:r>
              <a:rPr lang="en-US" dirty="0" err="1"/>
              <a:t>tinig</a:t>
            </a:r>
            <a:r>
              <a:rPr lang="en-US" dirty="0"/>
              <a:t>. Ang </a:t>
            </a:r>
            <a:r>
              <a:rPr lang="en-US" dirty="0" err="1"/>
              <a:t>dalaga'y</a:t>
            </a:r>
            <a:r>
              <a:rPr lang="en-US" dirty="0"/>
              <a:t> waring </a:t>
            </a:r>
            <a:r>
              <a:rPr lang="en-US" dirty="0" err="1"/>
              <a:t>ginising</a:t>
            </a:r>
            <a:r>
              <a:rPr lang="en-US" dirty="0"/>
              <a:t> ng </a:t>
            </a:r>
            <a:r>
              <a:rPr lang="en-US" dirty="0" err="1"/>
              <a:t>tinig</a:t>
            </a:r>
            <a:r>
              <a:rPr lang="en-US" dirty="0"/>
              <a:t> </a:t>
            </a:r>
            <a:r>
              <a:rPr lang="en-US" dirty="0" err="1"/>
              <a:t>kaya't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ay </a:t>
            </a:r>
            <a:r>
              <a:rPr lang="en-US" dirty="0" err="1"/>
              <a:t>nagtago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silid</a:t>
            </a:r>
            <a:r>
              <a:rPr lang="en-US" dirty="0"/>
              <a:t> ng </a:t>
            </a:r>
            <a:r>
              <a:rPr lang="en-US" dirty="0" err="1"/>
              <a:t>mga</a:t>
            </a:r>
            <a:r>
              <a:rPr lang="en-US" dirty="0"/>
              <a:t> santo. Natawa ang </a:t>
            </a:r>
            <a:r>
              <a:rPr lang="en-US" dirty="0" err="1"/>
              <a:t>magpinsan</a:t>
            </a:r>
            <a:r>
              <a:rPr lang="en-US" dirty="0"/>
              <a:t>. Si Ibarra naman ay </a:t>
            </a:r>
            <a:r>
              <a:rPr lang="en-US" dirty="0" err="1"/>
              <a:t>nakarinig</a:t>
            </a:r>
            <a:r>
              <a:rPr lang="en-US" dirty="0"/>
              <a:t> ng </a:t>
            </a:r>
            <a:r>
              <a:rPr lang="en-US" dirty="0" err="1"/>
              <a:t>langitngit</a:t>
            </a:r>
            <a:r>
              <a:rPr lang="en-US" dirty="0"/>
              <a:t> ng </a:t>
            </a:r>
            <a:r>
              <a:rPr lang="en-US" dirty="0" err="1"/>
              <a:t>isang</a:t>
            </a:r>
            <a:r>
              <a:rPr lang="en-US" dirty="0"/>
              <a:t> </a:t>
            </a:r>
            <a:r>
              <a:rPr lang="en-US" dirty="0" err="1"/>
              <a:t>pintong</a:t>
            </a:r>
            <a:r>
              <a:rPr lang="en-US" dirty="0"/>
              <a:t> </a:t>
            </a:r>
            <a:r>
              <a:rPr lang="en-US" dirty="0" err="1"/>
              <a:t>kasasara</a:t>
            </a:r>
            <a:r>
              <a:rPr lang="en-US" dirty="0"/>
              <a:t> pa </a:t>
            </a:r>
            <a:r>
              <a:rPr lang="en-US" dirty="0" err="1"/>
              <a:t>lamang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 Ang </a:t>
            </a:r>
            <a:r>
              <a:rPr lang="en-US" dirty="0" err="1"/>
              <a:t>dalaga'y</a:t>
            </a:r>
            <a:r>
              <a:rPr lang="en-US" dirty="0"/>
              <a:t> </a:t>
            </a:r>
            <a:r>
              <a:rPr lang="en-US" dirty="0" err="1"/>
              <a:t>nakikiramdam</a:t>
            </a:r>
            <a:r>
              <a:rPr lang="en-US" dirty="0"/>
              <a:t> </a:t>
            </a:r>
            <a:r>
              <a:rPr lang="en-US" dirty="0" err="1"/>
              <a:t>samantalang</a:t>
            </a:r>
            <a:r>
              <a:rPr lang="en-US" dirty="0"/>
              <a:t> </a:t>
            </a:r>
            <a:r>
              <a:rPr lang="en-US" dirty="0" err="1"/>
              <a:t>kinakabahang</a:t>
            </a:r>
            <a:r>
              <a:rPr lang="en-US" dirty="0"/>
              <a:t> </a:t>
            </a:r>
            <a:r>
              <a:rPr lang="en-US" dirty="0" err="1"/>
              <a:t>tutop</a:t>
            </a:r>
            <a:r>
              <a:rPr lang="en-US" dirty="0"/>
              <a:t> ang </a:t>
            </a:r>
            <a:r>
              <a:rPr lang="en-US" dirty="0" err="1"/>
              <a:t>dibdib</a:t>
            </a:r>
            <a:r>
              <a:rPr lang="en-US" dirty="0"/>
              <a:t>. </a:t>
            </a:r>
            <a:r>
              <a:rPr lang="en-US" dirty="0" err="1"/>
              <a:t>Tuwang-tuwang</a:t>
            </a:r>
            <a:r>
              <a:rPr lang="en-US" dirty="0"/>
              <a:t> </a:t>
            </a:r>
            <a:r>
              <a:rPr lang="en-US" dirty="0" err="1"/>
              <a:t>hinagkan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San Antonio Abad at </a:t>
            </a:r>
            <a:r>
              <a:rPr lang="en-US" dirty="0" err="1"/>
              <a:t>pagkatapos</a:t>
            </a:r>
            <a:r>
              <a:rPr lang="en-US" dirty="0"/>
              <a:t> ay </a:t>
            </a:r>
            <a:r>
              <a:rPr lang="en-US" dirty="0" err="1"/>
              <a:t>maingat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sumilip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butas</a:t>
            </a:r>
            <a:r>
              <a:rPr lang="en-US" dirty="0"/>
              <a:t> ng </a:t>
            </a:r>
            <a:r>
              <a:rPr lang="en-US" dirty="0" err="1"/>
              <a:t>susian</a:t>
            </a:r>
            <a:r>
              <a:rPr lang="en-US" dirty="0"/>
              <a:t>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pagmasdan</a:t>
            </a:r>
            <a:r>
              <a:rPr lang="en-US" dirty="0"/>
              <a:t> ang </a:t>
            </a:r>
            <a:r>
              <a:rPr lang="en-US" dirty="0" err="1"/>
              <a:t>minamahal</a:t>
            </a:r>
            <a:r>
              <a:rPr lang="en-US" dirty="0"/>
              <a:t>. Nang </a:t>
            </a:r>
            <a:r>
              <a:rPr lang="en-US" dirty="0" err="1"/>
              <a:t>pumasok</a:t>
            </a:r>
            <a:r>
              <a:rPr lang="en-US" dirty="0"/>
              <a:t> ang ale </a:t>
            </a:r>
            <a:r>
              <a:rPr lang="en-US" dirty="0" err="1"/>
              <a:t>upang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ay </a:t>
            </a:r>
            <a:r>
              <a:rPr lang="en-US" dirty="0" err="1"/>
              <a:t>tawagin</a:t>
            </a:r>
            <a:r>
              <a:rPr lang="en-US" dirty="0"/>
              <a:t> ang </a:t>
            </a:r>
            <a:r>
              <a:rPr lang="en-US" dirty="0" err="1"/>
              <a:t>dalaga'y</a:t>
            </a:r>
            <a:r>
              <a:rPr lang="en-US" dirty="0"/>
              <a:t> </a:t>
            </a:r>
            <a:r>
              <a:rPr lang="en-US" dirty="0" err="1"/>
              <a:t>naglambitin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liig</a:t>
            </a:r>
            <a:r>
              <a:rPr lang="en-US" dirty="0"/>
              <a:t> ng </a:t>
            </a:r>
            <a:r>
              <a:rPr lang="en-US" dirty="0" err="1"/>
              <a:t>matanda</a:t>
            </a:r>
            <a:r>
              <a:rPr lang="en-US" dirty="0"/>
              <a:t> at </a:t>
            </a:r>
            <a:r>
              <a:rPr lang="en-US" dirty="0" err="1"/>
              <a:t>ito'y</a:t>
            </a:r>
            <a:r>
              <a:rPr lang="en-US" dirty="0"/>
              <a:t> </a:t>
            </a:r>
            <a:r>
              <a:rPr lang="en-US" dirty="0" err="1"/>
              <a:t>pinupog</a:t>
            </a:r>
            <a:r>
              <a:rPr lang="en-US" dirty="0"/>
              <a:t> ng </a:t>
            </a:r>
            <a:r>
              <a:rPr lang="en-US" dirty="0" err="1"/>
              <a:t>halik</a:t>
            </a:r>
            <a:r>
              <a:rPr lang="en-US" dirty="0"/>
              <a:t>. </a:t>
            </a:r>
            <a:r>
              <a:rPr lang="en-US" dirty="0" err="1"/>
              <a:t>Napaluha</a:t>
            </a:r>
            <a:r>
              <a:rPr lang="en-US" dirty="0"/>
              <a:t> </a:t>
            </a:r>
            <a:r>
              <a:rPr lang="en-US" dirty="0" err="1"/>
              <a:t>rin</a:t>
            </a:r>
            <a:r>
              <a:rPr lang="en-US" dirty="0"/>
              <a:t> </a:t>
            </a:r>
            <a:r>
              <a:rPr lang="en-US" dirty="0" err="1"/>
              <a:t>ito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kagalakan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 "Hala, mag-</a:t>
            </a:r>
            <a:r>
              <a:rPr lang="en-US" err="1"/>
              <a:t>ayos</a:t>
            </a:r>
            <a:r>
              <a:rPr lang="en-US" dirty="0"/>
              <a:t> ka </a:t>
            </a:r>
            <a:r>
              <a:rPr lang="en-US" err="1"/>
              <a:t>habang</a:t>
            </a:r>
            <a:r>
              <a:rPr lang="en-US" dirty="0"/>
              <a:t> nag-</a:t>
            </a:r>
            <a:r>
              <a:rPr lang="en-US" err="1"/>
              <a:t>uusap</a:t>
            </a:r>
            <a:r>
              <a:rPr lang="en-US" dirty="0"/>
              <a:t> </a:t>
            </a:r>
            <a:r>
              <a:rPr lang="en-US" err="1"/>
              <a:t>sila</a:t>
            </a:r>
            <a:r>
              <a:rPr lang="en-US" dirty="0"/>
              <a:t> </a:t>
            </a:r>
            <a:r>
              <a:rPr lang="en-US" err="1"/>
              <a:t>tungkol</a:t>
            </a:r>
            <a:r>
              <a:rPr lang="en-US" dirty="0"/>
              <a:t> </a:t>
            </a:r>
            <a:r>
              <a:rPr lang="en-US" err="1"/>
              <a:t>sa</a:t>
            </a:r>
            <a:r>
              <a:rPr lang="en-US" dirty="0"/>
              <a:t> </a:t>
            </a:r>
            <a:r>
              <a:rPr lang="en-US" err="1"/>
              <a:t>inyong</a:t>
            </a:r>
            <a:r>
              <a:rPr lang="en-US" dirty="0"/>
              <a:t>... Sige </a:t>
            </a:r>
            <a:r>
              <a:rPr lang="en-US" err="1"/>
              <a:t>na</a:t>
            </a:r>
            <a:r>
              <a:rPr lang="en-US" dirty="0"/>
              <a:t>, </a:t>
            </a:r>
            <a:r>
              <a:rPr lang="en-US" err="1"/>
              <a:t>madali</a:t>
            </a:r>
            <a:r>
              <a:rPr lang="en-US" dirty="0"/>
              <a:t> ka."</a:t>
            </a:r>
          </a:p>
          <a:p>
            <a:pPr marL="0" indent="0" algn="just">
              <a:buNone/>
            </a:pPr>
            <a:r>
              <a:rPr lang="en-US" dirty="0"/>
              <a:t> Nag-</a:t>
            </a:r>
            <a:r>
              <a:rPr lang="en-US" dirty="0" err="1"/>
              <a:t>uusap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Kapitan </a:t>
            </a:r>
            <a:r>
              <a:rPr lang="en-US" dirty="0" err="1"/>
              <a:t>Tiyago</a:t>
            </a:r>
            <a:r>
              <a:rPr lang="en-US" dirty="0"/>
              <a:t> at Ibarra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nasok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bulwagan</a:t>
            </a:r>
            <a:r>
              <a:rPr lang="en-US" dirty="0"/>
              <a:t> ang </a:t>
            </a:r>
            <a:r>
              <a:rPr lang="en-US" dirty="0" err="1"/>
              <a:t>dalawa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halos </a:t>
            </a:r>
            <a:r>
              <a:rPr lang="en-US" dirty="0" err="1"/>
              <a:t>binabatak</a:t>
            </a:r>
            <a:r>
              <a:rPr lang="en-US" dirty="0"/>
              <a:t> ang </a:t>
            </a:r>
            <a:r>
              <a:rPr lang="en-US" dirty="0" err="1"/>
              <a:t>dalaga</a:t>
            </a:r>
            <a:r>
              <a:rPr lang="en-US" dirty="0"/>
              <a:t>. Hindi </a:t>
            </a:r>
            <a:r>
              <a:rPr lang="en-US" dirty="0" err="1"/>
              <a:t>tumatanaw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tao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Maria Clara.</a:t>
            </a:r>
          </a:p>
          <a:p>
            <a:pPr marL="0" indent="0" algn="just">
              <a:buNone/>
            </a:pPr>
            <a:r>
              <a:rPr lang="en-US" dirty="0"/>
              <a:t> Pinag-</a:t>
            </a:r>
            <a:r>
              <a:rPr lang="en-US" dirty="0" err="1"/>
              <a:t>usap</a:t>
            </a:r>
            <a:r>
              <a:rPr lang="en-US" dirty="0"/>
              <a:t> </a:t>
            </a:r>
            <a:r>
              <a:rPr lang="en-US" dirty="0" err="1"/>
              <a:t>nila</a:t>
            </a:r>
            <a:r>
              <a:rPr lang="en-US" dirty="0"/>
              <a:t> ang </a:t>
            </a:r>
            <a:r>
              <a:rPr lang="en-US" dirty="0" err="1"/>
              <a:t>kanilang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at ang </a:t>
            </a:r>
            <a:r>
              <a:rPr lang="en-US" dirty="0" err="1"/>
              <a:t>dalawang</a:t>
            </a:r>
            <a:r>
              <a:rPr lang="en-US" dirty="0"/>
              <a:t> </a:t>
            </a:r>
            <a:r>
              <a:rPr lang="en-US" dirty="0" err="1"/>
              <a:t>kaluluwa</a:t>
            </a:r>
            <a:r>
              <a:rPr lang="en-US" dirty="0"/>
              <a:t> ay </a:t>
            </a:r>
            <a:r>
              <a:rPr lang="en-US" dirty="0" err="1"/>
              <a:t>nagkaunawaan</a:t>
            </a:r>
            <a:r>
              <a:rPr lang="en-US" dirty="0"/>
              <a:t>. Hindi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kailangan</a:t>
            </a:r>
            <a:r>
              <a:rPr lang="en-US" dirty="0"/>
              <a:t> pa ang </a:t>
            </a:r>
            <a:r>
              <a:rPr lang="en-US" dirty="0" err="1"/>
              <a:t>tinig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dalawang</a:t>
            </a:r>
            <a:r>
              <a:rPr lang="en-US" dirty="0"/>
              <a:t> </a:t>
            </a:r>
            <a:r>
              <a:rPr lang="en-US" dirty="0" err="1"/>
              <a:t>pusong</a:t>
            </a:r>
            <a:r>
              <a:rPr lang="en-US" dirty="0"/>
              <a:t> </a:t>
            </a:r>
            <a:r>
              <a:rPr lang="en-US" dirty="0" err="1"/>
              <a:t>nagkakaisa</a:t>
            </a:r>
            <a:r>
              <a:rPr lang="en-US" dirty="0"/>
              <a:t> ng </a:t>
            </a:r>
            <a:r>
              <a:rPr lang="en-US" dirty="0" err="1"/>
              <a:t>tibukin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1813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2F3F0"/>
      </a:lt2>
      <a:accent1>
        <a:srgbClr val="864DC3"/>
      </a:accent1>
      <a:accent2>
        <a:srgbClr val="483FB3"/>
      </a:accent2>
      <a:accent3>
        <a:srgbClr val="4D76C3"/>
      </a:accent3>
      <a:accent4>
        <a:srgbClr val="3B95B1"/>
      </a:accent4>
      <a:accent5>
        <a:srgbClr val="4BBFAB"/>
      </a:accent5>
      <a:accent6>
        <a:srgbClr val="3BB16B"/>
      </a:accent6>
      <a:hlink>
        <a:srgbClr val="339A99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HeadlinesVTI</vt:lpstr>
      <vt:lpstr>Filipino 9 | Noli Me Tangere</vt:lpstr>
      <vt:lpstr>KABANATA VII: SUYUAN SA ISANG ASUTEA</vt:lpstr>
      <vt:lpstr>Talatinigan</vt:lpstr>
      <vt:lpstr>PowerPoint Presentation</vt:lpstr>
      <vt:lpstr>Ibigay mo ang Buod ng Kabanata 7 </vt:lpstr>
      <vt:lpstr>Basahin mo at Unawain ang Kabanata 7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Talakayan</vt:lpstr>
      <vt:lpstr>PowerPoint Presentation</vt:lpstr>
      <vt:lpstr>Gabay-Diwa</vt:lpstr>
      <vt:lpstr>PowerPoint Presentation</vt:lpstr>
      <vt:lpstr>WAKAS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241</cp:revision>
  <dcterms:created xsi:type="dcterms:W3CDTF">2024-04-28T20:44:23Z</dcterms:created>
  <dcterms:modified xsi:type="dcterms:W3CDTF">2024-05-03T17:57:15Z</dcterms:modified>
</cp:coreProperties>
</file>