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1" r:id="rId2"/>
  </p:sld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37E78-A152-4A29-A809-1E281EA5E951}" v="2" dt="2024-05-03T18:01:11.314"/>
    <p1510:client id="{C9C1AA36-C14C-47DF-9E4C-CDA25E24F8CC}" v="580" dt="2024-05-02T06:38:37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8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2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6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9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6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0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57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7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8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50" r:id="rId8"/>
    <p:sldLayoutId id="2147483751" r:id="rId9"/>
    <p:sldLayoutId id="2147483752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PrAx9NWT3XM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 descr="Floral design made with continuous lines">
            <a:extLst>
              <a:ext uri="{FF2B5EF4-FFF2-40B4-BE49-F238E27FC236}">
                <a16:creationId xmlns:a16="http://schemas.microsoft.com/office/drawing/2014/main" id="{91AFB940-F1FC-ECEE-75BF-EA84FE39E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039" b="231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178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cs typeface="Sabon Next LT"/>
              </a:rPr>
              <a:t>Filipino 9 |</a:t>
            </a:r>
            <a:br>
              <a:rPr lang="en-US">
                <a:solidFill>
                  <a:srgbClr val="FFFFFF"/>
                </a:solidFill>
                <a:cs typeface="Sabon Next LT"/>
              </a:rPr>
            </a:br>
            <a:r>
              <a:rPr lang="en-US">
                <a:solidFill>
                  <a:srgbClr val="FFFFFF"/>
                </a:solidFill>
                <a:cs typeface="Sabon Next LT"/>
              </a:rPr>
              <a:t>Noli Me Tangere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5178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Mayo 6, 2024</a:t>
            </a:r>
          </a:p>
        </p:txBody>
      </p:sp>
    </p:spTree>
    <p:extLst>
      <p:ext uri="{BB962C8B-B14F-4D97-AF65-F5344CB8AC3E}">
        <p14:creationId xmlns:p14="http://schemas.microsoft.com/office/powerpoint/2010/main" val="3830248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2C75-7C09-7AD6-49C0-D8E68013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425450"/>
            <a:ext cx="11274612" cy="60648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/>
              <a:t> Sa </a:t>
            </a:r>
            <a:r>
              <a:rPr lang="en-US" err="1"/>
              <a:t>ilalim</a:t>
            </a:r>
            <a:r>
              <a:rPr lang="en-US"/>
              <a:t> ng kariton ay nakabulagta ang isang bilanggong patay at sa malapit ay dalawang bilanggo ang patuloy sa paggawa. Marahil ay sinasabi ng isa: "Ngayo'y ikaw, bukas ay kami naman."</a:t>
            </a:r>
          </a:p>
          <a:p>
            <a:pPr marL="0" indent="0" algn="just">
              <a:buNone/>
            </a:pPr>
            <a:r>
              <a:rPr lang="en-US" dirty="0"/>
              <a:t> Nakita </a:t>
            </a:r>
            <a:r>
              <a:rPr lang="en-US" dirty="0" err="1"/>
              <a:t>niyang</a:t>
            </a:r>
            <a:r>
              <a:rPr lang="en-US" dirty="0"/>
              <a:t> ang </a:t>
            </a:r>
            <a:r>
              <a:rPr lang="en-US" dirty="0" err="1"/>
              <a:t>mga</a:t>
            </a:r>
            <a:r>
              <a:rPr lang="en-US" dirty="0"/>
              <a:t> punong </a:t>
            </a:r>
            <a:r>
              <a:rPr lang="en-US" dirty="0" err="1"/>
              <a:t>talisay</a:t>
            </a:r>
            <a:r>
              <a:rPr lang="en-US" dirty="0"/>
              <a:t> </a:t>
            </a:r>
            <a:r>
              <a:rPr lang="en-US" dirty="0" err="1"/>
              <a:t>pagdaan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San Gabriel. Ito ay </a:t>
            </a:r>
            <a:r>
              <a:rPr lang="en-US" dirty="0" err="1"/>
              <a:t>lalo</a:t>
            </a:r>
            <a:r>
              <a:rPr lang="en-US" dirty="0"/>
              <a:t> pang </a:t>
            </a:r>
            <a:r>
              <a:rPr lang="en-US" dirty="0" err="1"/>
              <a:t>bansot</a:t>
            </a:r>
            <a:r>
              <a:rPr lang="en-US" dirty="0"/>
              <a:t> at ang </a:t>
            </a:r>
            <a:r>
              <a:rPr lang="en-US" dirty="0" err="1"/>
              <a:t>Eskolta</a:t>
            </a:r>
            <a:r>
              <a:rPr lang="en-US" dirty="0"/>
              <a:t> ay </a:t>
            </a:r>
            <a:r>
              <a:rPr lang="en-US" dirty="0" err="1"/>
              <a:t>lalo</a:t>
            </a:r>
            <a:r>
              <a:rPr lang="en-US" dirty="0"/>
              <a:t> pang </a:t>
            </a:r>
            <a:r>
              <a:rPr lang="en-US" dirty="0" err="1"/>
              <a:t>pumangit</a:t>
            </a:r>
            <a:r>
              <a:rPr lang="en-US" dirty="0"/>
              <a:t>. Nakita </a:t>
            </a:r>
            <a:r>
              <a:rPr lang="en-US" dirty="0" err="1"/>
              <a:t>rin</a:t>
            </a:r>
            <a:r>
              <a:rPr lang="en-US" dirty="0"/>
              <a:t> </a:t>
            </a:r>
            <a:r>
              <a:rPr lang="en-US" dirty="0" err="1"/>
              <a:t>niya</a:t>
            </a:r>
            <a:r>
              <a:rPr lang="en-US" dirty="0"/>
              <a:t> ang maraming </a:t>
            </a:r>
            <a:r>
              <a:rPr lang="en-US" dirty="0" err="1"/>
              <a:t>magagarang</a:t>
            </a:r>
            <a:r>
              <a:rPr lang="en-US" dirty="0"/>
              <a:t> </a:t>
            </a:r>
            <a:r>
              <a:rPr lang="en-US" dirty="0" err="1"/>
              <a:t>sasakyan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lulan</a:t>
            </a:r>
            <a:r>
              <a:rPr lang="en-US" dirty="0"/>
              <a:t> 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kawaning</a:t>
            </a:r>
            <a:r>
              <a:rPr lang="en-US" dirty="0"/>
              <a:t> </a:t>
            </a:r>
            <a:r>
              <a:rPr lang="en-US" dirty="0" err="1"/>
              <a:t>inaantok</a:t>
            </a:r>
            <a:r>
              <a:rPr lang="en-US" dirty="0"/>
              <a:t> pa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kanilang</a:t>
            </a:r>
            <a:r>
              <a:rPr lang="en-US" dirty="0"/>
              <a:t> </a:t>
            </a:r>
            <a:r>
              <a:rPr lang="en-US" dirty="0" err="1"/>
              <a:t>pagpasok</a:t>
            </a:r>
            <a:r>
              <a:rPr lang="en-US" dirty="0"/>
              <a:t>,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militar</a:t>
            </a:r>
            <a:r>
              <a:rPr lang="en-US" dirty="0"/>
              <a:t>,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Intsik</a:t>
            </a:r>
            <a:r>
              <a:rPr lang="en-US" dirty="0"/>
              <a:t> at </a:t>
            </a:r>
            <a:r>
              <a:rPr lang="en-US" dirty="0" err="1"/>
              <a:t>mga</a:t>
            </a:r>
            <a:r>
              <a:rPr lang="en-US" dirty="0"/>
              <a:t> paring </a:t>
            </a:r>
            <a:r>
              <a:rPr lang="en-US" dirty="0" err="1"/>
              <a:t>walang</a:t>
            </a:r>
            <a:r>
              <a:rPr lang="en-US" dirty="0"/>
              <a:t> </a:t>
            </a:r>
            <a:r>
              <a:rPr lang="en-US" dirty="0" err="1"/>
              <a:t>kibo</a:t>
            </a:r>
            <a:r>
              <a:rPr lang="en-US" dirty="0"/>
              <a:t>. </a:t>
            </a:r>
            <a:r>
              <a:rPr lang="en-US" dirty="0" err="1"/>
              <a:t>Namataan</a:t>
            </a:r>
            <a:r>
              <a:rPr lang="en-US" dirty="0"/>
              <a:t> din </a:t>
            </a:r>
            <a:r>
              <a:rPr lang="en-US" dirty="0" err="1"/>
              <a:t>niya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isang</a:t>
            </a:r>
            <a:r>
              <a:rPr lang="en-US" dirty="0"/>
              <a:t> </a:t>
            </a:r>
            <a:r>
              <a:rPr lang="en-US" dirty="0" err="1"/>
              <a:t>magandang</a:t>
            </a:r>
            <a:r>
              <a:rPr lang="en-US" dirty="0"/>
              <a:t> </a:t>
            </a:r>
            <a:r>
              <a:rPr lang="en-US" dirty="0" err="1"/>
              <a:t>karwahe</a:t>
            </a:r>
            <a:r>
              <a:rPr lang="en-US" dirty="0"/>
              <a:t> </a:t>
            </a:r>
            <a:r>
              <a:rPr lang="en-US" dirty="0" err="1"/>
              <a:t>sakay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Padre Damaso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nakakunut-noo</a:t>
            </a:r>
            <a:r>
              <a:rPr lang="en-US" dirty="0"/>
              <a:t> at waring </a:t>
            </a:r>
            <a:r>
              <a:rPr lang="en-US" dirty="0" err="1"/>
              <a:t>malalim</a:t>
            </a:r>
            <a:r>
              <a:rPr lang="en-US" dirty="0"/>
              <a:t> ang </a:t>
            </a:r>
            <a:r>
              <a:rPr lang="en-US" dirty="0" err="1"/>
              <a:t>iniisip</a:t>
            </a:r>
            <a:r>
              <a:rPr lang="en-US" dirty="0"/>
              <a:t>. Binati </a:t>
            </a:r>
            <a:r>
              <a:rPr lang="en-US" dirty="0" err="1"/>
              <a:t>rin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Kapitan </a:t>
            </a:r>
            <a:r>
              <a:rPr lang="en-US" dirty="0" err="1"/>
              <a:t>Tinong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kasama</a:t>
            </a:r>
            <a:r>
              <a:rPr lang="en-US" dirty="0"/>
              <a:t> ang </a:t>
            </a:r>
            <a:r>
              <a:rPr lang="en-US" dirty="0" err="1"/>
              <a:t>kanyang</a:t>
            </a:r>
            <a:r>
              <a:rPr lang="en-US" dirty="0"/>
              <a:t> </a:t>
            </a:r>
            <a:r>
              <a:rPr lang="en-US" dirty="0" err="1"/>
              <a:t>asawa</a:t>
            </a:r>
            <a:r>
              <a:rPr lang="en-US" dirty="0"/>
              <a:t> at </a:t>
            </a:r>
            <a:r>
              <a:rPr lang="en-US" dirty="0" err="1"/>
              <a:t>dalawang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Nagdaan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Arroceros</a:t>
            </a:r>
            <a:r>
              <a:rPr lang="en-US" dirty="0"/>
              <a:t>. Ang </a:t>
            </a:r>
            <a:r>
              <a:rPr lang="en-US" dirty="0" err="1"/>
              <a:t>pagawaan</a:t>
            </a:r>
            <a:r>
              <a:rPr lang="en-US" dirty="0"/>
              <a:t> ng </a:t>
            </a:r>
            <a:r>
              <a:rPr lang="en-US" dirty="0" err="1"/>
              <a:t>tabako</a:t>
            </a:r>
            <a:r>
              <a:rPr lang="en-US" dirty="0"/>
              <a:t> </a:t>
            </a:r>
            <a:r>
              <a:rPr lang="en-US" dirty="0" err="1"/>
              <a:t>roon</a:t>
            </a:r>
            <a:r>
              <a:rPr lang="en-US" dirty="0"/>
              <a:t> ay </a:t>
            </a:r>
            <a:r>
              <a:rPr lang="en-US" dirty="0" err="1"/>
              <a:t>nakapagpaalaala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minsan</a:t>
            </a:r>
            <a:r>
              <a:rPr lang="en-US" dirty="0"/>
              <a:t> </a:t>
            </a:r>
            <a:r>
              <a:rPr lang="en-US" dirty="0" err="1"/>
              <a:t>niyang</a:t>
            </a:r>
            <a:r>
              <a:rPr lang="en-US" dirty="0"/>
              <a:t> </a:t>
            </a:r>
            <a:r>
              <a:rPr lang="en-US" dirty="0" err="1"/>
              <a:t>pagkahilo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amoy</a:t>
            </a:r>
            <a:r>
              <a:rPr lang="en-US" dirty="0"/>
              <a:t> ng </a:t>
            </a:r>
            <a:r>
              <a:rPr lang="en-US" dirty="0" err="1"/>
              <a:t>tabako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/>
              <a:t> </a:t>
            </a:r>
            <a:r>
              <a:rPr lang="en-US" dirty="0"/>
              <a:t>Ang lahat ng </a:t>
            </a:r>
            <a:r>
              <a:rPr lang="en-US" err="1"/>
              <a:t>magagandang</a:t>
            </a:r>
            <a:r>
              <a:rPr lang="en-US" dirty="0"/>
              <a:t> </a:t>
            </a:r>
            <a:r>
              <a:rPr lang="en-US" err="1"/>
              <a:t>alaala</a:t>
            </a:r>
            <a:r>
              <a:rPr lang="en-US" dirty="0"/>
              <a:t> ay </a:t>
            </a:r>
            <a:r>
              <a:rPr lang="en-US" err="1"/>
              <a:t>napawi</a:t>
            </a:r>
            <a:r>
              <a:rPr lang="en-US" dirty="0"/>
              <a:t> </a:t>
            </a:r>
            <a:r>
              <a:rPr lang="en-US" err="1"/>
              <a:t>nang</a:t>
            </a:r>
            <a:r>
              <a:rPr lang="en-US" dirty="0"/>
              <a:t> </a:t>
            </a:r>
            <a:r>
              <a:rPr lang="en-US" err="1"/>
              <a:t>mapadaan</a:t>
            </a:r>
            <a:r>
              <a:rPr lang="en-US" dirty="0"/>
              <a:t> </a:t>
            </a:r>
            <a:r>
              <a:rPr lang="en-US" err="1"/>
              <a:t>siya</a:t>
            </a:r>
            <a:r>
              <a:rPr lang="en-US" dirty="0"/>
              <a:t> </a:t>
            </a:r>
            <a:r>
              <a:rPr lang="en-US" err="1"/>
              <a:t>sa</a:t>
            </a:r>
            <a:r>
              <a:rPr lang="en-US" dirty="0"/>
              <a:t> Hardin </a:t>
            </a:r>
            <a:r>
              <a:rPr lang="en-US" err="1"/>
              <a:t>Botaniko</a:t>
            </a:r>
            <a:r>
              <a:rPr lang="en-US" dirty="0"/>
              <a:t>. 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2C75-7C09-7AD6-49C0-D8E68013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425450"/>
            <a:ext cx="11274612" cy="60648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Naalala</a:t>
            </a:r>
            <a:r>
              <a:rPr lang="en-US" dirty="0"/>
              <a:t> </a:t>
            </a:r>
            <a:r>
              <a:rPr lang="en-US" dirty="0" err="1"/>
              <a:t>niya</a:t>
            </a:r>
            <a:r>
              <a:rPr lang="en-US" dirty="0"/>
              <a:t> ang Hardin </a:t>
            </a:r>
            <a:r>
              <a:rPr lang="en-US" dirty="0" err="1"/>
              <a:t>Botaniko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Europa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umaakit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maraming </a:t>
            </a:r>
            <a:r>
              <a:rPr lang="en-US" dirty="0" err="1"/>
              <a:t>tao</a:t>
            </a:r>
            <a:r>
              <a:rPr lang="en-US" dirty="0"/>
              <a:t>. </a:t>
            </a:r>
            <a:r>
              <a:rPr lang="en-US" dirty="0" err="1"/>
              <a:t>Tumingin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malayo</a:t>
            </a:r>
            <a:r>
              <a:rPr lang="en-US" dirty="0"/>
              <a:t> at </a:t>
            </a:r>
            <a:r>
              <a:rPr lang="en-US" dirty="0" err="1"/>
              <a:t>nakita</a:t>
            </a:r>
            <a:r>
              <a:rPr lang="en-US" dirty="0"/>
              <a:t> </a:t>
            </a:r>
            <a:r>
              <a:rPr lang="en-US" dirty="0" err="1"/>
              <a:t>niya</a:t>
            </a:r>
            <a:r>
              <a:rPr lang="en-US" dirty="0"/>
              <a:t> ang </a:t>
            </a:r>
            <a:r>
              <a:rPr lang="en-US" dirty="0" err="1"/>
              <a:t>matandang</a:t>
            </a:r>
            <a:r>
              <a:rPr lang="en-US" dirty="0"/>
              <a:t> Maynila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naliligid</a:t>
            </a:r>
            <a:r>
              <a:rPr lang="en-US" dirty="0"/>
              <a:t> ng </a:t>
            </a:r>
            <a:r>
              <a:rPr lang="en-US" dirty="0" err="1"/>
              <a:t>makapal</a:t>
            </a:r>
            <a:r>
              <a:rPr lang="en-US" dirty="0"/>
              <a:t> at </a:t>
            </a:r>
            <a:r>
              <a:rPr lang="en-US" dirty="0" err="1"/>
              <a:t>nilulumot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pader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Tumanaw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Ibarra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gitna</a:t>
            </a:r>
            <a:r>
              <a:rPr lang="en-US" dirty="0"/>
              <a:t> ng </a:t>
            </a:r>
            <a:r>
              <a:rPr lang="en-US" dirty="0" err="1"/>
              <a:t>dagat</a:t>
            </a:r>
            <a:r>
              <a:rPr lang="en-US" dirty="0"/>
              <a:t>. </a:t>
            </a:r>
            <a:r>
              <a:rPr lang="en-US" dirty="0" err="1"/>
              <a:t>Naroroon</a:t>
            </a:r>
            <a:r>
              <a:rPr lang="en-US" dirty="0"/>
              <a:t> ang Europa, ang </a:t>
            </a:r>
            <a:r>
              <a:rPr lang="en-US" dirty="0" err="1"/>
              <a:t>bansang</a:t>
            </a:r>
            <a:r>
              <a:rPr lang="en-US" dirty="0"/>
              <a:t> </a:t>
            </a:r>
            <a:r>
              <a:rPr lang="en-US" dirty="0" err="1"/>
              <a:t>laging</a:t>
            </a:r>
            <a:r>
              <a:rPr lang="en-US" dirty="0"/>
              <a:t> </a:t>
            </a:r>
            <a:r>
              <a:rPr lang="en-US" dirty="0" err="1"/>
              <a:t>gumagawa</a:t>
            </a:r>
            <a:r>
              <a:rPr lang="en-US" dirty="0"/>
              <a:t> </a:t>
            </a:r>
            <a:r>
              <a:rPr lang="en-US" dirty="0" err="1"/>
              <a:t>upang</a:t>
            </a:r>
            <a:r>
              <a:rPr lang="en-US" dirty="0"/>
              <a:t> </a:t>
            </a:r>
            <a:r>
              <a:rPr lang="en-US" dirty="0" err="1"/>
              <a:t>makamit</a:t>
            </a:r>
            <a:r>
              <a:rPr lang="en-US" dirty="0"/>
              <a:t> ang </a:t>
            </a:r>
            <a:r>
              <a:rPr lang="en-US" dirty="0" err="1"/>
              <a:t>kaunlaran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 Ang </a:t>
            </a:r>
            <a:r>
              <a:rPr lang="en-US" dirty="0" err="1"/>
              <a:t>kanyang</a:t>
            </a:r>
            <a:r>
              <a:rPr lang="en-US" dirty="0"/>
              <a:t> </a:t>
            </a:r>
            <a:r>
              <a:rPr lang="en-US" dirty="0" err="1"/>
              <a:t>isipan</a:t>
            </a:r>
            <a:r>
              <a:rPr lang="en-US" dirty="0"/>
              <a:t> </a:t>
            </a:r>
            <a:r>
              <a:rPr lang="en-US" dirty="0" err="1"/>
              <a:t>napokus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ay Bagumbayan. </a:t>
            </a:r>
            <a:r>
              <a:rPr lang="en-US" dirty="0" err="1"/>
              <a:t>Naalala</a:t>
            </a:r>
            <a:r>
              <a:rPr lang="en-US" dirty="0"/>
              <a:t> </a:t>
            </a:r>
            <a:r>
              <a:rPr lang="en-US" dirty="0" err="1"/>
              <a:t>niya</a:t>
            </a:r>
            <a:r>
              <a:rPr lang="en-US" dirty="0"/>
              <a:t> ang </a:t>
            </a:r>
            <a:r>
              <a:rPr lang="en-US" dirty="0" err="1"/>
              <a:t>bilin</a:t>
            </a:r>
            <a:r>
              <a:rPr lang="en-US" dirty="0"/>
              <a:t> ng </a:t>
            </a:r>
            <a:r>
              <a:rPr lang="en-US" dirty="0" err="1"/>
              <a:t>kanyang</a:t>
            </a:r>
            <a:r>
              <a:rPr lang="en-US" dirty="0"/>
              <a:t> </a:t>
            </a:r>
            <a:r>
              <a:rPr lang="en-US" dirty="0" err="1"/>
              <a:t>gurong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bago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</a:t>
            </a:r>
            <a:r>
              <a:rPr lang="en-US" dirty="0" err="1"/>
              <a:t>umalis</a:t>
            </a:r>
            <a:r>
              <a:rPr lang="en-US" dirty="0"/>
              <a:t>. "Ang </a:t>
            </a:r>
            <a:r>
              <a:rPr lang="en-US" dirty="0" err="1"/>
              <a:t>karunungan</a:t>
            </a:r>
            <a:r>
              <a:rPr lang="en-US" dirty="0"/>
              <a:t> ay para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tao</a:t>
            </a:r>
            <a:r>
              <a:rPr lang="en-US" dirty="0"/>
              <a:t>, </a:t>
            </a:r>
            <a:r>
              <a:rPr lang="en-US" dirty="0" err="1"/>
              <a:t>ngunit</a:t>
            </a:r>
            <a:r>
              <a:rPr lang="en-US" dirty="0"/>
              <a:t> </a:t>
            </a:r>
            <a:r>
              <a:rPr lang="en-US" dirty="0" err="1"/>
              <a:t>huwag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kalilimutang</a:t>
            </a:r>
            <a:r>
              <a:rPr lang="en-US" dirty="0"/>
              <a:t> </a:t>
            </a:r>
            <a:r>
              <a:rPr lang="en-US" dirty="0" err="1"/>
              <a:t>natatamo</a:t>
            </a:r>
            <a:r>
              <a:rPr lang="en-US" dirty="0"/>
              <a:t> </a:t>
            </a:r>
            <a:r>
              <a:rPr lang="en-US" dirty="0" err="1"/>
              <a:t>lamang</a:t>
            </a:r>
            <a:r>
              <a:rPr lang="en-US" dirty="0"/>
              <a:t> </a:t>
            </a:r>
            <a:r>
              <a:rPr lang="en-US" dirty="0" err="1"/>
              <a:t>ito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may puso. </a:t>
            </a:r>
            <a:r>
              <a:rPr lang="en-US" dirty="0" err="1"/>
              <a:t>Pinagpilitan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ituro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ang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nalalaman</a:t>
            </a:r>
            <a:r>
              <a:rPr lang="en-US" dirty="0"/>
              <a:t> </a:t>
            </a:r>
            <a:r>
              <a:rPr lang="en-US" dirty="0" err="1"/>
              <a:t>upang</a:t>
            </a:r>
            <a:r>
              <a:rPr lang="en-US" dirty="0"/>
              <a:t> </a:t>
            </a:r>
            <a:r>
              <a:rPr lang="en-US" dirty="0" err="1"/>
              <a:t>iyon</a:t>
            </a:r>
            <a:r>
              <a:rPr lang="en-US" dirty="0"/>
              <a:t> ang </a:t>
            </a:r>
            <a:r>
              <a:rPr lang="en-US" dirty="0" err="1"/>
              <a:t>isalin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magsisisunod</a:t>
            </a:r>
            <a:r>
              <a:rPr lang="en-US" dirty="0"/>
              <a:t>. </a:t>
            </a:r>
            <a:r>
              <a:rPr lang="en-US" dirty="0" err="1"/>
              <a:t>Ginto</a:t>
            </a:r>
            <a:r>
              <a:rPr lang="en-US" dirty="0"/>
              <a:t> ang </a:t>
            </a:r>
            <a:r>
              <a:rPr lang="en-US" dirty="0" err="1"/>
              <a:t>sinadya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banyaga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iyong</a:t>
            </a:r>
            <a:r>
              <a:rPr lang="en-US" dirty="0"/>
              <a:t> bayan kaya </a:t>
            </a:r>
            <a:r>
              <a:rPr lang="en-US" dirty="0" err="1"/>
              <a:t>pumaroon</a:t>
            </a:r>
            <a:r>
              <a:rPr lang="en-US" dirty="0"/>
              <a:t> ka </a:t>
            </a:r>
            <a:r>
              <a:rPr lang="en-US" dirty="0" err="1"/>
              <a:t>rin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kanilang</a:t>
            </a:r>
            <a:r>
              <a:rPr lang="en-US" dirty="0"/>
              <a:t> bayan </a:t>
            </a:r>
            <a:r>
              <a:rPr lang="en-US" dirty="0" err="1"/>
              <a:t>upang</a:t>
            </a:r>
            <a:r>
              <a:rPr lang="en-US" dirty="0"/>
              <a:t> </a:t>
            </a:r>
            <a:r>
              <a:rPr lang="en-US" dirty="0" err="1"/>
              <a:t>tumuklas</a:t>
            </a:r>
            <a:r>
              <a:rPr lang="en-US" dirty="0"/>
              <a:t> din ng </a:t>
            </a:r>
            <a:r>
              <a:rPr lang="en-US" dirty="0" err="1"/>
              <a:t>ginto</a:t>
            </a:r>
            <a:r>
              <a:rPr lang="en-US" dirty="0"/>
              <a:t>. </a:t>
            </a:r>
            <a:r>
              <a:rPr lang="en-US" dirty="0" err="1"/>
              <a:t>Gayunman</a:t>
            </a:r>
            <a:r>
              <a:rPr lang="en-US" dirty="0"/>
              <a:t> </a:t>
            </a:r>
            <a:r>
              <a:rPr lang="en-US" dirty="0" err="1"/>
              <a:t>unawain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hindi</a:t>
            </a:r>
            <a:r>
              <a:rPr lang="en-US" dirty="0"/>
              <a:t> lahat ng </a:t>
            </a:r>
            <a:r>
              <a:rPr lang="en-US" dirty="0" err="1"/>
              <a:t>kumikinang</a:t>
            </a:r>
            <a:r>
              <a:rPr lang="en-US" dirty="0"/>
              <a:t> ay </a:t>
            </a:r>
            <a:r>
              <a:rPr lang="en-US" dirty="0" err="1"/>
              <a:t>ginto</a:t>
            </a:r>
            <a:r>
              <a:rPr lang="en-US" dirty="0"/>
              <a:t>."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3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DE3D5-E94B-711B-CA60-3245E7106B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8011" r="-2" b="157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898B1-9ACE-08AB-E838-5315E490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TALAKAYAN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3F46-EAEF-450E-AE98-6578C341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654" y="4456143"/>
            <a:ext cx="4958128" cy="1765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Sagutin ang </a:t>
            </a:r>
            <a:r>
              <a:rPr lang="en-US" sz="2200" dirty="0" err="1">
                <a:solidFill>
                  <a:srgbClr val="FFFFFF"/>
                </a:solidFill>
              </a:rPr>
              <a:t>mga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tanong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BEDC0-A269-4B81-0A15-1386BA10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454205"/>
            <a:ext cx="11274612" cy="5892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Anu-</a:t>
            </a:r>
            <a:r>
              <a:rPr lang="en-US" dirty="0" err="1"/>
              <a:t>ano</a:t>
            </a:r>
            <a:r>
              <a:rPr lang="en-US" dirty="0"/>
              <a:t> 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naalaala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Ibarra </a:t>
            </a:r>
            <a:r>
              <a:rPr lang="en-US" dirty="0" err="1"/>
              <a:t>habang</a:t>
            </a:r>
            <a:r>
              <a:rPr lang="en-US" dirty="0"/>
              <a:t> </a:t>
            </a:r>
            <a:r>
              <a:rPr lang="en-US" dirty="0" err="1"/>
              <a:t>nakasakay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kalesa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r>
              <a:rPr lang="en-US" dirty="0"/>
              <a:t>Anu-</a:t>
            </a:r>
            <a:r>
              <a:rPr lang="en-US" dirty="0" err="1"/>
              <a:t>ano</a:t>
            </a:r>
            <a:r>
              <a:rPr lang="en-US" dirty="0"/>
              <a:t> ang </a:t>
            </a:r>
            <a:r>
              <a:rPr lang="en-US" dirty="0" err="1"/>
              <a:t>bilin</a:t>
            </a:r>
            <a:r>
              <a:rPr lang="en-US" dirty="0"/>
              <a:t> ng </a:t>
            </a:r>
            <a:r>
              <a:rPr lang="en-US" dirty="0" err="1"/>
              <a:t>gurong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Ibarra </a:t>
            </a:r>
            <a:r>
              <a:rPr lang="en-US" dirty="0" err="1"/>
              <a:t>bago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</a:t>
            </a:r>
            <a:r>
              <a:rPr lang="en-US" dirty="0" err="1"/>
              <a:t>umalis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bansa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r>
              <a:rPr lang="en-US" dirty="0"/>
              <a:t>Ano ang </a:t>
            </a:r>
            <a:r>
              <a:rPr lang="en-US" dirty="0" err="1"/>
              <a:t>ibig</a:t>
            </a:r>
            <a:r>
              <a:rPr lang="en-US" dirty="0"/>
              <a:t> </a:t>
            </a:r>
            <a:r>
              <a:rPr lang="en-US" dirty="0" err="1"/>
              <a:t>sabihin</a:t>
            </a:r>
            <a:r>
              <a:rPr lang="en-US" dirty="0"/>
              <a:t> ng "ang </a:t>
            </a:r>
            <a:r>
              <a:rPr lang="en-US" dirty="0" err="1"/>
              <a:t>puno</a:t>
            </a:r>
            <a:r>
              <a:rPr lang="en-US" dirty="0"/>
              <a:t> ng Talisay ay </a:t>
            </a:r>
            <a:r>
              <a:rPr lang="en-US" dirty="0" err="1"/>
              <a:t>nananatiling</a:t>
            </a:r>
            <a:r>
              <a:rPr lang="en-US" dirty="0"/>
              <a:t> </a:t>
            </a:r>
            <a:r>
              <a:rPr lang="en-US" dirty="0" err="1"/>
              <a:t>bansot</a:t>
            </a:r>
            <a:r>
              <a:rPr lang="en-US" dirty="0"/>
              <a:t>"?</a:t>
            </a:r>
          </a:p>
          <a:p>
            <a:pPr marL="514350" indent="-514350">
              <a:buAutoNum type="arabicPeriod"/>
            </a:pPr>
            <a:r>
              <a:rPr lang="en-US" dirty="0"/>
              <a:t>Saan </a:t>
            </a:r>
            <a:r>
              <a:rPr lang="en-US" dirty="0" err="1"/>
              <a:t>niya</a:t>
            </a:r>
            <a:r>
              <a:rPr lang="en-US" dirty="0"/>
              <a:t> </a:t>
            </a:r>
            <a:r>
              <a:rPr lang="en-US" dirty="0" err="1"/>
              <a:t>itinulad</a:t>
            </a:r>
            <a:r>
              <a:rPr lang="en-US" dirty="0"/>
              <a:t> ang Hardin </a:t>
            </a:r>
            <a:r>
              <a:rPr lang="en-US" dirty="0" err="1"/>
              <a:t>Botaniko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r>
              <a:rPr lang="en-US" dirty="0" err="1"/>
              <a:t>Ilarawan</a:t>
            </a:r>
            <a:r>
              <a:rPr lang="en-US" dirty="0"/>
              <a:t> ang </a:t>
            </a:r>
            <a:r>
              <a:rPr lang="en-US" dirty="0" err="1"/>
              <a:t>bansang</a:t>
            </a:r>
            <a:r>
              <a:rPr lang="en-US" dirty="0"/>
              <a:t> Europa. </a:t>
            </a:r>
            <a:r>
              <a:rPr lang="en-US" dirty="0" err="1"/>
              <a:t>Ihambing</a:t>
            </a:r>
            <a:r>
              <a:rPr lang="en-US" dirty="0"/>
              <a:t> </a:t>
            </a:r>
            <a:r>
              <a:rPr lang="en-US" dirty="0" err="1"/>
              <a:t>ito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Pilipinas.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5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DE3D5-E94B-711B-CA60-3245E7106B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8011" r="-2" b="157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898B1-9ACE-08AB-E838-5315E490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GABAY-DIWA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3F46-EAEF-450E-AE98-6578C341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654" y="4456143"/>
            <a:ext cx="4958128" cy="1765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solidFill>
                  <a:srgbClr val="FFFFFF"/>
                </a:solidFill>
              </a:rPr>
              <a:t>Ipaliwanag</a:t>
            </a:r>
            <a:r>
              <a:rPr lang="en-US" sz="2200" dirty="0">
                <a:solidFill>
                  <a:srgbClr val="FFFFFF"/>
                </a:solidFill>
              </a:rPr>
              <a:t> ang </a:t>
            </a:r>
            <a:r>
              <a:rPr lang="en-US" sz="2200" dirty="0" err="1">
                <a:solidFill>
                  <a:srgbClr val="FFFFFF"/>
                </a:solidFill>
              </a:rPr>
              <a:t>mga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sumusunod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82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BEDC0-A269-4B81-0A15-1386BA10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454205"/>
            <a:ext cx="11274612" cy="5892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/>
              <a:t>Huwag</a:t>
            </a:r>
            <a:r>
              <a:rPr lang="en-US" dirty="0"/>
              <a:t> </a:t>
            </a:r>
            <a:r>
              <a:rPr lang="en-US" err="1"/>
              <a:t>mong</a:t>
            </a:r>
            <a:r>
              <a:rPr lang="en-US" dirty="0"/>
              <a:t> </a:t>
            </a:r>
            <a:r>
              <a:rPr lang="en-US" err="1"/>
              <a:t>lilimuting</a:t>
            </a:r>
            <a:r>
              <a:rPr lang="en-US" dirty="0"/>
              <a:t> ang </a:t>
            </a:r>
            <a:r>
              <a:rPr lang="en-US" err="1"/>
              <a:t>karunungan</a:t>
            </a:r>
            <a:r>
              <a:rPr lang="en-US" dirty="0"/>
              <a:t> ay para </a:t>
            </a:r>
            <a:r>
              <a:rPr lang="en-US" err="1"/>
              <a:t>sa</a:t>
            </a:r>
            <a:r>
              <a:rPr lang="en-US" dirty="0"/>
              <a:t> </a:t>
            </a:r>
            <a:r>
              <a:rPr lang="en-US" err="1"/>
              <a:t>tao</a:t>
            </a:r>
            <a:r>
              <a:rPr lang="en-US" dirty="0"/>
              <a:t> </a:t>
            </a:r>
            <a:r>
              <a:rPr lang="en-US" err="1"/>
              <a:t>ngunit</a:t>
            </a:r>
            <a:r>
              <a:rPr lang="en-US" dirty="0"/>
              <a:t> </a:t>
            </a:r>
            <a:r>
              <a:rPr lang="en-US" err="1"/>
              <a:t>matatamo</a:t>
            </a:r>
            <a:r>
              <a:rPr lang="en-US" dirty="0"/>
              <a:t> </a:t>
            </a:r>
            <a:r>
              <a:rPr lang="en-US" err="1"/>
              <a:t>lamang</a:t>
            </a:r>
            <a:r>
              <a:rPr lang="en-US" dirty="0"/>
              <a:t> </a:t>
            </a:r>
            <a:r>
              <a:rPr lang="en-US" err="1"/>
              <a:t>ito</a:t>
            </a:r>
            <a:r>
              <a:rPr lang="en-US" dirty="0"/>
              <a:t> ng </a:t>
            </a:r>
            <a:r>
              <a:rPr lang="en-US" err="1"/>
              <a:t>mga</a:t>
            </a:r>
            <a:r>
              <a:rPr lang="en-US" dirty="0"/>
              <a:t> may puso.</a:t>
            </a:r>
          </a:p>
          <a:p>
            <a:pPr marL="514350" indent="-514350">
              <a:buAutoNum type="arabicPeriod"/>
            </a:pPr>
            <a:r>
              <a:rPr lang="en-US" dirty="0" err="1"/>
              <a:t>Ginto</a:t>
            </a:r>
            <a:r>
              <a:rPr lang="en-US" dirty="0"/>
              <a:t> ang </a:t>
            </a:r>
            <a:r>
              <a:rPr lang="en-US" dirty="0" err="1"/>
              <a:t>sinadya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banyaga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iyong</a:t>
            </a:r>
            <a:r>
              <a:rPr lang="en-US" dirty="0"/>
              <a:t> bayan </a:t>
            </a:r>
            <a:r>
              <a:rPr lang="en-US" dirty="0" err="1"/>
              <a:t>kaya't</a:t>
            </a:r>
            <a:r>
              <a:rPr lang="en-US" dirty="0"/>
              <a:t> </a:t>
            </a:r>
            <a:r>
              <a:rPr lang="en-US" dirty="0" err="1"/>
              <a:t>ikaw</a:t>
            </a:r>
            <a:r>
              <a:rPr lang="en-US" dirty="0"/>
              <a:t> ay </a:t>
            </a:r>
            <a:r>
              <a:rPr lang="en-US" dirty="0" err="1"/>
              <a:t>paroon</a:t>
            </a:r>
            <a:r>
              <a:rPr lang="en-US" dirty="0"/>
              <a:t> naman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kanilang</a:t>
            </a:r>
            <a:r>
              <a:rPr lang="en-US" dirty="0"/>
              <a:t> bayan </a:t>
            </a:r>
            <a:r>
              <a:rPr lang="en-US" dirty="0" err="1"/>
              <a:t>upang</a:t>
            </a:r>
            <a:r>
              <a:rPr lang="en-US" dirty="0"/>
              <a:t> </a:t>
            </a:r>
            <a:r>
              <a:rPr lang="en-US" dirty="0" err="1"/>
              <a:t>tumuklas</a:t>
            </a:r>
            <a:r>
              <a:rPr lang="en-US" dirty="0"/>
              <a:t> din ng </a:t>
            </a:r>
            <a:r>
              <a:rPr lang="en-US" dirty="0" err="1"/>
              <a:t>ginto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1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9E475-9DB4-31FF-D71A-2D736D85C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327" r="6" b="6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76429-6B56-7216-21E7-CACFE7FD1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9600" i="1" dirty="0">
                <a:solidFill>
                  <a:srgbClr val="FFFFFF"/>
                </a:solidFill>
                <a:cs typeface="Sabon Next LT"/>
              </a:rPr>
              <a:t>WAKAS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8832-15C7-6EB7-3D49-384426D7D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2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OPENING PRAYER (TAGALOG)">
            <a:hlinkClick r:id="" action="ppaction://media"/>
            <a:extLst>
              <a:ext uri="{FF2B5EF4-FFF2-40B4-BE49-F238E27FC236}">
                <a16:creationId xmlns:a16="http://schemas.microsoft.com/office/drawing/2014/main" id="{5A1CE709-E5E4-5F27-61FF-2A379D72329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3804" y="-5871"/>
            <a:ext cx="12198019" cy="6869951"/>
          </a:xfrm>
        </p:spPr>
      </p:pic>
    </p:spTree>
    <p:extLst>
      <p:ext uri="{BB962C8B-B14F-4D97-AF65-F5344CB8AC3E}">
        <p14:creationId xmlns:p14="http://schemas.microsoft.com/office/powerpoint/2010/main" val="4205912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53214-4F73-2083-4E15-6C62AD3C1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929" r="-2" b="369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737432-73B7-4BCE-A154-A4B1B3E7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1637612"/>
            <a:ext cx="6096002" cy="35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B9FD3-4914-223E-77FD-B1615DCCC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695" y="1828800"/>
            <a:ext cx="5180106" cy="2057400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  <a:cs typeface="Sabon Next LT"/>
              </a:rPr>
              <a:t>Kabanata</a:t>
            </a:r>
            <a:r>
              <a:rPr lang="en-US" dirty="0">
                <a:solidFill>
                  <a:srgbClr val="FFFFFF"/>
                </a:solidFill>
                <a:cs typeface="Sabon Next LT"/>
              </a:rPr>
              <a:t> VIII:</a:t>
            </a:r>
            <a:br>
              <a:rPr lang="en-US" dirty="0">
                <a:solidFill>
                  <a:srgbClr val="FFFFFF"/>
                </a:solidFill>
                <a:cs typeface="Sabon Next LT"/>
              </a:rPr>
            </a:br>
            <a:r>
              <a:rPr lang="en-US" dirty="0">
                <a:solidFill>
                  <a:srgbClr val="FFFFFF"/>
                </a:solidFill>
                <a:cs typeface="Sabon Next LT"/>
              </a:rPr>
              <a:t>Mga </a:t>
            </a:r>
            <a:r>
              <a:rPr lang="en-US" dirty="0" err="1">
                <a:solidFill>
                  <a:srgbClr val="FFFFFF"/>
                </a:solidFill>
                <a:cs typeface="Sabon Next LT"/>
              </a:rPr>
              <a:t>Alaala</a:t>
            </a:r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A20E-3085-77E6-74A1-57C91F419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695" y="4038601"/>
            <a:ext cx="5180106" cy="990599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Mayo 6, 2024</a:t>
            </a:r>
          </a:p>
        </p:txBody>
      </p:sp>
      <p:pic>
        <p:nvPicPr>
          <p:cNvPr id="4" name="Picture 3" descr="Noli Me Tangere | Kabanata 8: Mga Alaala #nolimetangere">
            <a:extLst>
              <a:ext uri="{FF2B5EF4-FFF2-40B4-BE49-F238E27FC236}">
                <a16:creationId xmlns:a16="http://schemas.microsoft.com/office/drawing/2014/main" id="{C8A7365F-01C5-3CF5-8ED3-6E7AD0BC0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2" r="114" b="22373"/>
          <a:stretch/>
        </p:blipFill>
        <p:spPr>
          <a:xfrm>
            <a:off x="4364966" y="998264"/>
            <a:ext cx="7823298" cy="48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8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DE3D5-E94B-711B-CA60-3245E7106B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8011" r="-2" b="157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898B1-9ACE-08AB-E838-5315E490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TALATINIGAN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3F46-EAEF-450E-AE98-6578C341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654" y="4456143"/>
            <a:ext cx="4958128" cy="1765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Piliin ang titik na kasingkahulugan ng may salungguhit sa pangungusap.</a:t>
            </a:r>
          </a:p>
        </p:txBody>
      </p:sp>
    </p:spTree>
    <p:extLst>
      <p:ext uri="{BB962C8B-B14F-4D97-AF65-F5344CB8AC3E}">
        <p14:creationId xmlns:p14="http://schemas.microsoft.com/office/powerpoint/2010/main" val="516159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91003-D898-514E-DCD7-5B164A4E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08" y="195414"/>
            <a:ext cx="11418384" cy="227425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Ang </a:t>
            </a:r>
            <a:r>
              <a:rPr lang="en-US" dirty="0" err="1"/>
              <a:t>kanyang</a:t>
            </a:r>
            <a:r>
              <a:rPr lang="en-US" dirty="0"/>
              <a:t> </a:t>
            </a:r>
            <a:r>
              <a:rPr lang="en-US" b="1" u="sng" dirty="0" err="1"/>
              <a:t>namamalas</a:t>
            </a:r>
            <a:r>
              <a:rPr lang="en-US" dirty="0"/>
              <a:t> ay </a:t>
            </a:r>
            <a:r>
              <a:rPr lang="en-US" dirty="0" err="1"/>
              <a:t>totoo</a:t>
            </a:r>
            <a:r>
              <a:rPr lang="en-US" dirty="0"/>
              <a:t>.</a:t>
            </a:r>
            <a:endParaRPr lang="en-US"/>
          </a:p>
          <a:p>
            <a:pPr marL="1200150" lvl="1" indent="-457200">
              <a:buAutoNum type="alphaLcParenR"/>
            </a:pPr>
            <a:r>
              <a:rPr lang="en-US" dirty="0" err="1"/>
              <a:t>naririnig</a:t>
            </a:r>
            <a:r>
              <a:rPr lang="en-US" dirty="0"/>
              <a:t>   b)   </a:t>
            </a:r>
            <a:r>
              <a:rPr lang="en-US" dirty="0" err="1"/>
              <a:t>naakit</a:t>
            </a:r>
            <a:r>
              <a:rPr lang="en-US" dirty="0"/>
              <a:t>   c)   </a:t>
            </a:r>
            <a:r>
              <a:rPr lang="en-US" dirty="0" err="1"/>
              <a:t>nakikita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b="1" u="sng" dirty="0" err="1"/>
              <a:t>ponda</a:t>
            </a:r>
            <a:r>
              <a:rPr lang="en-US" dirty="0"/>
              <a:t> ay </a:t>
            </a:r>
            <a:r>
              <a:rPr lang="en-US" dirty="0" err="1"/>
              <a:t>nangaiilawan</a:t>
            </a:r>
            <a:r>
              <a:rPr lang="en-US" dirty="0"/>
              <a:t>.</a:t>
            </a:r>
          </a:p>
          <a:p>
            <a:pPr marL="514350" lvl="1" indent="0">
              <a:buNone/>
            </a:pPr>
            <a:r>
              <a:rPr lang="en-US" dirty="0"/>
              <a:t>   a)   </a:t>
            </a:r>
            <a:r>
              <a:rPr lang="en-US" err="1"/>
              <a:t>maliit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tindahan</a:t>
            </a:r>
            <a:r>
              <a:rPr lang="en-US" dirty="0"/>
              <a:t>                        b)   </a:t>
            </a:r>
            <a:r>
              <a:rPr lang="en-US" err="1"/>
              <a:t>malaking</a:t>
            </a:r>
            <a:r>
              <a:rPr lang="en-US" dirty="0"/>
              <a:t> </a:t>
            </a:r>
            <a:r>
              <a:rPr lang="en-US" err="1"/>
              <a:t>tindahan</a:t>
            </a:r>
            <a:endParaRPr lang="en-US" dirty="0"/>
          </a:p>
          <a:p>
            <a:pPr marL="514350" lvl="1" indent="0">
              <a:buNone/>
            </a:pPr>
            <a:r>
              <a:rPr lang="en-US" dirty="0"/>
              <a:t>   c)   </a:t>
            </a:r>
            <a:r>
              <a:rPr lang="en-US" dirty="0" err="1"/>
              <a:t>maluwag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tindahan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kalabaw</a:t>
            </a:r>
            <a:r>
              <a:rPr lang="en-US" dirty="0"/>
              <a:t> ay </a:t>
            </a:r>
            <a:r>
              <a:rPr lang="en-US" b="1" u="sng" dirty="0" err="1"/>
              <a:t>mababagal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</a:t>
            </a:r>
            <a:r>
              <a:rPr lang="en-US" dirty="0" err="1"/>
              <a:t>mabibilis</a:t>
            </a:r>
            <a:r>
              <a:rPr lang="en-US" dirty="0"/>
              <a:t> </a:t>
            </a:r>
            <a:r>
              <a:rPr lang="en-US" dirty="0" err="1"/>
              <a:t>kumilos</a:t>
            </a:r>
            <a:r>
              <a:rPr lang="en-US" dirty="0"/>
              <a:t>                         b)   </a:t>
            </a:r>
            <a:r>
              <a:rPr lang="en-US" dirty="0" err="1"/>
              <a:t>mahihinang</a:t>
            </a:r>
            <a:r>
              <a:rPr lang="en-US" dirty="0"/>
              <a:t> </a:t>
            </a:r>
            <a:r>
              <a:rPr lang="en-US" dirty="0" err="1"/>
              <a:t>kumilos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    c)   </a:t>
            </a:r>
            <a:r>
              <a:rPr lang="en-US" dirty="0" err="1"/>
              <a:t>malumanay</a:t>
            </a:r>
            <a:r>
              <a:rPr lang="en-US" dirty="0"/>
              <a:t> o </a:t>
            </a:r>
            <a:r>
              <a:rPr lang="en-US" dirty="0" err="1"/>
              <a:t>dahan-dahang</a:t>
            </a:r>
            <a:r>
              <a:rPr lang="en-US" dirty="0"/>
              <a:t> </a:t>
            </a:r>
            <a:r>
              <a:rPr lang="en-US" dirty="0" err="1"/>
              <a:t>kumilos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Ang </a:t>
            </a:r>
            <a:r>
              <a:rPr lang="en-US" err="1"/>
              <a:t>mga</a:t>
            </a:r>
            <a:r>
              <a:rPr lang="en-US" dirty="0"/>
              <a:t> </a:t>
            </a:r>
            <a:r>
              <a:rPr lang="en-US" err="1"/>
              <a:t>bilanggo</a:t>
            </a:r>
            <a:r>
              <a:rPr lang="en-US" dirty="0"/>
              <a:t> ay </a:t>
            </a:r>
            <a:r>
              <a:rPr lang="en-US" b="1" u="sng" err="1"/>
              <a:t>nagpipison</a:t>
            </a:r>
            <a:r>
              <a:rPr lang="en-US" dirty="0"/>
              <a:t> ng </a:t>
            </a:r>
            <a:r>
              <a:rPr lang="en-US" err="1"/>
              <a:t>mga</a:t>
            </a:r>
            <a:r>
              <a:rPr lang="en-US" dirty="0"/>
              <a:t> </a:t>
            </a:r>
            <a:r>
              <a:rPr lang="en-US" err="1"/>
              <a:t>bato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nag-</a:t>
            </a:r>
            <a:r>
              <a:rPr lang="en-US" dirty="0" err="1"/>
              <a:t>aalis</a:t>
            </a:r>
            <a:r>
              <a:rPr lang="en-US" dirty="0"/>
              <a:t>           b)    </a:t>
            </a:r>
            <a:r>
              <a:rPr lang="en-US" dirty="0" err="1"/>
              <a:t>nagpapaandar</a:t>
            </a:r>
            <a:r>
              <a:rPr lang="en-US" dirty="0"/>
              <a:t>           c)    </a:t>
            </a:r>
            <a:r>
              <a:rPr lang="en-US" dirty="0" err="1"/>
              <a:t>nagdudurog</a:t>
            </a:r>
            <a:endParaRPr lang="en-US"/>
          </a:p>
          <a:p>
            <a:pPr marL="514350" indent="-514350">
              <a:buAutoNum type="arabicPeriod"/>
            </a:pPr>
            <a:r>
              <a:rPr lang="en-US" dirty="0"/>
              <a:t>Ang </a:t>
            </a:r>
            <a:r>
              <a:rPr lang="en-US" dirty="0" err="1"/>
              <a:t>tao</a:t>
            </a:r>
            <a:r>
              <a:rPr lang="en-US" dirty="0"/>
              <a:t> ay </a:t>
            </a:r>
            <a:r>
              <a:rPr lang="en-US" b="1" u="sng" dirty="0" err="1"/>
              <a:t>nakabulagta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</a:t>
            </a:r>
            <a:r>
              <a:rPr lang="en-US" dirty="0" err="1"/>
              <a:t>nakaupo</a:t>
            </a:r>
            <a:r>
              <a:rPr lang="en-US" dirty="0"/>
              <a:t>            b)    </a:t>
            </a:r>
            <a:r>
              <a:rPr lang="en-US" dirty="0" err="1"/>
              <a:t>nakabagsak</a:t>
            </a:r>
            <a:r>
              <a:rPr lang="en-US" dirty="0"/>
              <a:t>                c)    </a:t>
            </a:r>
            <a:r>
              <a:rPr lang="en-US" dirty="0" err="1"/>
              <a:t>nakahiga</a:t>
            </a:r>
            <a:endParaRPr lang="en-US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Ito ay </a:t>
            </a:r>
            <a:r>
              <a:rPr lang="en-US" b="1" u="sng" dirty="0" err="1"/>
              <a:t>naparam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kanyang</a:t>
            </a:r>
            <a:r>
              <a:rPr lang="en-US" dirty="0"/>
              <a:t> </a:t>
            </a:r>
            <a:r>
              <a:rPr lang="en-US" dirty="0" err="1"/>
              <a:t>alaala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</a:t>
            </a:r>
            <a:r>
              <a:rPr lang="en-US" dirty="0" err="1"/>
              <a:t>nawala</a:t>
            </a:r>
            <a:r>
              <a:rPr lang="en-US" dirty="0"/>
              <a:t>                      b)    </a:t>
            </a:r>
            <a:r>
              <a:rPr lang="en-US" dirty="0" err="1"/>
              <a:t>naipon</a:t>
            </a:r>
            <a:r>
              <a:rPr lang="en-US" dirty="0"/>
              <a:t>                    c)    </a:t>
            </a:r>
            <a:r>
              <a:rPr lang="en-US" dirty="0" err="1"/>
              <a:t>natapon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 </a:t>
            </a:r>
            <a:r>
              <a:rPr lang="en-US" b="1" u="sng" err="1"/>
              <a:t>Namataan</a:t>
            </a:r>
            <a:r>
              <a:rPr lang="en-US" dirty="0"/>
              <a:t> </a:t>
            </a:r>
            <a:r>
              <a:rPr lang="en-US" err="1"/>
              <a:t>niya</a:t>
            </a:r>
            <a:r>
              <a:rPr lang="en-US" dirty="0"/>
              <a:t> ang </a:t>
            </a:r>
            <a:r>
              <a:rPr lang="en-US" err="1"/>
              <a:t>karwahe</a:t>
            </a:r>
            <a:r>
              <a:rPr lang="en-US" dirty="0"/>
              <a:t> </a:t>
            </a:r>
            <a:r>
              <a:rPr lang="en-US" err="1"/>
              <a:t>sakay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Padre Damaso.</a:t>
            </a:r>
          </a:p>
          <a:p>
            <a:pPr marL="457200" lvl="1" indent="0">
              <a:buNone/>
            </a:pPr>
            <a:r>
              <a:rPr lang="en-US" dirty="0"/>
              <a:t>    a)    </a:t>
            </a:r>
            <a:r>
              <a:rPr lang="en-US" dirty="0" err="1"/>
              <a:t>nasulyapan</a:t>
            </a:r>
            <a:r>
              <a:rPr lang="en-US" dirty="0"/>
              <a:t>             b)    </a:t>
            </a:r>
            <a:r>
              <a:rPr lang="en-US" dirty="0" err="1"/>
              <a:t>nabigla</a:t>
            </a:r>
            <a:r>
              <a:rPr lang="en-US" dirty="0"/>
              <a:t>                   c)    </a:t>
            </a:r>
            <a:r>
              <a:rPr lang="en-US" dirty="0" err="1"/>
              <a:t>natapon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Ang </a:t>
            </a:r>
            <a:r>
              <a:rPr lang="en-US" err="1"/>
              <a:t>pader</a:t>
            </a:r>
            <a:r>
              <a:rPr lang="en-US" dirty="0"/>
              <a:t> ay </a:t>
            </a:r>
            <a:r>
              <a:rPr lang="en-US" b="1" u="sng" err="1"/>
              <a:t>naliligid</a:t>
            </a:r>
            <a:r>
              <a:rPr lang="en-US" dirty="0"/>
              <a:t> ng </a:t>
            </a:r>
            <a:r>
              <a:rPr lang="en-US" err="1"/>
              <a:t>makapal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lumot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 </a:t>
            </a:r>
            <a:r>
              <a:rPr lang="en-US" dirty="0" err="1"/>
              <a:t>napupuluputan</a:t>
            </a:r>
            <a:r>
              <a:rPr lang="en-US" dirty="0"/>
              <a:t>      b)    natatabingan        c)    </a:t>
            </a:r>
            <a:r>
              <a:rPr lang="en-US" dirty="0" err="1"/>
              <a:t>napalilibutan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Nais </a:t>
            </a:r>
            <a:r>
              <a:rPr lang="en-US" err="1"/>
              <a:t>niyang</a:t>
            </a:r>
            <a:r>
              <a:rPr lang="en-US" dirty="0"/>
              <a:t> </a:t>
            </a:r>
            <a:r>
              <a:rPr lang="en-US" b="1" u="sng" err="1"/>
              <a:t>matamo</a:t>
            </a:r>
            <a:r>
              <a:rPr lang="en-US" dirty="0"/>
              <a:t> ang </a:t>
            </a:r>
            <a:r>
              <a:rPr lang="en-US" err="1"/>
              <a:t>tagumpay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 </a:t>
            </a:r>
            <a:r>
              <a:rPr lang="en-US" err="1"/>
              <a:t>makuha</a:t>
            </a:r>
            <a:r>
              <a:rPr lang="en-US" dirty="0"/>
              <a:t>                    b)    </a:t>
            </a:r>
            <a:r>
              <a:rPr lang="en-US" err="1"/>
              <a:t>mabili</a:t>
            </a:r>
            <a:r>
              <a:rPr lang="en-US" dirty="0"/>
              <a:t>                     c)    </a:t>
            </a:r>
            <a:r>
              <a:rPr lang="en-US" err="1"/>
              <a:t>makita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Hindi lahat ng </a:t>
            </a:r>
            <a:r>
              <a:rPr lang="en-US" err="1"/>
              <a:t>ginto</a:t>
            </a:r>
            <a:r>
              <a:rPr lang="en-US" dirty="0"/>
              <a:t> ay </a:t>
            </a:r>
            <a:r>
              <a:rPr lang="en-US" b="1" u="sng" err="1"/>
              <a:t>kumikinang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 </a:t>
            </a:r>
            <a:r>
              <a:rPr lang="en-US" dirty="0" err="1"/>
              <a:t>kumikindat</a:t>
            </a:r>
            <a:r>
              <a:rPr lang="en-US" dirty="0"/>
              <a:t>               b)    </a:t>
            </a:r>
            <a:r>
              <a:rPr lang="en-US" dirty="0" err="1"/>
              <a:t>kumikislap</a:t>
            </a:r>
            <a:r>
              <a:rPr lang="en-US" dirty="0"/>
              <a:t>            c)    </a:t>
            </a:r>
            <a:r>
              <a:rPr lang="en-US" dirty="0" err="1"/>
              <a:t>kumukurap</a:t>
            </a:r>
          </a:p>
        </p:txBody>
      </p:sp>
    </p:spTree>
    <p:extLst>
      <p:ext uri="{BB962C8B-B14F-4D97-AF65-F5344CB8AC3E}">
        <p14:creationId xmlns:p14="http://schemas.microsoft.com/office/powerpoint/2010/main" val="326400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91003-D898-514E-DCD7-5B164A4E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08" y="-6328792"/>
            <a:ext cx="11418384" cy="227425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Ang </a:t>
            </a:r>
            <a:r>
              <a:rPr lang="en-US" dirty="0" err="1"/>
              <a:t>kanyang</a:t>
            </a:r>
            <a:r>
              <a:rPr lang="en-US" dirty="0"/>
              <a:t> </a:t>
            </a:r>
            <a:r>
              <a:rPr lang="en-US" b="1" u="sng" dirty="0" err="1"/>
              <a:t>namamalas</a:t>
            </a:r>
            <a:r>
              <a:rPr lang="en-US" dirty="0"/>
              <a:t> ay </a:t>
            </a:r>
            <a:r>
              <a:rPr lang="en-US" dirty="0" err="1"/>
              <a:t>totoo</a:t>
            </a:r>
            <a:r>
              <a:rPr lang="en-US" dirty="0"/>
              <a:t>.</a:t>
            </a:r>
            <a:endParaRPr lang="en-US"/>
          </a:p>
          <a:p>
            <a:pPr marL="1200150" lvl="1" indent="-457200">
              <a:buAutoNum type="alphaLcParenR"/>
            </a:pPr>
            <a:r>
              <a:rPr lang="en-US" dirty="0" err="1"/>
              <a:t>naririnig</a:t>
            </a:r>
            <a:r>
              <a:rPr lang="en-US" dirty="0"/>
              <a:t>   b)   </a:t>
            </a:r>
            <a:r>
              <a:rPr lang="en-US" dirty="0" err="1"/>
              <a:t>naakit</a:t>
            </a:r>
            <a:r>
              <a:rPr lang="en-US" dirty="0"/>
              <a:t>   c)   </a:t>
            </a:r>
            <a:r>
              <a:rPr lang="en-US" dirty="0" err="1"/>
              <a:t>nakikita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b="1" u="sng" dirty="0" err="1"/>
              <a:t>ponda</a:t>
            </a:r>
            <a:r>
              <a:rPr lang="en-US" dirty="0"/>
              <a:t> ay </a:t>
            </a:r>
            <a:r>
              <a:rPr lang="en-US" dirty="0" err="1"/>
              <a:t>nangaiilawan</a:t>
            </a:r>
            <a:r>
              <a:rPr lang="en-US" dirty="0"/>
              <a:t>.</a:t>
            </a:r>
          </a:p>
          <a:p>
            <a:pPr marL="514350" lvl="1" indent="0">
              <a:buNone/>
            </a:pPr>
            <a:r>
              <a:rPr lang="en-US" dirty="0"/>
              <a:t>   a)   </a:t>
            </a:r>
            <a:r>
              <a:rPr lang="en-US" err="1"/>
              <a:t>maliit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tindahan</a:t>
            </a:r>
            <a:r>
              <a:rPr lang="en-US" dirty="0"/>
              <a:t>                        b)   </a:t>
            </a:r>
            <a:r>
              <a:rPr lang="en-US" err="1"/>
              <a:t>malaking</a:t>
            </a:r>
            <a:r>
              <a:rPr lang="en-US" dirty="0"/>
              <a:t> </a:t>
            </a:r>
            <a:r>
              <a:rPr lang="en-US" err="1"/>
              <a:t>tindahan</a:t>
            </a:r>
            <a:endParaRPr lang="en-US" dirty="0"/>
          </a:p>
          <a:p>
            <a:pPr marL="514350" lvl="1" indent="0">
              <a:buNone/>
            </a:pPr>
            <a:r>
              <a:rPr lang="en-US" dirty="0"/>
              <a:t>   c)   </a:t>
            </a:r>
            <a:r>
              <a:rPr lang="en-US" dirty="0" err="1"/>
              <a:t>maluwag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tindahan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kalabaw</a:t>
            </a:r>
            <a:r>
              <a:rPr lang="en-US" dirty="0"/>
              <a:t> ay </a:t>
            </a:r>
            <a:r>
              <a:rPr lang="en-US" b="1" u="sng" dirty="0" err="1"/>
              <a:t>mababagal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</a:t>
            </a:r>
            <a:r>
              <a:rPr lang="en-US" dirty="0" err="1"/>
              <a:t>mabibilis</a:t>
            </a:r>
            <a:r>
              <a:rPr lang="en-US" dirty="0"/>
              <a:t> </a:t>
            </a:r>
            <a:r>
              <a:rPr lang="en-US" dirty="0" err="1"/>
              <a:t>kumilos</a:t>
            </a:r>
            <a:r>
              <a:rPr lang="en-US" dirty="0"/>
              <a:t>                         b)   </a:t>
            </a:r>
            <a:r>
              <a:rPr lang="en-US" dirty="0" err="1"/>
              <a:t>mahihinang</a:t>
            </a:r>
            <a:r>
              <a:rPr lang="en-US" dirty="0"/>
              <a:t> </a:t>
            </a:r>
            <a:r>
              <a:rPr lang="en-US" dirty="0" err="1"/>
              <a:t>kumilos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    c)   </a:t>
            </a:r>
            <a:r>
              <a:rPr lang="en-US" dirty="0" err="1"/>
              <a:t>malumanay</a:t>
            </a:r>
            <a:r>
              <a:rPr lang="en-US" dirty="0"/>
              <a:t> o </a:t>
            </a:r>
            <a:r>
              <a:rPr lang="en-US" dirty="0" err="1"/>
              <a:t>dahan-dahang</a:t>
            </a:r>
            <a:r>
              <a:rPr lang="en-US" dirty="0"/>
              <a:t> </a:t>
            </a:r>
            <a:r>
              <a:rPr lang="en-US" dirty="0" err="1"/>
              <a:t>kumilos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Ang </a:t>
            </a:r>
            <a:r>
              <a:rPr lang="en-US" err="1"/>
              <a:t>mga</a:t>
            </a:r>
            <a:r>
              <a:rPr lang="en-US" dirty="0"/>
              <a:t> </a:t>
            </a:r>
            <a:r>
              <a:rPr lang="en-US" err="1"/>
              <a:t>bilanggo</a:t>
            </a:r>
            <a:r>
              <a:rPr lang="en-US" dirty="0"/>
              <a:t> ay </a:t>
            </a:r>
            <a:r>
              <a:rPr lang="en-US" b="1" u="sng" err="1"/>
              <a:t>nagpipison</a:t>
            </a:r>
            <a:r>
              <a:rPr lang="en-US" dirty="0"/>
              <a:t> ng </a:t>
            </a:r>
            <a:r>
              <a:rPr lang="en-US" err="1"/>
              <a:t>mga</a:t>
            </a:r>
            <a:r>
              <a:rPr lang="en-US" dirty="0"/>
              <a:t> </a:t>
            </a:r>
            <a:r>
              <a:rPr lang="en-US" err="1"/>
              <a:t>bato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nag-</a:t>
            </a:r>
            <a:r>
              <a:rPr lang="en-US" dirty="0" err="1"/>
              <a:t>aalis</a:t>
            </a:r>
            <a:r>
              <a:rPr lang="en-US" dirty="0"/>
              <a:t>           b)    </a:t>
            </a:r>
            <a:r>
              <a:rPr lang="en-US" dirty="0" err="1"/>
              <a:t>nagpapaandar</a:t>
            </a:r>
            <a:r>
              <a:rPr lang="en-US" dirty="0"/>
              <a:t>           c)    </a:t>
            </a:r>
            <a:r>
              <a:rPr lang="en-US" dirty="0" err="1"/>
              <a:t>nagdudurog</a:t>
            </a:r>
            <a:endParaRPr lang="en-US"/>
          </a:p>
          <a:p>
            <a:pPr marL="514350" indent="-514350">
              <a:buAutoNum type="arabicPeriod"/>
            </a:pPr>
            <a:r>
              <a:rPr lang="en-US" dirty="0"/>
              <a:t>Ang </a:t>
            </a:r>
            <a:r>
              <a:rPr lang="en-US" dirty="0" err="1"/>
              <a:t>tao</a:t>
            </a:r>
            <a:r>
              <a:rPr lang="en-US" dirty="0"/>
              <a:t> ay </a:t>
            </a:r>
            <a:r>
              <a:rPr lang="en-US" b="1" u="sng" dirty="0" err="1"/>
              <a:t>nakabulagta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</a:t>
            </a:r>
            <a:r>
              <a:rPr lang="en-US" dirty="0" err="1"/>
              <a:t>nakaupo</a:t>
            </a:r>
            <a:r>
              <a:rPr lang="en-US" dirty="0"/>
              <a:t>            b)    </a:t>
            </a:r>
            <a:r>
              <a:rPr lang="en-US" dirty="0" err="1"/>
              <a:t>nakabagsak</a:t>
            </a:r>
            <a:r>
              <a:rPr lang="en-US" dirty="0"/>
              <a:t>                c)    </a:t>
            </a:r>
            <a:r>
              <a:rPr lang="en-US" dirty="0" err="1"/>
              <a:t>nakahiga</a:t>
            </a:r>
            <a:endParaRPr lang="en-US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Ito ay </a:t>
            </a:r>
            <a:r>
              <a:rPr lang="en-US" b="1" u="sng" dirty="0" err="1"/>
              <a:t>naparam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kanyang</a:t>
            </a:r>
            <a:r>
              <a:rPr lang="en-US" dirty="0"/>
              <a:t> </a:t>
            </a:r>
            <a:r>
              <a:rPr lang="en-US" dirty="0" err="1"/>
              <a:t>alaala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</a:t>
            </a:r>
            <a:r>
              <a:rPr lang="en-US" dirty="0" err="1"/>
              <a:t>nawala</a:t>
            </a:r>
            <a:r>
              <a:rPr lang="en-US" dirty="0"/>
              <a:t>                      b)    </a:t>
            </a:r>
            <a:r>
              <a:rPr lang="en-US" dirty="0" err="1"/>
              <a:t>naipon</a:t>
            </a:r>
            <a:r>
              <a:rPr lang="en-US" dirty="0"/>
              <a:t>                    c)    </a:t>
            </a:r>
            <a:r>
              <a:rPr lang="en-US" dirty="0" err="1"/>
              <a:t>natapon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 </a:t>
            </a:r>
            <a:r>
              <a:rPr lang="en-US" b="1" u="sng" err="1"/>
              <a:t>Namataan</a:t>
            </a:r>
            <a:r>
              <a:rPr lang="en-US" dirty="0"/>
              <a:t> </a:t>
            </a:r>
            <a:r>
              <a:rPr lang="en-US" err="1"/>
              <a:t>niya</a:t>
            </a:r>
            <a:r>
              <a:rPr lang="en-US" dirty="0"/>
              <a:t> ang </a:t>
            </a:r>
            <a:r>
              <a:rPr lang="en-US" err="1"/>
              <a:t>karwahe</a:t>
            </a:r>
            <a:r>
              <a:rPr lang="en-US" dirty="0"/>
              <a:t> </a:t>
            </a:r>
            <a:r>
              <a:rPr lang="en-US" err="1"/>
              <a:t>sakay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Padre Damaso.</a:t>
            </a:r>
          </a:p>
          <a:p>
            <a:pPr marL="457200" lvl="1" indent="0">
              <a:buNone/>
            </a:pPr>
            <a:r>
              <a:rPr lang="en-US" dirty="0"/>
              <a:t>    a)    </a:t>
            </a:r>
            <a:r>
              <a:rPr lang="en-US" dirty="0" err="1"/>
              <a:t>nasulyapan</a:t>
            </a:r>
            <a:r>
              <a:rPr lang="en-US" dirty="0"/>
              <a:t>             b)    </a:t>
            </a:r>
            <a:r>
              <a:rPr lang="en-US" dirty="0" err="1"/>
              <a:t>nabigla</a:t>
            </a:r>
            <a:r>
              <a:rPr lang="en-US" dirty="0"/>
              <a:t>                   c)    </a:t>
            </a:r>
            <a:r>
              <a:rPr lang="en-US" dirty="0" err="1"/>
              <a:t>natapon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Ang </a:t>
            </a:r>
            <a:r>
              <a:rPr lang="en-US" err="1"/>
              <a:t>pader</a:t>
            </a:r>
            <a:r>
              <a:rPr lang="en-US" dirty="0"/>
              <a:t> ay </a:t>
            </a:r>
            <a:r>
              <a:rPr lang="en-US" b="1" u="sng" err="1"/>
              <a:t>naliligid</a:t>
            </a:r>
            <a:r>
              <a:rPr lang="en-US" dirty="0"/>
              <a:t> ng </a:t>
            </a:r>
            <a:r>
              <a:rPr lang="en-US" err="1"/>
              <a:t>makapal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lumot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 </a:t>
            </a:r>
            <a:r>
              <a:rPr lang="en-US" dirty="0" err="1"/>
              <a:t>napupuluputan</a:t>
            </a:r>
            <a:r>
              <a:rPr lang="en-US" dirty="0"/>
              <a:t>      b)    natatabingan        c)    </a:t>
            </a:r>
            <a:r>
              <a:rPr lang="en-US" dirty="0" err="1"/>
              <a:t>napalilibutan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Nais </a:t>
            </a:r>
            <a:r>
              <a:rPr lang="en-US" err="1"/>
              <a:t>niyang</a:t>
            </a:r>
            <a:r>
              <a:rPr lang="en-US" dirty="0"/>
              <a:t> </a:t>
            </a:r>
            <a:r>
              <a:rPr lang="en-US" b="1" u="sng" err="1"/>
              <a:t>matamo</a:t>
            </a:r>
            <a:r>
              <a:rPr lang="en-US" dirty="0"/>
              <a:t> ang </a:t>
            </a:r>
            <a:r>
              <a:rPr lang="en-US" err="1"/>
              <a:t>tagumpay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 </a:t>
            </a:r>
            <a:r>
              <a:rPr lang="en-US" err="1"/>
              <a:t>makuha</a:t>
            </a:r>
            <a:r>
              <a:rPr lang="en-US" dirty="0"/>
              <a:t>                    b)    </a:t>
            </a:r>
            <a:r>
              <a:rPr lang="en-US" err="1"/>
              <a:t>mabili</a:t>
            </a:r>
            <a:r>
              <a:rPr lang="en-US" dirty="0"/>
              <a:t>                     c)    </a:t>
            </a:r>
            <a:r>
              <a:rPr lang="en-US" err="1"/>
              <a:t>makita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Hindi lahat ng </a:t>
            </a:r>
            <a:r>
              <a:rPr lang="en-US" err="1"/>
              <a:t>ginto</a:t>
            </a:r>
            <a:r>
              <a:rPr lang="en-US" dirty="0"/>
              <a:t> ay </a:t>
            </a:r>
            <a:r>
              <a:rPr lang="en-US" b="1" u="sng" err="1"/>
              <a:t>kumikinang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    a)    </a:t>
            </a:r>
            <a:r>
              <a:rPr lang="en-US" dirty="0" err="1"/>
              <a:t>kumikindat</a:t>
            </a:r>
            <a:r>
              <a:rPr lang="en-US" dirty="0"/>
              <a:t>               b)    </a:t>
            </a:r>
            <a:r>
              <a:rPr lang="en-US" dirty="0" err="1"/>
              <a:t>kumikislap</a:t>
            </a:r>
            <a:r>
              <a:rPr lang="en-US" dirty="0"/>
              <a:t>            c)    </a:t>
            </a:r>
            <a:r>
              <a:rPr lang="en-US" dirty="0" err="1"/>
              <a:t>kumukurap</a:t>
            </a:r>
          </a:p>
        </p:txBody>
      </p:sp>
    </p:spTree>
    <p:extLst>
      <p:ext uri="{BB962C8B-B14F-4D97-AF65-F5344CB8AC3E}">
        <p14:creationId xmlns:p14="http://schemas.microsoft.com/office/powerpoint/2010/main" val="358918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40AB-316E-5A0B-4D14-C3FA09B4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5955072"/>
          </a:xfrm>
        </p:spPr>
        <p:txBody>
          <a:bodyPr/>
          <a:lstStyle/>
          <a:p>
            <a:r>
              <a:rPr lang="en-US" sz="9600" dirty="0">
                <a:cs typeface="Sabon Next LT"/>
              </a:rPr>
              <a:t>IBIGAY MO ANG BUOD NG </a:t>
            </a:r>
            <a:r>
              <a:rPr lang="en-US" sz="9600" u="sng" dirty="0">
                <a:cs typeface="Sabon Next LT"/>
              </a:rPr>
              <a:t>KABANATA </a:t>
            </a:r>
            <a:r>
              <a:rPr lang="en-US" sz="9600" i="1" u="sng" dirty="0">
                <a:cs typeface="Sabon Next LT"/>
              </a:rPr>
              <a:t>8</a:t>
            </a:r>
            <a:endParaRPr lang="en-US" sz="9600" i="1" u="sng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29280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40AB-316E-5A0B-4D14-C3FA09B4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5955072"/>
          </a:xfrm>
        </p:spPr>
        <p:txBody>
          <a:bodyPr/>
          <a:lstStyle/>
          <a:p>
            <a:r>
              <a:rPr lang="en-US" sz="9600" dirty="0">
                <a:cs typeface="Sabon Next LT"/>
              </a:rPr>
              <a:t>BASAHIN MO AT UNAWAIN ANG </a:t>
            </a:r>
            <a:r>
              <a:rPr lang="en-US" sz="9600" u="sng" dirty="0">
                <a:cs typeface="Sabon Next LT"/>
              </a:rPr>
              <a:t>KABANATA </a:t>
            </a:r>
            <a:r>
              <a:rPr lang="en-US" sz="9600" i="1" u="sng" dirty="0">
                <a:cs typeface="Sabon Next LT"/>
              </a:rPr>
              <a:t>8</a:t>
            </a:r>
            <a:endParaRPr lang="en-US" sz="9600" i="1" u="sng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25280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2C75-7C09-7AD6-49C0-D8E68013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425450"/>
            <a:ext cx="11274612" cy="606481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/>
              <a:t> </a:t>
            </a:r>
            <a:r>
              <a:rPr lang="en-US" err="1"/>
              <a:t>Dinaraanan</a:t>
            </a:r>
            <a:r>
              <a:rPr lang="en-US"/>
              <a:t> ng </a:t>
            </a:r>
            <a:r>
              <a:rPr lang="en-US" err="1"/>
              <a:t>kalesang</a:t>
            </a:r>
            <a:r>
              <a:rPr lang="en-US" dirty="0"/>
              <a:t> </a:t>
            </a:r>
            <a:r>
              <a:rPr lang="en-US" err="1"/>
              <a:t>sinasakyan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Ibarra ang </a:t>
            </a:r>
            <a:r>
              <a:rPr lang="en-US" err="1"/>
              <a:t>masayang</a:t>
            </a:r>
            <a:r>
              <a:rPr lang="en-US"/>
              <a:t> </a:t>
            </a:r>
            <a:r>
              <a:rPr lang="en-US" err="1"/>
              <a:t>pook</a:t>
            </a:r>
            <a:r>
              <a:rPr lang="en-US"/>
              <a:t> ng Maynila. Ang </a:t>
            </a:r>
            <a:r>
              <a:rPr lang="en-US" err="1"/>
              <a:t>ganda</a:t>
            </a:r>
            <a:r>
              <a:rPr lang="en-US"/>
              <a:t> ng </a:t>
            </a:r>
            <a:r>
              <a:rPr lang="en-US" err="1"/>
              <a:t>araw</a:t>
            </a:r>
            <a:r>
              <a:rPr lang="en-US"/>
              <a:t> ay </a:t>
            </a:r>
            <a:r>
              <a:rPr lang="en-US" err="1"/>
              <a:t>nakapagpangiti</a:t>
            </a:r>
            <a:r>
              <a:rPr lang="en-US"/>
              <a:t> at </a:t>
            </a:r>
            <a:r>
              <a:rPr lang="en-US" err="1"/>
              <a:t>nakapawi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kalungkutan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Ibarra </a:t>
            </a:r>
            <a:r>
              <a:rPr lang="en-US" err="1"/>
              <a:t>nang</a:t>
            </a:r>
            <a:r>
              <a:rPr lang="en-US"/>
              <a:t> </a:t>
            </a:r>
            <a:r>
              <a:rPr lang="en-US" err="1"/>
              <a:t>sinundang</a:t>
            </a:r>
            <a:r>
              <a:rPr lang="en-US"/>
              <a:t> gabi. Ang lahat ng </a:t>
            </a:r>
            <a:r>
              <a:rPr lang="en-US" err="1"/>
              <a:t>kanyang</a:t>
            </a:r>
            <a:r>
              <a:rPr lang="en-US"/>
              <a:t> </a:t>
            </a:r>
            <a:r>
              <a:rPr lang="en-US" err="1"/>
              <a:t>namamalas</a:t>
            </a:r>
            <a:r>
              <a:rPr lang="en-US"/>
              <a:t> ay </a:t>
            </a:r>
            <a:r>
              <a:rPr lang="en-US" err="1"/>
              <a:t>nakapagpapagunita</a:t>
            </a:r>
            <a:r>
              <a:rPr lang="en-US"/>
              <a:t> ng maraming </a:t>
            </a:r>
            <a:r>
              <a:rPr lang="en-US" err="1"/>
              <a:t>alaala</a:t>
            </a:r>
            <a:r>
              <a:rPr lang="en-US"/>
              <a:t>: </a:t>
            </a:r>
            <a:r>
              <a:rPr lang="en-US" err="1"/>
              <a:t>mga</a:t>
            </a:r>
            <a:r>
              <a:rPr lang="en-US"/>
              <a:t> </a:t>
            </a:r>
            <a:r>
              <a:rPr lang="en-US" err="1"/>
              <a:t>kalesa</a:t>
            </a:r>
            <a:r>
              <a:rPr lang="en-US"/>
              <a:t> at </a:t>
            </a:r>
            <a:r>
              <a:rPr lang="en-US" err="1"/>
              <a:t>karumatang</a:t>
            </a:r>
            <a:r>
              <a:rPr lang="en-US"/>
              <a:t> </a:t>
            </a:r>
            <a:r>
              <a:rPr lang="en-US" err="1"/>
              <a:t>paroo't</a:t>
            </a:r>
            <a:r>
              <a:rPr lang="en-US"/>
              <a:t> </a:t>
            </a:r>
            <a:r>
              <a:rPr lang="en-US" err="1"/>
              <a:t>parito</a:t>
            </a:r>
            <a:r>
              <a:rPr lang="en-US"/>
              <a:t>, </a:t>
            </a:r>
            <a:r>
              <a:rPr lang="en-US" err="1"/>
              <a:t>mga</a:t>
            </a:r>
            <a:r>
              <a:rPr lang="en-US"/>
              <a:t> </a:t>
            </a:r>
            <a:r>
              <a:rPr lang="en-US" err="1"/>
              <a:t>taong</a:t>
            </a:r>
            <a:r>
              <a:rPr lang="en-US"/>
              <a:t> may </a:t>
            </a:r>
            <a:r>
              <a:rPr lang="en-US" err="1"/>
              <a:t>kani-kanyang</a:t>
            </a:r>
            <a:r>
              <a:rPr lang="en-US"/>
              <a:t> </a:t>
            </a:r>
            <a:r>
              <a:rPr lang="en-US" err="1"/>
              <a:t>kasuotang</a:t>
            </a:r>
            <a:r>
              <a:rPr lang="en-US"/>
              <a:t> Europeo, </a:t>
            </a:r>
            <a:r>
              <a:rPr lang="en-US" err="1"/>
              <a:t>Intsik</a:t>
            </a:r>
            <a:r>
              <a:rPr lang="en-US"/>
              <a:t> at Pilipino, </a:t>
            </a:r>
            <a:r>
              <a:rPr lang="en-US" err="1"/>
              <a:t>mga</a:t>
            </a:r>
            <a:r>
              <a:rPr lang="en-US"/>
              <a:t> </a:t>
            </a:r>
            <a:r>
              <a:rPr lang="en-US" err="1"/>
              <a:t>babaing</a:t>
            </a:r>
            <a:r>
              <a:rPr lang="en-US"/>
              <a:t> </a:t>
            </a:r>
            <a:r>
              <a:rPr lang="en-US" err="1"/>
              <a:t>naglalako</a:t>
            </a:r>
            <a:r>
              <a:rPr lang="en-US"/>
              <a:t> ng </a:t>
            </a:r>
            <a:r>
              <a:rPr lang="en-US" err="1"/>
              <a:t>mga</a:t>
            </a:r>
            <a:r>
              <a:rPr lang="en-US"/>
              <a:t> </a:t>
            </a:r>
            <a:r>
              <a:rPr lang="en-US" err="1"/>
              <a:t>bungangkahoy</a:t>
            </a:r>
            <a:r>
              <a:rPr lang="en-US"/>
              <a:t>, </a:t>
            </a:r>
            <a:r>
              <a:rPr lang="en-US" err="1"/>
              <a:t>mga</a:t>
            </a:r>
            <a:r>
              <a:rPr lang="en-US"/>
              <a:t> </a:t>
            </a:r>
            <a:r>
              <a:rPr lang="en-US" err="1"/>
              <a:t>lalaking</a:t>
            </a:r>
            <a:r>
              <a:rPr lang="en-US"/>
              <a:t> </a:t>
            </a:r>
            <a:r>
              <a:rPr lang="en-US" err="1"/>
              <a:t>hubad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nagpapasan</a:t>
            </a:r>
            <a:r>
              <a:rPr lang="en-US"/>
              <a:t>, </a:t>
            </a:r>
            <a:r>
              <a:rPr lang="en-US" err="1"/>
              <a:t>mga</a:t>
            </a:r>
            <a:r>
              <a:rPr lang="en-US"/>
              <a:t> </a:t>
            </a:r>
            <a:r>
              <a:rPr lang="en-US" err="1"/>
              <a:t>ponda</a:t>
            </a:r>
            <a:r>
              <a:rPr lang="en-US"/>
              <a:t> at </a:t>
            </a:r>
            <a:r>
              <a:rPr lang="en-US" err="1"/>
              <a:t>restoran</a:t>
            </a:r>
            <a:r>
              <a:rPr lang="en-US"/>
              <a:t>, at </a:t>
            </a:r>
            <a:r>
              <a:rPr lang="en-US" err="1"/>
              <a:t>pati</a:t>
            </a:r>
            <a:r>
              <a:rPr lang="en-US"/>
              <a:t> </a:t>
            </a:r>
            <a:r>
              <a:rPr lang="en-US" err="1"/>
              <a:t>mga</a:t>
            </a:r>
            <a:r>
              <a:rPr lang="en-US"/>
              <a:t> </a:t>
            </a:r>
            <a:r>
              <a:rPr lang="en-US" err="1"/>
              <a:t>karitong</a:t>
            </a:r>
            <a:r>
              <a:rPr lang="en-US"/>
              <a:t> hila ng </a:t>
            </a:r>
            <a:r>
              <a:rPr lang="en-US" err="1"/>
              <a:t>mababagal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kalabaw</a:t>
            </a:r>
            <a:r>
              <a:rPr lang="en-US"/>
              <a:t>. </a:t>
            </a:r>
          </a:p>
          <a:p>
            <a:pPr marL="0" indent="0" algn="just">
              <a:buNone/>
            </a:pPr>
            <a:r>
              <a:rPr lang="en-US" dirty="0"/>
              <a:t> Ang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daan</a:t>
            </a:r>
            <a:r>
              <a:rPr lang="en-US" dirty="0"/>
              <a:t> ay </a:t>
            </a:r>
            <a:r>
              <a:rPr lang="en-US" dirty="0" err="1"/>
              <a:t>nagiging</a:t>
            </a:r>
            <a:r>
              <a:rPr lang="en-US" dirty="0"/>
              <a:t> puro </a:t>
            </a:r>
            <a:r>
              <a:rPr lang="en-US" dirty="0" err="1"/>
              <a:t>alikabok</a:t>
            </a:r>
            <a:r>
              <a:rPr lang="en-US" dirty="0"/>
              <a:t> </a:t>
            </a:r>
            <a:r>
              <a:rPr lang="en-US" dirty="0" err="1"/>
              <a:t>kapag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dalawang</a:t>
            </a:r>
            <a:r>
              <a:rPr lang="en-US" dirty="0"/>
              <a:t> </a:t>
            </a:r>
            <a:r>
              <a:rPr lang="en-US" dirty="0" err="1"/>
              <a:t>araw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sunod</a:t>
            </a:r>
            <a:r>
              <a:rPr lang="en-US" dirty="0"/>
              <a:t> </a:t>
            </a:r>
            <a:r>
              <a:rPr lang="en-US" dirty="0" err="1"/>
              <a:t>uminit</a:t>
            </a:r>
            <a:r>
              <a:rPr lang="en-US" dirty="0"/>
              <a:t> ang </a:t>
            </a:r>
            <a:r>
              <a:rPr lang="en-US" dirty="0" err="1"/>
              <a:t>araw</a:t>
            </a:r>
            <a:r>
              <a:rPr lang="en-US" dirty="0"/>
              <a:t> at </a:t>
            </a:r>
            <a:r>
              <a:rPr lang="en-US" dirty="0" err="1"/>
              <a:t>kapag</a:t>
            </a:r>
            <a:r>
              <a:rPr lang="en-US" dirty="0"/>
              <a:t> </a:t>
            </a:r>
            <a:r>
              <a:rPr lang="en-US" dirty="0" err="1"/>
              <a:t>maghapon</a:t>
            </a:r>
            <a:r>
              <a:rPr lang="en-US" dirty="0"/>
              <a:t> </a:t>
            </a:r>
            <a:r>
              <a:rPr lang="en-US" dirty="0" err="1"/>
              <a:t>namang</a:t>
            </a:r>
            <a:r>
              <a:rPr lang="en-US" dirty="0"/>
              <a:t> </a:t>
            </a:r>
            <a:r>
              <a:rPr lang="en-US" dirty="0" err="1"/>
              <a:t>umuulan</a:t>
            </a:r>
            <a:r>
              <a:rPr lang="en-US" dirty="0"/>
              <a:t>, ang </a:t>
            </a:r>
            <a:r>
              <a:rPr lang="en-US" dirty="0" err="1"/>
              <a:t>daan</a:t>
            </a:r>
            <a:r>
              <a:rPr lang="en-US" dirty="0"/>
              <a:t> ay </a:t>
            </a:r>
            <a:r>
              <a:rPr lang="en-US" dirty="0" err="1"/>
              <a:t>nagiging</a:t>
            </a:r>
            <a:r>
              <a:rPr lang="en-US" dirty="0"/>
              <a:t> </a:t>
            </a:r>
            <a:r>
              <a:rPr lang="en-US" dirty="0" err="1"/>
              <a:t>lawa</a:t>
            </a:r>
            <a:r>
              <a:rPr lang="en-US" dirty="0"/>
              <a:t>. </a:t>
            </a:r>
            <a:r>
              <a:rPr lang="en-US" dirty="0" err="1"/>
              <a:t>Naraanan</a:t>
            </a:r>
            <a:r>
              <a:rPr lang="en-US" dirty="0"/>
              <a:t> din </a:t>
            </a:r>
            <a:r>
              <a:rPr lang="en-US" dirty="0" err="1"/>
              <a:t>niya</a:t>
            </a:r>
            <a:r>
              <a:rPr lang="en-US" dirty="0"/>
              <a:t> ang </a:t>
            </a:r>
            <a:r>
              <a:rPr lang="en-US" dirty="0" err="1"/>
              <a:t>ilang</a:t>
            </a:r>
            <a:r>
              <a:rPr lang="en-US" dirty="0"/>
              <a:t> </a:t>
            </a:r>
            <a:r>
              <a:rPr lang="en-US" dirty="0" err="1"/>
              <a:t>bilanggong</a:t>
            </a:r>
            <a:r>
              <a:rPr lang="en-US" dirty="0"/>
              <a:t> </a:t>
            </a:r>
            <a:r>
              <a:rPr lang="en-US" dirty="0" err="1"/>
              <a:t>nakatanikala</a:t>
            </a:r>
            <a:r>
              <a:rPr lang="en-US" dirty="0"/>
              <a:t> at </a:t>
            </a:r>
            <a:r>
              <a:rPr lang="en-US" dirty="0" err="1"/>
              <a:t>nagpipison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bato</a:t>
            </a:r>
            <a:r>
              <a:rPr lang="en-US" dirty="0"/>
              <a:t>. 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taong</a:t>
            </a:r>
            <a:r>
              <a:rPr lang="en-US" dirty="0"/>
              <a:t> </a:t>
            </a:r>
            <a:r>
              <a:rPr lang="en-US" dirty="0" err="1"/>
              <a:t>yao'y</a:t>
            </a:r>
            <a:r>
              <a:rPr lang="en-US" dirty="0"/>
              <a:t> </a:t>
            </a:r>
            <a:r>
              <a:rPr lang="en-US" dirty="0" err="1"/>
              <a:t>nakadamit</a:t>
            </a:r>
            <a:r>
              <a:rPr lang="en-US" dirty="0"/>
              <a:t> ng </a:t>
            </a:r>
            <a:r>
              <a:rPr lang="en-US" dirty="0" err="1"/>
              <a:t>bughaw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may </a:t>
            </a:r>
            <a:r>
              <a:rPr lang="en-US" dirty="0" err="1"/>
              <a:t>bilang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likod</a:t>
            </a:r>
            <a:r>
              <a:rPr lang="en-US" dirty="0"/>
              <a:t> at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kanilang</a:t>
            </a:r>
            <a:r>
              <a:rPr lang="en-US" dirty="0"/>
              <a:t> </a:t>
            </a:r>
            <a:r>
              <a:rPr lang="en-US" dirty="0" err="1"/>
              <a:t>mukhang</a:t>
            </a:r>
            <a:r>
              <a:rPr lang="en-US" dirty="0"/>
              <a:t> di </a:t>
            </a:r>
            <a:r>
              <a:rPr lang="en-US" dirty="0" err="1"/>
              <a:t>marunong</a:t>
            </a:r>
            <a:r>
              <a:rPr lang="en-US" dirty="0"/>
              <a:t> </a:t>
            </a:r>
            <a:r>
              <a:rPr lang="en-US" dirty="0" err="1"/>
              <a:t>ngumiti</a:t>
            </a:r>
            <a:r>
              <a:rPr lang="en-US" dirty="0"/>
              <a:t> ay </a:t>
            </a:r>
            <a:r>
              <a:rPr lang="en-US" dirty="0" err="1"/>
              <a:t>makikita</a:t>
            </a:r>
            <a:r>
              <a:rPr lang="en-US" dirty="0"/>
              <a:t> ang poot kung </a:t>
            </a:r>
            <a:r>
              <a:rPr lang="en-US" dirty="0" err="1"/>
              <a:t>dumarapo</a:t>
            </a:r>
            <a:r>
              <a:rPr lang="en-US" dirty="0"/>
              <a:t> ang baston ng </a:t>
            </a:r>
            <a:r>
              <a:rPr lang="en-US" dirty="0" err="1"/>
              <a:t>isang</a:t>
            </a:r>
            <a:r>
              <a:rPr lang="en-US" dirty="0"/>
              <a:t> </a:t>
            </a:r>
            <a:r>
              <a:rPr lang="en-US" dirty="0" err="1"/>
              <a:t>basturero</a:t>
            </a:r>
            <a:r>
              <a:rPr lang="en-US" dirty="0"/>
              <a:t> o mayor ng </a:t>
            </a:r>
            <a:r>
              <a:rPr lang="en-US" dirty="0" err="1"/>
              <a:t>bilanggong</a:t>
            </a:r>
            <a:r>
              <a:rPr lang="en-US" dirty="0"/>
              <a:t> </a:t>
            </a:r>
            <a:r>
              <a:rPr lang="en-US" dirty="0" err="1"/>
              <a:t>tulad</a:t>
            </a:r>
            <a:r>
              <a:rPr lang="en-US" dirty="0"/>
              <a:t> </a:t>
            </a:r>
            <a:r>
              <a:rPr lang="en-US" dirty="0" err="1"/>
              <a:t>nila</a:t>
            </a:r>
            <a:r>
              <a:rPr lang="en-US" dirty="0"/>
              <a:t>. </a:t>
            </a:r>
            <a:r>
              <a:rPr lang="en-US" dirty="0" err="1"/>
              <a:t>Naalaala</a:t>
            </a:r>
            <a:r>
              <a:rPr lang="en-US" dirty="0"/>
              <a:t> </a:t>
            </a:r>
            <a:r>
              <a:rPr lang="en-US" dirty="0" err="1"/>
              <a:t>tuloy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Ibarra ang </a:t>
            </a:r>
            <a:r>
              <a:rPr lang="en-US" dirty="0" err="1"/>
              <a:t>isang</a:t>
            </a:r>
            <a:r>
              <a:rPr lang="en-US" dirty="0"/>
              <a:t> </a:t>
            </a:r>
            <a:r>
              <a:rPr lang="en-US" dirty="0" err="1"/>
              <a:t>pangyayari</a:t>
            </a:r>
            <a:r>
              <a:rPr lang="en-US" dirty="0"/>
              <a:t> </a:t>
            </a:r>
            <a:r>
              <a:rPr lang="en-US" dirty="0" err="1"/>
              <a:t>noong</a:t>
            </a:r>
            <a:r>
              <a:rPr lang="en-US" dirty="0"/>
              <a:t> </a:t>
            </a:r>
            <a:r>
              <a:rPr lang="en-US" dirty="0" err="1"/>
              <a:t>siya'y</a:t>
            </a:r>
            <a:r>
              <a:rPr lang="en-US" dirty="0"/>
              <a:t> </a:t>
            </a:r>
            <a:r>
              <a:rPr lang="en-US" dirty="0" err="1"/>
              <a:t>labing-isang</a:t>
            </a:r>
            <a:r>
              <a:rPr lang="en-US" dirty="0"/>
              <a:t> </a:t>
            </a:r>
            <a:r>
              <a:rPr lang="en-US" dirty="0" err="1"/>
              <a:t>taon</a:t>
            </a:r>
            <a:r>
              <a:rPr lang="en-US" dirty="0"/>
              <a:t> at </a:t>
            </a:r>
            <a:r>
              <a:rPr lang="en-US" dirty="0" err="1"/>
              <a:t>sumugat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kanyang</a:t>
            </a:r>
            <a:r>
              <a:rPr lang="en-US" dirty="0"/>
              <a:t> </a:t>
            </a:r>
            <a:r>
              <a:rPr lang="en-US" dirty="0" err="1"/>
              <a:t>alaala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0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DappledVTI</vt:lpstr>
      <vt:lpstr>Filipino 9 | Noli Me Tangere</vt:lpstr>
      <vt:lpstr>PowerPoint Presentation</vt:lpstr>
      <vt:lpstr>Kabanata VIII: Mga Alaala</vt:lpstr>
      <vt:lpstr>TALATINIGAN</vt:lpstr>
      <vt:lpstr>PowerPoint Presentation</vt:lpstr>
      <vt:lpstr>PowerPoint Presentation</vt:lpstr>
      <vt:lpstr>IBIGAY MO ANG BUOD NG KABANATA 8</vt:lpstr>
      <vt:lpstr>BASAHIN MO AT UNAWAIN ANG KABANATA 8</vt:lpstr>
      <vt:lpstr>PowerPoint Presentation</vt:lpstr>
      <vt:lpstr>PowerPoint Presentation</vt:lpstr>
      <vt:lpstr>PowerPoint Presentation</vt:lpstr>
      <vt:lpstr>TALAKAYAN</vt:lpstr>
      <vt:lpstr>PowerPoint Presentation</vt:lpstr>
      <vt:lpstr>GABAY-DIWA</vt:lpstr>
      <vt:lpstr>PowerPoint Presentation</vt:lpstr>
      <vt:lpstr>WAKAS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233</cp:revision>
  <dcterms:created xsi:type="dcterms:W3CDTF">2024-05-02T05:58:10Z</dcterms:created>
  <dcterms:modified xsi:type="dcterms:W3CDTF">2024-05-03T18:01:24Z</dcterms:modified>
</cp:coreProperties>
</file>