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0300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75872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476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0300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75872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47640" y="25848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0300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75872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476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0300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75872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47640" y="25848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3576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3576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764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3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Arial Black"/>
              </a:rPr>
              <a:t>单击此处添加标题</a:t>
            </a:r>
            <a:endParaRPr b="0" lang="zh-C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单击此处编辑母版标题样式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单击此处编辑母版文本样式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Arial"/>
              </a:rPr>
              <a:t>第二级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Arial"/>
              </a:rPr>
              <a:t>第三级</a:t>
            </a:r>
            <a:endParaRPr b="0" lang="zh-CN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Arial"/>
              </a:rPr>
              <a:t>第四级</a:t>
            </a:r>
            <a:endParaRPr b="0" lang="zh-CN" sz="16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Arial"/>
              </a:rPr>
              <a:t>第五级</a:t>
            </a:r>
            <a:endParaRPr b="0" lang="zh-C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/>
          </a:bodyPr>
          <a:p>
            <a:pPr algn="ctr">
              <a:lnSpc>
                <a:spcPct val="13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Arial Black"/>
              </a:rPr>
              <a:t>Progetto Elaborazione delle Immagini</a:t>
            </a:r>
            <a:endParaRPr b="0" lang="zh-C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Arial Black"/>
              </a:rPr>
              <a:t>Magazzù Giuseppe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Arial Black"/>
              </a:rPr>
              <a:t>Magazzù Gaetano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Introduzione al problema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Data una scatola di cioccolatini stabilire se è conforme o non conforme rispetto a un criterio di conformità.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Una scatola non è conforme se: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Mancano dei cioccolatini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I cioccolatini sono in posizione non corretta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Mancano i bollini sui cioccolatini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Ci sono degli elementi estranei nella scatola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Descrizione e analisi dei dati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Illuminazione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Percentuale Conformi/Non Conformi (Prima e dopo aver aumentato)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Rotazione, Traslazione, Scala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Assunzioni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Controllare solo i bollini dei ferrero rocher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Per verificare la conformità della scatola quadrata ...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Funzionamento Generale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Sottomoduli....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Presentazione e analisi dei risultati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Definite e riportate nella presentazione le misure che usate per le valutazioni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Riportate e commentate nella presentazione gli errori di classificazione e localizzazione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Arial"/>
              </a:rPr>
              <a:t>Limitazioni ecc...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4764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zh-CN" sz="2400" spc="-1" strike="noStrike">
                <a:solidFill>
                  <a:srgbClr val="000000"/>
                </a:solidFill>
                <a:latin typeface="Arial Black"/>
              </a:rPr>
              <a:t>Conclusione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476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LibreOffice/6.3.4.2.0$Linux_X86_64 LibreOffice_project/30$Build-2</Application>
  <Words>877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2020-01-03T22:26:45Z</dcterms:created>
  <dc:creator>giuseppe</dc:creator>
  <dc:description/>
  <dc:language>en-US</dc:language>
  <cp:lastModifiedBy/>
  <dcterms:modified xsi:type="dcterms:W3CDTF">2020-01-10T14:39:27Z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1033-11.1.0.8865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