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6" r:id="rId2"/>
    <p:sldId id="265" r:id="rId3"/>
    <p:sldId id="350" r:id="rId4"/>
    <p:sldId id="352" r:id="rId5"/>
    <p:sldId id="275" r:id="rId6"/>
    <p:sldId id="351" r:id="rId7"/>
    <p:sldId id="263" r:id="rId8"/>
    <p:sldId id="349" r:id="rId9"/>
    <p:sldId id="353" r:id="rId10"/>
    <p:sldId id="267" r:id="rId11"/>
    <p:sldId id="268" r:id="rId12"/>
    <p:sldId id="344" r:id="rId13"/>
    <p:sldId id="347" r:id="rId14"/>
    <p:sldId id="348" r:id="rId15"/>
    <p:sldId id="269" r:id="rId16"/>
    <p:sldId id="293" r:id="rId17"/>
    <p:sldId id="294" r:id="rId18"/>
    <p:sldId id="309" r:id="rId19"/>
    <p:sldId id="324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E548E-070A-49C1-ABE2-7D8DD9B948D1}" v="650" dt="2019-01-30T09:28:2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‹Nr.›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-1" y="-1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348702" y="4270481"/>
            <a:ext cx="3499158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32952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Sara | Flo | Max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48315" y="1691665"/>
            <a:ext cx="1847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661255" y="1783790"/>
            <a:ext cx="6869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MULTIMEDIANER </a:t>
            </a:r>
          </a:p>
          <a:p>
            <a:pPr algn="ctr"/>
            <a:endParaRPr lang="en-US" sz="3600" spc="400" dirty="0">
              <a:solidFill>
                <a:schemeClr val="accent2"/>
              </a:solidFill>
              <a:latin typeface="Titillium" panose="00000500000000000000" pitchFamily="50" charset="0"/>
            </a:endParaRPr>
          </a:p>
          <a:p>
            <a:pPr algn="ctr"/>
            <a:endParaRPr lang="en-US" sz="3600" spc="400" dirty="0">
              <a:solidFill>
                <a:schemeClr val="accent2"/>
              </a:solidFill>
              <a:latin typeface="Titillium" panose="00000500000000000000" pitchFamily="50" charset="0"/>
            </a:endParaRPr>
          </a:p>
          <a:p>
            <a:pPr algn="ctr"/>
            <a:r>
              <a:rPr lang="en-US" sz="3600" spc="400" dirty="0">
                <a:latin typeface="Titillium" panose="00000500000000000000" pitchFamily="50" charset="0"/>
              </a:rPr>
              <a:t>SERIOUS GAME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98CAB6B0-3643-4584-9261-D0DE929DF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48" y="983305"/>
            <a:ext cx="3491013" cy="523652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EFE13D8-C70B-4448-8C4F-E5626F27642C}"/>
              </a:ext>
            </a:extLst>
          </p:cNvPr>
          <p:cNvSpPr/>
          <p:nvPr/>
        </p:nvSpPr>
        <p:spPr>
          <a:xfrm>
            <a:off x="342900" y="6219825"/>
            <a:ext cx="77628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8" name="Group 8">
            <a:extLst>
              <a:ext uri="{FF2B5EF4-FFF2-40B4-BE49-F238E27FC236}">
                <a16:creationId xmlns:a16="http://schemas.microsoft.com/office/drawing/2014/main" id="{BF1FCE81-F7F5-494A-86EE-F6C8A4848E89}"/>
              </a:ext>
            </a:extLst>
          </p:cNvPr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42190AF1-E1DF-4FD1-9C5B-2A60B623DC2D}"/>
                </a:ext>
              </a:extLst>
            </p:cNvPr>
            <p:cNvSpPr txBox="1"/>
            <p:nvPr userDrawn="1"/>
          </p:nvSpPr>
          <p:spPr>
            <a:xfrm>
              <a:off x="5254507" y="360666"/>
              <a:ext cx="16674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 err="1">
                  <a:latin typeface="+mj-lt"/>
                </a:rPr>
                <a:t>Multimedianer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77A2849F-3D56-4FF4-9393-B8D8B02BBD29}"/>
                </a:ext>
              </a:extLst>
            </p:cNvPr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EE5DCD90-25C9-4340-86C1-0E8C1A459441}"/>
                </a:ext>
              </a:extLst>
            </p:cNvPr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AD56A894-2A70-45FF-A951-C71C0DA637A2}"/>
              </a:ext>
            </a:extLst>
          </p:cNvPr>
          <p:cNvSpPr txBox="1"/>
          <p:nvPr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tillium" panose="00000500000000000000" pitchFamily="50" charset="0"/>
              </a:rPr>
              <a:t>Grund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idee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C1F7061C-C6C2-4F5E-92C9-04E7335BB8EC}"/>
              </a:ext>
            </a:extLst>
          </p:cNvPr>
          <p:cNvSpPr txBox="1"/>
          <p:nvPr/>
        </p:nvSpPr>
        <p:spPr>
          <a:xfrm>
            <a:off x="4825437" y="3047431"/>
            <a:ext cx="6132848" cy="209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Fragen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mit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4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möglichen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Antworten</a:t>
            </a:r>
            <a:endParaRPr lang="en-US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Richtige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Antwort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: 10% des Monsters 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Falsche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Antwort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: 0% und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Fragenwiederholung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am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Schluss</a:t>
            </a:r>
            <a:endParaRPr lang="en-US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Zwischen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den Screens: Silhouette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mit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Monster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Ziel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: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Multimedianer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freischalten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. 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</p:txBody>
      </p:sp>
      <p:grpSp>
        <p:nvGrpSpPr>
          <p:cNvPr id="34" name="Group 16">
            <a:extLst>
              <a:ext uri="{FF2B5EF4-FFF2-40B4-BE49-F238E27FC236}">
                <a16:creationId xmlns:a16="http://schemas.microsoft.com/office/drawing/2014/main" id="{010EB680-20C6-4974-BE94-5FE55366AC84}"/>
              </a:ext>
            </a:extLst>
          </p:cNvPr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35" name="Straight Connector 17">
              <a:extLst>
                <a:ext uri="{FF2B5EF4-FFF2-40B4-BE49-F238E27FC236}">
                  <a16:creationId xmlns:a16="http://schemas.microsoft.com/office/drawing/2014/main" id="{EA9B55DA-EB58-4BC3-8B4A-DFA70B1CD594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8">
              <a:extLst>
                <a:ext uri="{FF2B5EF4-FFF2-40B4-BE49-F238E27FC236}">
                  <a16:creationId xmlns:a16="http://schemas.microsoft.com/office/drawing/2014/main" id="{95A8808F-81E0-4325-844E-76E18F8DF3C8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19">
            <a:extLst>
              <a:ext uri="{FF2B5EF4-FFF2-40B4-BE49-F238E27FC236}">
                <a16:creationId xmlns:a16="http://schemas.microsoft.com/office/drawing/2014/main" id="{32BAB7F3-5968-483F-A8F0-4015484381DC}"/>
              </a:ext>
            </a:extLst>
          </p:cNvPr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8" name="Straight Connector 20">
              <a:extLst>
                <a:ext uri="{FF2B5EF4-FFF2-40B4-BE49-F238E27FC236}">
                  <a16:creationId xmlns:a16="http://schemas.microsoft.com/office/drawing/2014/main" id="{9DFEA3E3-92B1-45D2-9BAE-0E532C934E2E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1">
              <a:extLst>
                <a:ext uri="{FF2B5EF4-FFF2-40B4-BE49-F238E27FC236}">
                  <a16:creationId xmlns:a16="http://schemas.microsoft.com/office/drawing/2014/main" id="{2610F7AD-F82D-4463-B004-41BD4BB591E2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3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90617" y="1146226"/>
            <a:ext cx="2245660" cy="4546315"/>
            <a:chOff x="18223908" y="3214668"/>
            <a:chExt cx="7266425" cy="14710811"/>
          </a:xfrm>
          <a:effectLst>
            <a:reflection blurRad="6350" stA="35000" endPos="15000" dir="5400000" sy="-100000" algn="bl" rotWithShape="0"/>
          </a:effectLst>
        </p:grpSpPr>
        <p:sp>
          <p:nvSpPr>
            <p:cNvPr id="4" name="Shape 6"/>
            <p:cNvSpPr/>
            <p:nvPr/>
          </p:nvSpPr>
          <p:spPr>
            <a:xfrm>
              <a:off x="18287967" y="3225345"/>
              <a:ext cx="7127581" cy="1469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F3DCB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/>
            <p:cNvSpPr/>
            <p:nvPr/>
          </p:nvSpPr>
          <p:spPr>
            <a:xfrm>
              <a:off x="18405409" y="3342786"/>
              <a:ext cx="6893836" cy="144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F5F6F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8"/>
            <p:cNvSpPr/>
            <p:nvPr/>
          </p:nvSpPr>
          <p:spPr>
            <a:xfrm>
              <a:off x="18490821" y="3428198"/>
              <a:ext cx="6726856" cy="1429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EDE6D8"/>
                </a:gs>
                <a:gs pos="24000">
                  <a:srgbClr val="F5F0E8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9"/>
            <p:cNvSpPr/>
            <p:nvPr/>
          </p:nvSpPr>
          <p:spPr>
            <a:xfrm>
              <a:off x="21298748" y="16421528"/>
              <a:ext cx="1118365" cy="11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38A5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21341454" y="16421528"/>
              <a:ext cx="914946" cy="3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1"/>
            <p:cNvSpPr/>
            <p:nvPr/>
          </p:nvSpPr>
          <p:spPr>
            <a:xfrm>
              <a:off x="21715132" y="17435797"/>
              <a:ext cx="392475" cy="10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18277291" y="3214668"/>
              <a:ext cx="7146526" cy="147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D6B992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reeform 94"/>
            <p:cNvSpPr/>
            <p:nvPr/>
          </p:nvSpPr>
          <p:spPr>
            <a:xfrm>
              <a:off x="18832469" y="5104412"/>
              <a:ext cx="6069982" cy="169787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3"/>
            <p:cNvSpPr/>
            <p:nvPr/>
          </p:nvSpPr>
          <p:spPr>
            <a:xfrm>
              <a:off x="18245261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24"/>
            <p:cNvSpPr/>
            <p:nvPr/>
          </p:nvSpPr>
          <p:spPr>
            <a:xfrm>
              <a:off x="18223908" y="635356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25"/>
            <p:cNvSpPr/>
            <p:nvPr/>
          </p:nvSpPr>
          <p:spPr>
            <a:xfrm>
              <a:off x="18266614" y="5093736"/>
              <a:ext cx="26590" cy="57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6"/>
            <p:cNvSpPr/>
            <p:nvPr/>
          </p:nvSpPr>
          <p:spPr>
            <a:xfrm>
              <a:off x="18255938" y="5093736"/>
              <a:ext cx="13295" cy="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27"/>
            <p:cNvSpPr/>
            <p:nvPr/>
          </p:nvSpPr>
          <p:spPr>
            <a:xfrm>
              <a:off x="18245261" y="7698808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28"/>
            <p:cNvSpPr/>
            <p:nvPr/>
          </p:nvSpPr>
          <p:spPr>
            <a:xfrm>
              <a:off x="18223908" y="7698808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9"/>
            <p:cNvSpPr/>
            <p:nvPr/>
          </p:nvSpPr>
          <p:spPr>
            <a:xfrm>
              <a:off x="25419887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30"/>
            <p:cNvSpPr/>
            <p:nvPr/>
          </p:nvSpPr>
          <p:spPr>
            <a:xfrm>
              <a:off x="25467142" y="635514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31"/>
            <p:cNvSpPr/>
            <p:nvPr/>
          </p:nvSpPr>
          <p:spPr>
            <a:xfrm>
              <a:off x="20594097" y="4036760"/>
              <a:ext cx="241079" cy="24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32"/>
            <p:cNvSpPr/>
            <p:nvPr/>
          </p:nvSpPr>
          <p:spPr>
            <a:xfrm>
              <a:off x="20658156" y="4090143"/>
              <a:ext cx="129247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33"/>
            <p:cNvSpPr/>
            <p:nvPr/>
          </p:nvSpPr>
          <p:spPr>
            <a:xfrm>
              <a:off x="20668833" y="4100819"/>
              <a:ext cx="111876" cy="11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34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35"/>
            <p:cNvSpPr/>
            <p:nvPr/>
          </p:nvSpPr>
          <p:spPr>
            <a:xfrm>
              <a:off x="21277395" y="4100819"/>
              <a:ext cx="1159539" cy="11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36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37"/>
            <p:cNvSpPr/>
            <p:nvPr/>
          </p:nvSpPr>
          <p:spPr>
            <a:xfrm>
              <a:off x="18287967" y="16528293"/>
              <a:ext cx="116882" cy="2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6B99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Oval 26"/>
            <p:cNvSpPr/>
            <p:nvPr/>
          </p:nvSpPr>
          <p:spPr>
            <a:xfrm>
              <a:off x="21720541" y="3713462"/>
              <a:ext cx="146946" cy="146946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58959" y="1991574"/>
            <a:ext cx="2817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Our Mockup Slide 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8959" y="4021301"/>
            <a:ext cx="2663035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58959" y="1262899"/>
            <a:ext cx="3232227" cy="307777"/>
            <a:chOff x="4472113" y="319593"/>
            <a:chExt cx="3232227" cy="307777"/>
          </a:xfrm>
        </p:grpSpPr>
        <p:sp>
          <p:nvSpPr>
            <p:cNvPr id="31" name="TextBox 30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33" name="TextBox 32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46601" y="1571865"/>
            <a:ext cx="2482605" cy="1672309"/>
            <a:chOff x="8446601" y="1571865"/>
            <a:chExt cx="2482605" cy="1672309"/>
          </a:xfrm>
        </p:grpSpPr>
        <p:sp>
          <p:nvSpPr>
            <p:cNvPr id="35" name="Rectangle 34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Z</a:t>
              </a:r>
              <a:endParaRPr lang="en-US" sz="1400" dirty="0"/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Security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30%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46600" y="3956548"/>
            <a:ext cx="2482605" cy="1672309"/>
            <a:chOff x="8446601" y="1571865"/>
            <a:chExt cx="2482605" cy="1672309"/>
          </a:xfrm>
        </p:grpSpPr>
        <p:sp>
          <p:nvSpPr>
            <p:cNvPr id="46" name="Rectangle 45"/>
            <p:cNvSpPr/>
            <p:nvPr/>
          </p:nvSpPr>
          <p:spPr>
            <a:xfrm>
              <a:off x="8446601" y="1571865"/>
              <a:ext cx="2482605" cy="167230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600842" y="1756480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rgbClr val="222222"/>
                  </a:solidFill>
                  <a:latin typeface="linea-basic-10" charset="0"/>
                  <a:ea typeface="linea-basic-10" charset="0"/>
                  <a:cs typeface="linea-basic-10" charset="0"/>
                </a:rPr>
                <a:t>C</a:t>
              </a:r>
              <a:endParaRPr lang="en-US" sz="1400" dirty="0"/>
            </a:p>
          </p:txBody>
        </p:sp>
        <p:sp>
          <p:nvSpPr>
            <p:cNvPr id="48" name="Title 1"/>
            <p:cNvSpPr txBox="1">
              <a:spLocks/>
            </p:cNvSpPr>
            <p:nvPr/>
          </p:nvSpPr>
          <p:spPr>
            <a:xfrm>
              <a:off x="8675843" y="249123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r"/>
              <a:r>
                <a:rPr lang="en-US" sz="1600" b="0" spc="400" dirty="0">
                  <a:latin typeface="+mn-lt"/>
                </a:rPr>
                <a:t>Awarding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795566" y="1664844"/>
              <a:ext cx="958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  <a:latin typeface="+mj-lt"/>
                </a:rPr>
                <a:t>70%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59954" y="2787469"/>
              <a:ext cx="23235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1000" i="1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</a:t>
              </a:r>
            </a:p>
          </p:txBody>
        </p:sp>
      </p:grpSp>
      <p:sp>
        <p:nvSpPr>
          <p:cNvPr id="36" name="Picture Placeholder 3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C6951E-6971-48D6-B0DD-90EA342E6E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</p:sp>
      <p:pic>
        <p:nvPicPr>
          <p:cNvPr id="4" name="MultimedianerVideoPrototype">
            <a:hlinkClick r:id="" action="ppaction://media"/>
            <a:extLst>
              <a:ext uri="{FF2B5EF4-FFF2-40B4-BE49-F238E27FC236}">
                <a16:creationId xmlns:a16="http://schemas.microsoft.com/office/drawing/2014/main" id="{13B0553B-2CC8-48E3-B6D9-C23EBBDEA8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82387" y="1676429"/>
            <a:ext cx="40427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600" b="1" dirty="0">
                <a:solidFill>
                  <a:schemeClr val="bg1"/>
                </a:solidFill>
                <a:latin typeface="+mj-lt"/>
              </a:rPr>
              <a:t>STATUS</a:t>
            </a:r>
          </a:p>
          <a:p>
            <a:pPr>
              <a:spcAft>
                <a:spcPts val="1200"/>
              </a:spcAft>
            </a:pPr>
            <a:r>
              <a:rPr lang="en-US" sz="6600" b="1" dirty="0">
                <a:solidFill>
                  <a:schemeClr val="accent2"/>
                </a:solidFill>
                <a:latin typeface="+mj-lt"/>
              </a:rPr>
              <a:t>QUO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8074761" y="1462440"/>
            <a:ext cx="3646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400" dirty="0" err="1">
                <a:latin typeface="+mj-lt"/>
              </a:rPr>
              <a:t>Implementierung</a:t>
            </a:r>
            <a:r>
              <a:rPr lang="en-US" sz="2800" b="1" spc="400" dirty="0">
                <a:latin typeface="+mj-lt"/>
              </a:rPr>
              <a:t> in Unity</a:t>
            </a:r>
            <a:endParaRPr lang="en-US" sz="28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134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Visuelle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Aufbereitung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Timer 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Scene Switcher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Question Randomizer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6FDC5DDB-98AC-49DF-B15C-1000D8DB5FDB}"/>
              </a:ext>
            </a:extLst>
          </p:cNvPr>
          <p:cNvSpPr/>
          <p:nvPr/>
        </p:nvSpPr>
        <p:spPr>
          <a:xfrm>
            <a:off x="6550222" y="5923062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46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ildplatzhalter 35">
            <a:extLst>
              <a:ext uri="{FF2B5EF4-FFF2-40B4-BE49-F238E27FC236}">
                <a16:creationId xmlns:a16="http://schemas.microsoft.com/office/drawing/2014/main" id="{AFB86C2D-CCE5-4DBF-9CC7-195D0D70F4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 b="5400"/>
          <a:stretch>
            <a:fillRect/>
          </a:stretch>
        </p:blipFill>
        <p:spPr/>
      </p:pic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Learnings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86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Git Basics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C# </a:t>
            </a:r>
            <a:r>
              <a:rPr lang="en-US" sz="15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Programmierung</a:t>
            </a:r>
            <a:endParaRPr lang="en-US" sz="15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Scene Management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C# in </a:t>
            </a:r>
            <a:r>
              <a:rPr lang="en-US" sz="15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Verbindung</a:t>
            </a: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5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mit</a:t>
            </a: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Buttons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Video-Prototyping</a:t>
            </a:r>
          </a:p>
          <a:p>
            <a:pPr marL="171450" indent="-171450">
              <a:lnSpc>
                <a:spcPct val="130000"/>
              </a:lnSpc>
              <a:buFontTx/>
              <a:buChar char="-"/>
            </a:pPr>
            <a:r>
              <a:rPr lang="en-US" sz="15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Gleichzeitiges</a:t>
            </a: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</a:t>
            </a:r>
            <a:r>
              <a:rPr lang="en-US" sz="15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Arbeiten</a:t>
            </a: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an Unity </a:t>
            </a:r>
            <a:r>
              <a:rPr lang="en-US" sz="1500" dirty="0" err="1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mit</a:t>
            </a:r>
            <a:r>
              <a:rPr lang="en-US" sz="15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 GitHub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7492" y="2525733"/>
            <a:ext cx="2527425" cy="307777"/>
            <a:chOff x="4798525" y="347932"/>
            <a:chExt cx="2527425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95041" y="360666"/>
              <a:ext cx="1986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pc="400" dirty="0">
                  <a:solidFill>
                    <a:schemeClr val="tx1"/>
                  </a:solidFill>
                  <a:latin typeface="+mj-lt"/>
                </a:rPr>
                <a:t>Max Hilzensauer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798525" y="347932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6900834" y="347932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C8B1DB25-464C-4A06-B728-0008F31E972A}"/>
              </a:ext>
            </a:extLst>
          </p:cNvPr>
          <p:cNvSpPr/>
          <p:nvPr/>
        </p:nvSpPr>
        <p:spPr>
          <a:xfrm>
            <a:off x="641379" y="6172200"/>
            <a:ext cx="10883871" cy="47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3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B7DB0F5-51E8-4B62-B0B5-CC34BE45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7" y="550428"/>
            <a:ext cx="3424033" cy="51360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tillium" panose="00000500000000000000" pitchFamily="50" charset="0"/>
              </a:rPr>
              <a:t>Grund</a:t>
            </a:r>
            <a:r>
              <a:rPr lang="en-US" sz="3600" b="1" dirty="0" err="1">
                <a:solidFill>
                  <a:schemeClr val="accent2"/>
                </a:solidFill>
                <a:latin typeface="Titillium" panose="00000500000000000000" pitchFamily="50" charset="0"/>
              </a:rPr>
              <a:t>idee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50E45AC-F45D-49A6-BE9C-C38534AE2B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217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748142" y="1953558"/>
            <a:ext cx="40427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STATUS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QUO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3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Microsoft Office PowerPoint</Application>
  <PresentationFormat>Breitbild</PresentationFormat>
  <Paragraphs>143</Paragraphs>
  <Slides>20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 Light</vt:lpstr>
      <vt:lpstr>linea-basic-10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Hilzensauer Max</cp:lastModifiedBy>
  <cp:revision>167</cp:revision>
  <dcterms:created xsi:type="dcterms:W3CDTF">2016-11-12T04:56:49Z</dcterms:created>
  <dcterms:modified xsi:type="dcterms:W3CDTF">2019-01-30T09:41:18Z</dcterms:modified>
  <cp:category/>
</cp:coreProperties>
</file>