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da8af4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da8af4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a8af41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a8af41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da8af41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da8af41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da8af41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da8af41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da8af41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da8af41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da8af41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da8af41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company/your_virtual_assista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chemeClr val="lt1"/>
                </a:solidFill>
              </a:rPr>
              <a:t>Working with YVA.</a:t>
            </a:r>
            <a:endParaRPr b="1" sz="2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YVA - Your Virtual Assistant is a brand owned by Iron Oak Consulting LTD.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We are a completely remote company registered in the UK which means we do not have an office.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Contact with us is possible only by means of electronic communication.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45454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lt1"/>
                </a:solidFill>
              </a:rPr>
              <a:t>What does time accounting look like?</a:t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Each client has a project and tasks in our ClickUp.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When we work for you on a specific task, we start a timer, and when the work is completed, we stop it and enter into notes the specific activities that were done during that time.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This way we can generate a special report for you and provide it with your invoice.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report details what was done, when and how long it took.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45454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lt1"/>
                </a:solidFill>
              </a:rPr>
              <a:t>How are the services billed? </a:t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All of our services are billed on a weekly basis.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In case of some services payment is made in advance.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Most of our services are billed by the hour, but copywriting jobs are billed per 100 characters with spaces in weekly increments.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You have 7 days to pay the invoice.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45454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lt1"/>
                </a:solidFill>
              </a:rPr>
              <a:t>How do the formalities look like?</a:t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We present you with a cooperation agreement, the agreement is based on British law and complies with the regulations of the European Union and the European Economic Area.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After signing the cooperation agreement we start working.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45454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lt1"/>
                </a:solidFill>
              </a:rPr>
              <a:t>Why are prices in Euros and not in GBP</a:t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Although our company is registered in the UK, our customers usually use the Euro currency - it is a matter of convenience. Payments can be made in other currencies, contact us to get the details.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VAT, if applicable, should be settled by the client in the country of residence (reverse charge).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Our prices are net B2B prices.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45454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545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lt1"/>
                </a:solidFill>
              </a:rPr>
              <a:t>Do you have any more questions? </a:t>
            </a:r>
            <a:endParaRPr b="1" sz="26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Contact us on our Linkedin profile!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https://www.linkedin.com/company/your_virtual_assistant/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