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8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0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7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73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2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7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893A-E361-4286-9957-C73232E647A3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8BEC-338F-43BD-AB8D-252860F725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4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27584" y="980728"/>
            <a:ext cx="9361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dumux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6103608" y="980728"/>
            <a:ext cx="25202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DE" dirty="0" err="1"/>
              <a:t>dumux-multidimension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3275856" y="980728"/>
            <a:ext cx="12961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de-DE" dirty="0" err="1"/>
              <a:t>dumux-rosi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059832" y="2204864"/>
            <a:ext cx="17281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rosi_examples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2843808" y="3284984"/>
            <a:ext cx="21602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richardsrootsystem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2843808" y="3933056"/>
            <a:ext cx="21602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rosiRichards2cbuffer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2843808" y="4653136"/>
            <a:ext cx="21602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rosiRichards2cDiff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2843808" y="5229200"/>
            <a:ext cx="21602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rosiRichards2cExud</a:t>
            </a:r>
            <a:endParaRPr lang="en-GB" dirty="0"/>
          </a:p>
        </p:txBody>
      </p: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3923928" y="1350060"/>
            <a:ext cx="0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5" idx="2"/>
            <a:endCxn id="8" idx="3"/>
          </p:cNvCxnSpPr>
          <p:nvPr/>
        </p:nvCxnSpPr>
        <p:spPr>
          <a:xfrm rot="5400000">
            <a:off x="5124103" y="1230005"/>
            <a:ext cx="2119590" cy="2359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4" idx="2"/>
            <a:endCxn id="8" idx="1"/>
          </p:cNvCxnSpPr>
          <p:nvPr/>
        </p:nvCxnSpPr>
        <p:spPr>
          <a:xfrm rot="16200000" flipH="1">
            <a:off x="1009927" y="1635769"/>
            <a:ext cx="2119590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2"/>
            <a:endCxn id="8" idx="0"/>
          </p:cNvCxnSpPr>
          <p:nvPr/>
        </p:nvCxnSpPr>
        <p:spPr>
          <a:xfrm>
            <a:off x="3923928" y="2574196"/>
            <a:ext cx="0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627784" y="3284984"/>
            <a:ext cx="2664296" cy="23135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feld 30"/>
          <p:cNvSpPr txBox="1"/>
          <p:nvPr/>
        </p:nvSpPr>
        <p:spPr>
          <a:xfrm>
            <a:off x="1295636" y="2978781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soil</a:t>
            </a:r>
            <a:r>
              <a:rPr lang="de-DE" sz="1400" dirty="0" smtClean="0"/>
              <a:t> </a:t>
            </a:r>
            <a:r>
              <a:rPr lang="de-DE" sz="1400" dirty="0" err="1" smtClean="0"/>
              <a:t>subproblem</a:t>
            </a:r>
            <a:r>
              <a:rPr lang="de-DE" sz="1400" dirty="0" smtClean="0"/>
              <a:t>: </a:t>
            </a:r>
            <a:r>
              <a:rPr lang="de-DE" sz="1400" dirty="0" err="1" smtClean="0"/>
              <a:t>storage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flux</a:t>
            </a:r>
            <a:r>
              <a:rPr lang="de-DE" sz="1400" dirty="0" smtClean="0"/>
              <a:t> </a:t>
            </a:r>
            <a:r>
              <a:rPr lang="de-DE" sz="1400" dirty="0" err="1" smtClean="0"/>
              <a:t>terms</a:t>
            </a:r>
            <a:endParaRPr lang="en-GB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3536456" y="2768891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sink </a:t>
            </a:r>
            <a:r>
              <a:rPr lang="de-DE" sz="1400" dirty="0" err="1" smtClean="0"/>
              <a:t>terms</a:t>
            </a:r>
            <a:endParaRPr lang="en-GB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24128" y="2978781"/>
            <a:ext cx="1260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root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r>
              <a:rPr lang="de-DE" sz="1400" dirty="0" smtClean="0"/>
              <a:t> </a:t>
            </a:r>
            <a:r>
              <a:rPr lang="de-DE" sz="1400" dirty="0" err="1" smtClean="0"/>
              <a:t>subproblem</a:t>
            </a:r>
            <a:r>
              <a:rPr lang="de-DE" sz="1400" dirty="0" smtClean="0"/>
              <a:t>: </a:t>
            </a:r>
            <a:r>
              <a:rPr lang="de-DE" sz="1400" dirty="0" err="1" smtClean="0"/>
              <a:t>storage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flux</a:t>
            </a:r>
            <a:r>
              <a:rPr lang="de-DE" sz="1400" dirty="0" smtClean="0"/>
              <a:t> </a:t>
            </a:r>
            <a:r>
              <a:rPr lang="de-DE" sz="1400" dirty="0" err="1" smtClean="0"/>
              <a:t>terms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334198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Schnepf</dc:creator>
  <cp:lastModifiedBy>Andrea Schnepf</cp:lastModifiedBy>
  <cp:revision>5</cp:revision>
  <dcterms:created xsi:type="dcterms:W3CDTF">2017-03-28T08:09:04Z</dcterms:created>
  <dcterms:modified xsi:type="dcterms:W3CDTF">2017-03-28T08:22:39Z</dcterms:modified>
</cp:coreProperties>
</file>