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58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100" d="100"/>
          <a:sy n="100" d="100"/>
        </p:scale>
        <p:origin x="-6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76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29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90B8-9F7E-43B2-A8AD-60DE2E047C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68152B-A81B-4655-BCA3-6C0C25044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witches/what-is-a-wan-wide-area-network.html" TargetMode="External"/><Relationship Id="rId2" Type="http://schemas.openxmlformats.org/officeDocument/2006/relationships/hyperlink" Target="https://www.comptia.org/content/guides/what-is-a-wide-area-ne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itechwhizz.com/2020/07/6-advantages-and-disadvantages-drawbacks-benefits-of-wa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A54D-549B-4A46-9FE4-E3E4973AF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35667-19E9-4242-83B3-1F59B532A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Cyrl-BA" i="1" dirty="0"/>
              <a:t>Магдалена Јакшић 23/2020</a:t>
            </a:r>
          </a:p>
          <a:p>
            <a:r>
              <a:rPr lang="sr-Cyrl-BA" i="1" dirty="0"/>
              <a:t>Предмет: Рачунарске мреже</a:t>
            </a:r>
          </a:p>
          <a:p>
            <a:r>
              <a:rPr lang="sr-Cyrl-BA" i="1" dirty="0"/>
              <a:t>Предметни професор: др Александар Мишковић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182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0106-4DB2-4199-8879-0F92F13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DBF9-3B42-42DB-94A1-7AD4C352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/>
              <a:t>Мане:</a:t>
            </a:r>
          </a:p>
          <a:p>
            <a:pPr marL="0" indent="0">
              <a:buNone/>
            </a:pPr>
            <a:r>
              <a:rPr lang="sr-Cyrl-BA" dirty="0"/>
              <a:t>1.Сигурност</a:t>
            </a:r>
          </a:p>
          <a:p>
            <a:pPr marL="0" indent="0">
              <a:buNone/>
            </a:pPr>
            <a:r>
              <a:rPr lang="sr-Cyrl-BA" dirty="0"/>
              <a:t>2.Потреба за безбедносним решењима</a:t>
            </a:r>
          </a:p>
          <a:p>
            <a:pPr marL="0" indent="0">
              <a:buNone/>
            </a:pPr>
            <a:r>
              <a:rPr lang="sr-Cyrl-BA" dirty="0"/>
              <a:t>3.Трошкови инсталације</a:t>
            </a:r>
          </a:p>
          <a:p>
            <a:pPr marL="0" indent="0">
              <a:buNone/>
            </a:pPr>
            <a:r>
              <a:rPr lang="sr-Cyrl-BA" dirty="0"/>
              <a:t>4.Проблеми са искључењем</a:t>
            </a:r>
          </a:p>
          <a:p>
            <a:pPr marL="0" indent="0">
              <a:buNone/>
            </a:pPr>
            <a:r>
              <a:rPr lang="sr-Cyrl-BA" dirty="0"/>
              <a:t>5.Решавање проблема</a:t>
            </a:r>
          </a:p>
          <a:p>
            <a:pPr marL="0" indent="0">
              <a:buNone/>
            </a:pPr>
            <a:r>
              <a:rPr lang="sr-Cyrl-BA" dirty="0"/>
              <a:t>6.Одржавање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DD6A-7C9E-4C25-AFD9-C625D438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/>
              <a:t>ПРИМЕР</a:t>
            </a:r>
            <a:r>
              <a:rPr lang="en-US" dirty="0"/>
              <a:t> WAN </a:t>
            </a:r>
            <a:r>
              <a:rPr lang="sr-Cyrl-BA" dirty="0"/>
              <a:t>мреже у симулационом пакету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97295-0B1D-4685-9522-F8022BEF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927" y="2160588"/>
            <a:ext cx="534818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6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CC40-CAF9-4779-BDCC-DF1BDC7A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FA79-05BF-42FB-AF93-3236DD82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(</a:t>
            </a:r>
            <a:r>
              <a:rPr lang="sr-Cyrl-BA" dirty="0"/>
              <a:t>1</a:t>
            </a:r>
            <a:r>
              <a:rPr lang="sr-Latn-RS" dirty="0"/>
              <a:t>) </a:t>
            </a:r>
            <a:r>
              <a:rPr lang="sr-Latn-RS" u="sng" dirty="0">
                <a:hlinkClick r:id="rId2"/>
              </a:rPr>
              <a:t>https://www.comptia.org/content/guides/what-is-a-wide-area-network</a:t>
            </a:r>
            <a:endParaRPr lang="en-US" dirty="0"/>
          </a:p>
          <a:p>
            <a:r>
              <a:rPr lang="sr-Latn-RS" dirty="0"/>
              <a:t>(</a:t>
            </a:r>
            <a:r>
              <a:rPr lang="sr-Cyrl-BA" dirty="0"/>
              <a:t>2</a:t>
            </a:r>
            <a:r>
              <a:rPr lang="sr-Latn-RS" dirty="0"/>
              <a:t>)</a:t>
            </a:r>
            <a:r>
              <a:rPr lang="sr-Latn-RS" u="sng" dirty="0">
                <a:hlinkClick r:id="rId3"/>
              </a:rPr>
              <a:t>https://www.cisco.com/c/en/us/products/switches/what-is-a-wan-wide-area-network.html</a:t>
            </a:r>
            <a:endParaRPr lang="en-US" dirty="0"/>
          </a:p>
          <a:p>
            <a:r>
              <a:rPr lang="sr-Latn-RS" dirty="0"/>
              <a:t>(</a:t>
            </a:r>
            <a:r>
              <a:rPr lang="sr-Cyrl-BA" dirty="0"/>
              <a:t>3</a:t>
            </a:r>
            <a:r>
              <a:rPr lang="sr-Latn-RS" dirty="0"/>
              <a:t>)</a:t>
            </a:r>
            <a:r>
              <a:rPr lang="sr-Latn-RS" u="sng" dirty="0">
                <a:hlinkClick r:id="rId4"/>
              </a:rPr>
              <a:t>https://www.hitechwhizz.com/2020/07/6-advantages-and-disadvantages-drawbacks-benefits-of-wan.html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D860-B41B-4314-A2F7-1F4E2676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750F-9DAD-4427-B5F7-40DF6C44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r-Cyrl-RS" dirty="0"/>
              <a:t>Мрежа широког подручја (</a:t>
            </a:r>
            <a:r>
              <a:rPr lang="sr-Latn-RS" dirty="0"/>
              <a:t>WAN</a:t>
            </a:r>
            <a:r>
              <a:rPr lang="sr-Cyrl-RS" dirty="0"/>
              <a:t>) је облик телекомуникационе мреже која може повезати уређаје са више локација и широм света ,то је мрежа која није везана за једну локацију. Преко </a:t>
            </a:r>
            <a:r>
              <a:rPr lang="sr-Latn-RS" dirty="0"/>
              <a:t>WAN</a:t>
            </a:r>
            <a:r>
              <a:rPr lang="sr-Cyrl-RS" dirty="0"/>
              <a:t> провајдера олакшавају комуникацију, дељење информација и још много тога између уређаја из целог света.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72FF8-E3C2-4F4A-AD0F-21240704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5" y="3131315"/>
            <a:ext cx="5267399" cy="37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4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D189-2C40-4EF3-82F2-CBFF5F4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01B5-4753-4BCF-AF6D-DAC36F07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Први познати WAN створиле су америчке ваздухопловне снаге. Оснивање интернета заснованог на </a:t>
            </a:r>
            <a:r>
              <a:rPr lang="en-US" dirty="0"/>
              <a:t>IP</a:t>
            </a:r>
            <a:r>
              <a:rPr lang="sr-Cyrl-RS" dirty="0"/>
              <a:t>-у почело је са</a:t>
            </a:r>
            <a:r>
              <a:rPr lang="en-US" dirty="0"/>
              <a:t> ARPANET-</a:t>
            </a:r>
            <a:r>
              <a:rPr lang="sr-Cyrl-BA" dirty="0"/>
              <a:t>ом</a:t>
            </a:r>
            <a:r>
              <a:rPr lang="sr-Cyrl-RS" dirty="0"/>
              <a:t>, првом мрежом за комутацију пакета широког подручја са дистрибуираном контролом и првом мрежом која је имплементирала пакет </a:t>
            </a:r>
            <a:r>
              <a:rPr lang="sr-Latn-RS" dirty="0"/>
              <a:t>TCP/IP </a:t>
            </a:r>
            <a:r>
              <a:rPr lang="sr-Cyrl-RS" dirty="0"/>
              <a:t>протокола.</a:t>
            </a:r>
            <a:r>
              <a:rPr lang="sr-Cyrl-BA" baseline="300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61EDA-C9A9-4FC8-A680-4F4E8F0213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686176"/>
            <a:ext cx="3966210" cy="2355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68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B712-40F4-48EF-9EC1-DE98B28E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E9A8-F5B9-48D4-884C-C85EDD9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WAN-ови могу да постоје глобално, без веза са физичком локацијом кроз коришћење мрежног провајдера, </a:t>
            </a:r>
            <a:r>
              <a:rPr lang="sr-Cyrl-BA" dirty="0"/>
              <a:t>док </a:t>
            </a:r>
            <a:r>
              <a:rPr lang="sr-Cyrl-RS" dirty="0"/>
              <a:t>LAN-ови постоје унутар ограниченог подручја. LAN мреже се могу користити за приступ већем WAN-у, али само у области до које може доћи LAN инфраструктура.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9E851-2DF9-4982-9FBB-374DAE5A68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38" y="3697287"/>
            <a:ext cx="3982912" cy="2236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9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C6166-444D-4183-B5A0-486B7A64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95250"/>
            <a:ext cx="64579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802F-D967-4093-8E82-A7F3A07C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6D44-2129-41EA-A88F-2A5C643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/>
              <a:t>Од великог су значаја за компаније и свакодневну употребу.Компанијама омогућавају да са лакоћом приступе информацијама и обављају свакодневне послове</a:t>
            </a:r>
            <a:r>
              <a:rPr lang="en-US" dirty="0"/>
              <a:t>, </a:t>
            </a:r>
            <a:r>
              <a:rPr lang="sr-Cyrl-BA" dirty="0"/>
              <a:t>док се људи ослањају на њих за куповину,банкарство,комуникацију и још мнофо тога.</a:t>
            </a:r>
            <a:endParaRPr lang="sr-Latn-RS" dirty="0"/>
          </a:p>
          <a:p>
            <a:r>
              <a:rPr lang="sr-Cyrl-RS" dirty="0"/>
              <a:t>Како потребе за преносом веће количине података свакодневно расту, провајдери морају наћи начин да тај раст подрже. </a:t>
            </a:r>
            <a:endParaRPr lang="sr-Latn-RS" dirty="0"/>
          </a:p>
          <a:p>
            <a:r>
              <a:rPr lang="sr-Cyrl-RS" dirty="0"/>
              <a:t>Оптимизација WAN-а користи различите технике, укључујући дедупликацију, компресију, оптимизацију протокола, обликовање саобраћаја и локално кеширање. Ове технике побољшавају испоруку пакета и контролу саобраћаја, заузврат омогућавајући да пропусни опсег мреже расте или се динамички смањује по потреби.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5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146E-192F-4511-B19C-1243699F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2299-241D-4B71-806B-34054E0B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Софтверски дефинисани WAN (SD-WAN) је приступ који олакшава имплементацију, рад и управљање WAN архитектурама. SD-WAN повећава ефикасност преноса података преко WAN-а премештањем саобраћаја на јефтиније мрежне везе како би обављали посао скупљих изнајмљених или </a:t>
            </a:r>
            <a:r>
              <a:rPr lang="sr-Latn-RS" dirty="0"/>
              <a:t>MPLS</a:t>
            </a:r>
            <a:r>
              <a:rPr lang="sr-Cyrl-RS" dirty="0"/>
              <a:t> линија.</a:t>
            </a:r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EF70D-2F67-480B-B4D9-4178D5B9C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73" y="4005262"/>
            <a:ext cx="4663902" cy="2366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89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753A-C7E1-445C-8BD3-3CBDED45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AE24-C60C-4579-8EAD-2734BD73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/>
              <a:t>Врсте</a:t>
            </a:r>
            <a:r>
              <a:rPr lang="sr-Latn-RS" dirty="0"/>
              <a:t> WAN</a:t>
            </a:r>
            <a:r>
              <a:rPr lang="sr-Cyrl-BA" dirty="0"/>
              <a:t> технологија:</a:t>
            </a:r>
          </a:p>
          <a:p>
            <a:pPr marL="0" indent="0">
              <a:buNone/>
            </a:pPr>
            <a:r>
              <a:rPr lang="sr-Cyrl-BA" dirty="0"/>
              <a:t>1.Комутација пакета</a:t>
            </a:r>
          </a:p>
          <a:p>
            <a:pPr marL="0" indent="0">
              <a:buNone/>
            </a:pPr>
            <a:r>
              <a:rPr lang="sr-Cyrl-BA" dirty="0"/>
              <a:t>2.</a:t>
            </a:r>
            <a:r>
              <a:rPr lang="sr-Latn-RS" dirty="0"/>
              <a:t>TCP/IP </a:t>
            </a:r>
            <a:r>
              <a:rPr lang="sr-Cyrl-BA" dirty="0"/>
              <a:t>протокол</a:t>
            </a:r>
            <a:endParaRPr lang="sr-Latn-RS" dirty="0"/>
          </a:p>
          <a:p>
            <a:pPr marL="0" indent="0">
              <a:buNone/>
            </a:pPr>
            <a:r>
              <a:rPr lang="sr-Cyrl-BA" dirty="0"/>
              <a:t>3.Рутер</a:t>
            </a:r>
          </a:p>
          <a:p>
            <a:pPr marL="0" indent="0">
              <a:buNone/>
            </a:pPr>
            <a:r>
              <a:rPr lang="sr-Cyrl-BA" dirty="0"/>
              <a:t>4.Мрежа са преклапањем</a:t>
            </a:r>
          </a:p>
          <a:p>
            <a:pPr marL="0" indent="0">
              <a:buNone/>
            </a:pPr>
            <a:r>
              <a:rPr lang="sr-Cyrl-BA" dirty="0"/>
              <a:t>5.</a:t>
            </a:r>
            <a:r>
              <a:rPr lang="sr-Latn-RS" dirty="0"/>
              <a:t>SONET/SDH(PoS)</a:t>
            </a:r>
          </a:p>
          <a:p>
            <a:pPr marL="0" indent="0">
              <a:buNone/>
            </a:pPr>
            <a:r>
              <a:rPr lang="sr-Latn-RS" dirty="0"/>
              <a:t>6.Frame Delay</a:t>
            </a:r>
          </a:p>
          <a:p>
            <a:pPr marL="0" indent="0">
              <a:buNone/>
            </a:pPr>
            <a:r>
              <a:rPr lang="sr-Latn-RS" dirty="0"/>
              <a:t>7.ATM</a:t>
            </a:r>
          </a:p>
          <a:p>
            <a:pPr marL="0" indent="0">
              <a:buNone/>
            </a:pPr>
            <a:r>
              <a:rPr lang="sr-Latn-RS" dirty="0"/>
              <a:t>8.MPLS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3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FC75-4B96-46A7-9906-164C8290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WIDE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7617-DC31-4019-92F9-1B2E593A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/>
              <a:t>Предности:</a:t>
            </a:r>
          </a:p>
          <a:p>
            <a:pPr marL="0" indent="0">
              <a:buNone/>
            </a:pPr>
            <a:r>
              <a:rPr lang="sr-Cyrl-BA" dirty="0"/>
              <a:t>1.Покривеност подручја</a:t>
            </a:r>
          </a:p>
          <a:p>
            <a:pPr marL="0" indent="0">
              <a:buNone/>
            </a:pPr>
            <a:r>
              <a:rPr lang="sr-Cyrl-BA" dirty="0"/>
              <a:t>2. Централизовани подаци</a:t>
            </a:r>
          </a:p>
          <a:p>
            <a:pPr marL="0" indent="0">
              <a:buNone/>
            </a:pPr>
            <a:r>
              <a:rPr lang="sr-Cyrl-BA" dirty="0"/>
              <a:t>3. Ажуриране датотеке</a:t>
            </a:r>
          </a:p>
          <a:p>
            <a:pPr marL="0" indent="0">
              <a:buNone/>
            </a:pPr>
            <a:r>
              <a:rPr lang="sr-Cyrl-BA" dirty="0"/>
              <a:t>4.Размена порука</a:t>
            </a:r>
          </a:p>
          <a:p>
            <a:pPr marL="0" indent="0">
              <a:buNone/>
            </a:pPr>
            <a:r>
              <a:rPr lang="sr-Cyrl-BA" dirty="0"/>
              <a:t>5.Повећана пропусност</a:t>
            </a:r>
          </a:p>
          <a:p>
            <a:pPr marL="0" indent="0">
              <a:buNone/>
            </a:pPr>
            <a:r>
              <a:rPr lang="sr-Cyrl-BA" dirty="0"/>
              <a:t>6.Осигурано време рада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2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473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WIDE AREA NETWORK</vt:lpstr>
      <vt:lpstr>WIDE AREA NETWORK</vt:lpstr>
      <vt:lpstr>WIDE AREA NETWORK</vt:lpstr>
      <vt:lpstr>WIDE AREA NETWORK</vt:lpstr>
      <vt:lpstr>PowerPoint Presentation</vt:lpstr>
      <vt:lpstr>WIDE AREA NETWORK</vt:lpstr>
      <vt:lpstr>WIDE AREA NETWORK</vt:lpstr>
      <vt:lpstr>WIDE AREA NETWORK</vt:lpstr>
      <vt:lpstr>WIDE AREA NETWORK</vt:lpstr>
      <vt:lpstr>WIDE AREA NETWORK</vt:lpstr>
      <vt:lpstr>ПРИМЕР WAN мреже у симулационом пакету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AREA NETWORK</dc:title>
  <dc:creator>Magdalena</dc:creator>
  <cp:lastModifiedBy>Magdalena</cp:lastModifiedBy>
  <cp:revision>3</cp:revision>
  <dcterms:created xsi:type="dcterms:W3CDTF">2022-05-15T18:33:08Z</dcterms:created>
  <dcterms:modified xsi:type="dcterms:W3CDTF">2022-05-15T18:55:16Z</dcterms:modified>
</cp:coreProperties>
</file>