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67" r:id="rId2"/>
    <p:sldId id="271" r:id="rId3"/>
    <p:sldId id="272" r:id="rId4"/>
    <p:sldId id="273" r:id="rId5"/>
    <p:sldId id="261" r:id="rId6"/>
    <p:sldId id="279" r:id="rId7"/>
    <p:sldId id="276" r:id="rId8"/>
    <p:sldId id="277" r:id="rId9"/>
    <p:sldId id="265" r:id="rId10"/>
    <p:sldId id="278" r:id="rId11"/>
    <p:sldId id="280" r:id="rId12"/>
    <p:sldId id="281" r:id="rId13"/>
    <p:sldId id="282" r:id="rId14"/>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CF1AB2-1976-4502-BF36-3FF5EA218861}">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99" autoAdjust="0"/>
    <p:restoredTop sz="94706" autoAdjust="0"/>
  </p:normalViewPr>
  <p:slideViewPr>
    <p:cSldViewPr>
      <p:cViewPr varScale="1">
        <p:scale>
          <a:sx n="111" d="100"/>
          <a:sy n="111" d="100"/>
        </p:scale>
        <p:origin x="276" y="96"/>
      </p:cViewPr>
      <p:guideLst>
        <p:guide pos="3839"/>
        <p:guide orient="horz" pos="216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985FFBF-2C64-42CD-9E2F-09E2049D891B}" type="datetimeFigureOut">
              <a:rPr lang="en-US"/>
              <a:t>6/21/2022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4AF2C6B-0C1B-4F88-BCBA-898BA50DE788}" type="slidenum">
              <a:rPr/>
              <a:t>‹#›</a:t>
            </a:fld>
            <a:endParaRPr/>
          </a:p>
        </p:txBody>
      </p:sp>
    </p:spTree>
    <p:extLst>
      <p:ext uri="{BB962C8B-B14F-4D97-AF65-F5344CB8AC3E}">
        <p14:creationId xmlns:p14="http://schemas.microsoft.com/office/powerpoint/2010/main" val="2410930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A3DF44-BBF1-44C7-A0B1-7B7B2F7B3880}" type="datetimeFigureOut">
              <a:rPr lang="en-US"/>
              <a:t>6/21/2022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8E53BB-F993-49A1-9E37-CA3E5BE0709B}" type="slidenum">
              <a:rPr/>
              <a:t>‹#›</a:t>
            </a:fld>
            <a:endParaRPr/>
          </a:p>
        </p:txBody>
      </p:sp>
    </p:spTree>
    <p:extLst>
      <p:ext uri="{BB962C8B-B14F-4D97-AF65-F5344CB8AC3E}">
        <p14:creationId xmlns:p14="http://schemas.microsoft.com/office/powerpoint/2010/main" val="60987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2" name="Rectangle 11"/>
          <p:cNvSpPr/>
          <p:nvPr/>
        </p:nvSpPr>
        <p:spPr>
          <a:xfrm>
            <a:off x="0" y="0"/>
            <a:ext cx="12188825" cy="4449836"/>
          </a:xfrm>
          <a:custGeom>
            <a:avLst/>
            <a:gdLst>
              <a:gd name="connsiteX0" fmla="*/ 0 w 12188825"/>
              <a:gd name="connsiteY0" fmla="*/ 0 h 5545334"/>
              <a:gd name="connsiteX1" fmla="*/ 12188825 w 12188825"/>
              <a:gd name="connsiteY1" fmla="*/ 0 h 5545334"/>
              <a:gd name="connsiteX2" fmla="*/ 12188825 w 12188825"/>
              <a:gd name="connsiteY2" fmla="*/ 4181566 h 5545334"/>
              <a:gd name="connsiteX3" fmla="*/ 6105607 w 12188825"/>
              <a:gd name="connsiteY3" fmla="*/ 4449836 h 5545334"/>
              <a:gd name="connsiteX4" fmla="*/ 1 w 12188825"/>
              <a:gd name="connsiteY4" fmla="*/ 4179342 h 5545334"/>
              <a:gd name="connsiteX5" fmla="*/ 1 w 12188825"/>
              <a:gd name="connsiteY5" fmla="*/ 5545334 h 5545334"/>
              <a:gd name="connsiteX6" fmla="*/ 0 w 12188825"/>
              <a:gd name="connsiteY6" fmla="*/ 0 h 5545334"/>
              <a:gd name="connsiteX0" fmla="*/ 0 w 12188825"/>
              <a:gd name="connsiteY0" fmla="*/ 0 h 4449836"/>
              <a:gd name="connsiteX1" fmla="*/ 12188825 w 12188825"/>
              <a:gd name="connsiteY1" fmla="*/ 0 h 4449836"/>
              <a:gd name="connsiteX2" fmla="*/ 12188825 w 12188825"/>
              <a:gd name="connsiteY2" fmla="*/ 4181566 h 4449836"/>
              <a:gd name="connsiteX3" fmla="*/ 6105607 w 12188825"/>
              <a:gd name="connsiteY3" fmla="*/ 4449836 h 4449836"/>
              <a:gd name="connsiteX4" fmla="*/ 1 w 12188825"/>
              <a:gd name="connsiteY4" fmla="*/ 4179342 h 4449836"/>
              <a:gd name="connsiteX5" fmla="*/ 0 w 12188825"/>
              <a:gd name="connsiteY5" fmla="*/ 0 h 4449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4449836">
                <a:moveTo>
                  <a:pt x="0" y="0"/>
                </a:moveTo>
                <a:lnTo>
                  <a:pt x="12188825" y="0"/>
                </a:lnTo>
                <a:lnTo>
                  <a:pt x="12188825" y="4181566"/>
                </a:lnTo>
                <a:cubicBezTo>
                  <a:pt x="10420785" y="4351787"/>
                  <a:pt x="8336850" y="4449836"/>
                  <a:pt x="6105607" y="4449836"/>
                </a:cubicBezTo>
                <a:cubicBezTo>
                  <a:pt x="3864934" y="4449836"/>
                  <a:pt x="1772815" y="4350957"/>
                  <a:pt x="1" y="4179342"/>
                </a:cubicBezTo>
                <a:cubicBezTo>
                  <a:pt x="1" y="2786228"/>
                  <a:pt x="0" y="1393114"/>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V="1">
            <a:off x="1" y="4179342"/>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V="1">
            <a:off x="0" y="4232668"/>
            <a:ext cx="12188825" cy="2625332"/>
          </a:xfrm>
          <a:custGeom>
            <a:avLst/>
            <a:gdLst/>
            <a:ahLst/>
            <a:cxnLst/>
            <a:rect l="l" t="t" r="r" b="b"/>
            <a:pathLst>
              <a:path w="12188825" h="2625332">
                <a:moveTo>
                  <a:pt x="12188819" y="2625332"/>
                </a:moveTo>
                <a:lnTo>
                  <a:pt x="12188819" y="1143000"/>
                </a:lnTo>
                <a:lnTo>
                  <a:pt x="12188819" y="1066800"/>
                </a:lnTo>
                <a:lnTo>
                  <a:pt x="12188825" y="1066800"/>
                </a:lnTo>
                <a:lnTo>
                  <a:pt x="12188825" y="0"/>
                </a:lnTo>
                <a:lnTo>
                  <a:pt x="1" y="0"/>
                </a:lnTo>
                <a:lnTo>
                  <a:pt x="1" y="762000"/>
                </a:lnTo>
                <a:lnTo>
                  <a:pt x="1" y="893566"/>
                </a:lnTo>
                <a:lnTo>
                  <a:pt x="0" y="893566"/>
                </a:lnTo>
                <a:lnTo>
                  <a:pt x="0" y="2417303"/>
                </a:lnTo>
                <a:cubicBezTo>
                  <a:pt x="1730673" y="2256633"/>
                  <a:pt x="3842817" y="2181652"/>
                  <a:pt x="6121030" y="2221419"/>
                </a:cubicBezTo>
                <a:cubicBezTo>
                  <a:pt x="8380478" y="2260858"/>
                  <a:pt x="10472741" y="2407392"/>
                  <a:pt x="12188819" y="2625332"/>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1371600"/>
            <a:ext cx="9144000" cy="2743200"/>
          </a:xfrm>
        </p:spPr>
        <p:txBody>
          <a:bodyPr>
            <a:noAutofit/>
          </a:bodyPr>
          <a:lstStyle>
            <a:lvl1pPr>
              <a:lnSpc>
                <a:spcPct val="85000"/>
              </a:lnSpc>
              <a:defRPr sz="6600"/>
            </a:lvl1pPr>
          </a:lstStyle>
          <a:p>
            <a:r>
              <a:rPr lang="en-US"/>
              <a:t>Click to edit Master title style</a:t>
            </a:r>
            <a:endParaRPr dirty="0"/>
          </a:p>
        </p:txBody>
      </p:sp>
      <p:sp>
        <p:nvSpPr>
          <p:cNvPr id="5" name="Text Placeholder 4"/>
          <p:cNvSpPr>
            <a:spLocks noGrp="1"/>
          </p:cNvSpPr>
          <p:nvPr>
            <p:ph type="body" sz="quarter" idx="10"/>
          </p:nvPr>
        </p:nvSpPr>
        <p:spPr>
          <a:xfrm>
            <a:off x="1499616" y="4800600"/>
            <a:ext cx="7333488" cy="1371600"/>
          </a:xfrm>
        </p:spPr>
        <p:txBody>
          <a:bodyPr/>
          <a:lstStyle>
            <a:lvl1pPr marL="0" indent="0">
              <a:spcBef>
                <a:spcPts val="0"/>
              </a:spcBef>
              <a:buFontTx/>
              <a:buNone/>
              <a:defRPr/>
            </a:lvl1pPr>
            <a:lvl2pPr marL="279082" indent="0">
              <a:buNone/>
              <a:defRPr/>
            </a:lvl2pPr>
          </a:lstStyle>
          <a:p>
            <a:pPr lvl="0"/>
            <a:r>
              <a:rPr lang="en-US"/>
              <a:t>Click to edit Master text styles</a:t>
            </a:r>
          </a:p>
        </p:txBody>
      </p:sp>
    </p:spTree>
    <p:extLst>
      <p:ext uri="{BB962C8B-B14F-4D97-AF65-F5344CB8AC3E}">
        <p14:creationId xmlns:p14="http://schemas.microsoft.com/office/powerpoint/2010/main" val="1741104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2"/>
          <p:cNvSpPr/>
          <p:nvPr userDrawn="1"/>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7923211" y="457200"/>
            <a:ext cx="3781439" cy="3276600"/>
          </a:xfrm>
        </p:spPr>
        <p:txBody>
          <a:bodyPr anchor="b">
            <a:noAutofit/>
          </a:bodyPr>
          <a:lstStyle>
            <a:lvl1pPr algn="l">
              <a:defRPr sz="4000" b="0">
                <a:solidFill>
                  <a:schemeClr val="tx1"/>
                </a:solidFill>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3026" y="0"/>
            <a:ext cx="7469039" cy="6366494"/>
          </a:xfrm>
          <a:custGeom>
            <a:avLst/>
            <a:gdLst>
              <a:gd name="connsiteX0" fmla="*/ 0 w 7469039"/>
              <a:gd name="connsiteY0" fmla="*/ 0 h 6508480"/>
              <a:gd name="connsiteX1" fmla="*/ 7469039 w 7469039"/>
              <a:gd name="connsiteY1" fmla="*/ 0 h 6508480"/>
              <a:gd name="connsiteX2" fmla="*/ 7469039 w 7469039"/>
              <a:gd name="connsiteY2" fmla="*/ 6353183 h 6508480"/>
              <a:gd name="connsiteX3" fmla="*/ 6108633 w 7469039"/>
              <a:gd name="connsiteY3" fmla="*/ 6366494 h 6508480"/>
              <a:gd name="connsiteX4" fmla="*/ 3027 w 7469039"/>
              <a:gd name="connsiteY4" fmla="*/ 6096000 h 6508480"/>
              <a:gd name="connsiteX5" fmla="*/ 3027 w 7469039"/>
              <a:gd name="connsiteY5" fmla="*/ 6508480 h 6508480"/>
              <a:gd name="connsiteX6" fmla="*/ 0 w 7469039"/>
              <a:gd name="connsiteY6" fmla="*/ 0 h 6508480"/>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3027 w 7469039"/>
              <a:gd name="connsiteY4" fmla="*/ 6096000 h 6366494"/>
              <a:gd name="connsiteX5" fmla="*/ 0 w 7469039"/>
              <a:gd name="connsiteY5" fmla="*/ 0 h 6366494"/>
              <a:gd name="connsiteX0" fmla="*/ 0 w 7469039"/>
              <a:gd name="connsiteY0" fmla="*/ 0 h 6366494"/>
              <a:gd name="connsiteX1" fmla="*/ 7469039 w 7469039"/>
              <a:gd name="connsiteY1" fmla="*/ 0 h 6366494"/>
              <a:gd name="connsiteX2" fmla="*/ 7469039 w 7469039"/>
              <a:gd name="connsiteY2" fmla="*/ 6353183 h 6366494"/>
              <a:gd name="connsiteX3" fmla="*/ 6108633 w 7469039"/>
              <a:gd name="connsiteY3" fmla="*/ 6366494 h 6366494"/>
              <a:gd name="connsiteX4" fmla="*/ 645 w 7469039"/>
              <a:gd name="connsiteY4" fmla="*/ 6096000 h 6366494"/>
              <a:gd name="connsiteX5" fmla="*/ 0 w 7469039"/>
              <a:gd name="connsiteY5" fmla="*/ 0 h 6366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69039" h="6366494">
                <a:moveTo>
                  <a:pt x="0" y="0"/>
                </a:moveTo>
                <a:lnTo>
                  <a:pt x="7469039" y="0"/>
                </a:lnTo>
                <a:lnTo>
                  <a:pt x="7469039" y="6353183"/>
                </a:lnTo>
                <a:cubicBezTo>
                  <a:pt x="7022837" y="6362323"/>
                  <a:pt x="6568869" y="6366494"/>
                  <a:pt x="6108633" y="6366494"/>
                </a:cubicBezTo>
                <a:cubicBezTo>
                  <a:pt x="3867960" y="6366494"/>
                  <a:pt x="1773459" y="6267615"/>
                  <a:pt x="645" y="6096000"/>
                </a:cubicBezTo>
                <a:lnTo>
                  <a:pt x="0" y="0"/>
                </a:lnTo>
                <a:close/>
              </a:path>
            </a:pathLst>
          </a:custGeom>
          <a:noFill/>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1" y="3962400"/>
            <a:ext cx="3781439" cy="1828800"/>
          </a:xfrm>
        </p:spPr>
        <p:txBody>
          <a:bodyPr>
            <a:normAutofit/>
          </a:bodyPr>
          <a:lstStyle>
            <a:lvl1pPr marL="0" indent="0">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5" name="Date Placeholder 4"/>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6/21/2022</a:t>
            </a:fld>
            <a:endParaRPr lang="en-US"/>
          </a:p>
        </p:txBody>
      </p:sp>
      <p:sp>
        <p:nvSpPr>
          <p:cNvPr id="7" name="Slide Number Placeholder 6"/>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673497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1pPr>
              <a:defRPr/>
            </a:lvl1pPr>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14F042A8-43C1-4815-A5CF-022104463224}" type="datetimeFigureOut">
              <a:rPr lang="en-US"/>
              <a:t>6/21/2022</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62593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bwMode="black">
          <a:xfrm>
            <a:off x="9294812" y="274639"/>
            <a:ext cx="1371602" cy="5897561"/>
          </a:xfrm>
        </p:spPr>
        <p:txBody>
          <a:bodyPr vert="eaVert"/>
          <a:lstStyle>
            <a:lvl1pPr>
              <a:defRPr>
                <a:solidFill>
                  <a:schemeClr val="tx1"/>
                </a:solidFill>
              </a:defRPr>
            </a:lvl1pPr>
          </a:lstStyle>
          <a:p>
            <a:r>
              <a:rPr lang="en-US"/>
              <a:t>Click to edit Master title style</a:t>
            </a:r>
            <a:endParaRPr/>
          </a:p>
        </p:txBody>
      </p:sp>
      <p:sp>
        <p:nvSpPr>
          <p:cNvPr id="3" name="Vertical Text Placeholder 2"/>
          <p:cNvSpPr>
            <a:spLocks noGrp="1"/>
          </p:cNvSpPr>
          <p:nvPr>
            <p:ph type="body" orient="vert" idx="1"/>
          </p:nvPr>
        </p:nvSpPr>
        <p:spPr>
          <a:xfrm>
            <a:off x="1522413" y="274639"/>
            <a:ext cx="7619999" cy="5884321"/>
          </a:xfrm>
        </p:spPr>
        <p:txBody>
          <a:bodyPr vert="eaVert"/>
          <a:lstStyle>
            <a:lvl1pPr>
              <a:defRPr/>
            </a:lvl1pPr>
            <a:lvl5pPr>
              <a:defRPr/>
            </a:lvl5pPr>
            <a:lvl6pPr>
              <a:defRPr baseline="0"/>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4" name="Date Placeholder 3"/>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6/21/2022</a:t>
            </a:fld>
            <a:endParaRPr lang="en-US"/>
          </a:p>
        </p:txBody>
      </p:sp>
      <p:sp>
        <p:nvSpPr>
          <p:cNvPr id="6" name="Slide Number Placeholder 5"/>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4185769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1pPr>
              <a:defRPr/>
            </a:lvl1pPr>
            <a:lvl5pPr>
              <a:defRPr/>
            </a:lvl5pPr>
            <a:lvl6pPr>
              <a:defRPr/>
            </a:lvl6pPr>
            <a:lvl7pPr>
              <a:defRPr/>
            </a:lvl7pPr>
            <a:lvl8pPr>
              <a:defRPr/>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4F042A8-43C1-4815-A5CF-022104463224}" type="datetimeFigureOut">
              <a:rPr lang="en-US"/>
              <a:t>6/21/2022</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245627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with Photo">
    <p:spTree>
      <p:nvGrpSpPr>
        <p:cNvPr id="1" name=""/>
        <p:cNvGrpSpPr/>
        <p:nvPr/>
      </p:nvGrpSpPr>
      <p:grpSpPr>
        <a:xfrm>
          <a:off x="0" y="0"/>
          <a:ext cx="0" cy="0"/>
          <a:chOff x="0" y="0"/>
          <a:chExt cx="0" cy="0"/>
        </a:xfrm>
      </p:grpSpPr>
      <p:sp>
        <p:nvSpPr>
          <p:cNvPr id="12" name="Rectangle 11"/>
          <p:cNvSpPr/>
          <p:nvPr/>
        </p:nvSpPr>
        <p:spPr>
          <a:xfrm flipH="1">
            <a:off x="0" y="0"/>
            <a:ext cx="12188825" cy="3245754"/>
          </a:xfrm>
          <a:custGeom>
            <a:avLst/>
            <a:gdLst/>
            <a:ahLst/>
            <a:cxnLst/>
            <a:rect l="l" t="t" r="r" b="b"/>
            <a:pathLst>
              <a:path w="12188825" h="3245754">
                <a:moveTo>
                  <a:pt x="12188825" y="0"/>
                </a:moveTo>
                <a:lnTo>
                  <a:pt x="0" y="0"/>
                </a:lnTo>
                <a:lnTo>
                  <a:pt x="1" y="2975260"/>
                </a:lnTo>
                <a:cubicBezTo>
                  <a:pt x="1772815" y="3146875"/>
                  <a:pt x="3864934" y="3245754"/>
                  <a:pt x="6105607" y="3245754"/>
                </a:cubicBezTo>
                <a:cubicBezTo>
                  <a:pt x="8336850" y="3245754"/>
                  <a:pt x="10420785" y="3147705"/>
                  <a:pt x="12188825" y="2977484"/>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12"/>
          <p:cNvSpPr/>
          <p:nvPr/>
        </p:nvSpPr>
        <p:spPr>
          <a:xfrm flipH="1" flipV="1">
            <a:off x="0" y="2975260"/>
            <a:ext cx="12188824" cy="1785092"/>
          </a:xfrm>
          <a:custGeom>
            <a:avLst/>
            <a:gdLst/>
            <a:ahLst/>
            <a:cxnLst/>
            <a:rect l="l" t="t" r="r" b="b"/>
            <a:pathLst>
              <a:path w="12188824" h="1785092">
                <a:moveTo>
                  <a:pt x="0" y="0"/>
                </a:moveTo>
                <a:lnTo>
                  <a:pt x="12188824" y="0"/>
                </a:lnTo>
                <a:lnTo>
                  <a:pt x="12188824" y="1782868"/>
                </a:lnTo>
                <a:cubicBezTo>
                  <a:pt x="10420784" y="1612647"/>
                  <a:pt x="8336849" y="1514598"/>
                  <a:pt x="6105606" y="1514598"/>
                </a:cubicBezTo>
                <a:cubicBezTo>
                  <a:pt x="3864933" y="1514598"/>
                  <a:pt x="1772814" y="1613477"/>
                  <a:pt x="0" y="178509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6"/>
          <p:cNvSpPr/>
          <p:nvPr/>
        </p:nvSpPr>
        <p:spPr>
          <a:xfrm flipH="1" flipV="1">
            <a:off x="0" y="3028586"/>
            <a:ext cx="12188825" cy="3829414"/>
          </a:xfrm>
          <a:custGeom>
            <a:avLst/>
            <a:gdLst>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25 w 12188825"/>
              <a:gd name="connsiteY12" fmla="*/ 2270882 h 3829414"/>
              <a:gd name="connsiteX13" fmla="*/ 12188819 w 12188825"/>
              <a:gd name="connsiteY13" fmla="*/ 2270882 h 3829414"/>
              <a:gd name="connsiteX14" fmla="*/ 12188819 w 12188825"/>
              <a:gd name="connsiteY14"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25 w 12188825"/>
              <a:gd name="connsiteY12" fmla="*/ 2270882 h 3829414"/>
              <a:gd name="connsiteX13" fmla="*/ 12188819 w 12188825"/>
              <a:gd name="connsiteY13"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25 w 12188825"/>
              <a:gd name="connsiteY11" fmla="*/ 1600200 h 3829414"/>
              <a:gd name="connsiteX12" fmla="*/ 12188819 w 12188825"/>
              <a:gd name="connsiteY12"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25 w 12188825"/>
              <a:gd name="connsiteY10" fmla="*/ 1204082 h 3829414"/>
              <a:gd name="connsiteX11" fmla="*/ 12188819 w 12188825"/>
              <a:gd name="connsiteY11"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1204082 h 3829414"/>
              <a:gd name="connsiteX8" fmla="*/ 1 w 12188825"/>
              <a:gd name="connsiteY8" fmla="*/ 0 h 3829414"/>
              <a:gd name="connsiteX9" fmla="*/ 12188825 w 12188825"/>
              <a:gd name="connsiteY9" fmla="*/ 0 h 3829414"/>
              <a:gd name="connsiteX10" fmla="*/ 12188819 w 12188825"/>
              <a:gd name="connsiteY10"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1600200 h 3829414"/>
              <a:gd name="connsiteX7" fmla="*/ 1 w 12188825"/>
              <a:gd name="connsiteY7" fmla="*/ 0 h 3829414"/>
              <a:gd name="connsiteX8" fmla="*/ 12188825 w 12188825"/>
              <a:gd name="connsiteY8" fmla="*/ 0 h 3829414"/>
              <a:gd name="connsiteX9" fmla="*/ 12188819 w 12188825"/>
              <a:gd name="connsiteY9"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1966082 h 3829414"/>
              <a:gd name="connsiteX6" fmla="*/ 1 w 12188825"/>
              <a:gd name="connsiteY6" fmla="*/ 0 h 3829414"/>
              <a:gd name="connsiteX7" fmla="*/ 12188825 w 12188825"/>
              <a:gd name="connsiteY7" fmla="*/ 0 h 3829414"/>
              <a:gd name="connsiteX8" fmla="*/ 12188819 w 12188825"/>
              <a:gd name="connsiteY8"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2097648 h 3829414"/>
              <a:gd name="connsiteX5" fmla="*/ 1 w 12188825"/>
              <a:gd name="connsiteY5" fmla="*/ 0 h 3829414"/>
              <a:gd name="connsiteX6" fmla="*/ 12188825 w 12188825"/>
              <a:gd name="connsiteY6" fmla="*/ 0 h 3829414"/>
              <a:gd name="connsiteX7" fmla="*/ 12188819 w 12188825"/>
              <a:gd name="connsiteY7"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0 w 12188825"/>
              <a:gd name="connsiteY3" fmla="*/ 2097648 h 3829414"/>
              <a:gd name="connsiteX4" fmla="*/ 1 w 12188825"/>
              <a:gd name="connsiteY4" fmla="*/ 0 h 3829414"/>
              <a:gd name="connsiteX5" fmla="*/ 12188825 w 12188825"/>
              <a:gd name="connsiteY5" fmla="*/ 0 h 3829414"/>
              <a:gd name="connsiteX6" fmla="*/ 12188819 w 12188825"/>
              <a:gd name="connsiteY6" fmla="*/ 3829414 h 3829414"/>
              <a:gd name="connsiteX0" fmla="*/ 12188819 w 12188825"/>
              <a:gd name="connsiteY0" fmla="*/ 3829414 h 3829414"/>
              <a:gd name="connsiteX1" fmla="*/ 6121030 w 12188825"/>
              <a:gd name="connsiteY1" fmla="*/ 3425501 h 3829414"/>
              <a:gd name="connsiteX2" fmla="*/ 0 w 12188825"/>
              <a:gd name="connsiteY2" fmla="*/ 3621385 h 3829414"/>
              <a:gd name="connsiteX3" fmla="*/ 1 w 12188825"/>
              <a:gd name="connsiteY3" fmla="*/ 0 h 3829414"/>
              <a:gd name="connsiteX4" fmla="*/ 12188825 w 12188825"/>
              <a:gd name="connsiteY4" fmla="*/ 0 h 3829414"/>
              <a:gd name="connsiteX5" fmla="*/ 12188819 w 12188825"/>
              <a:gd name="connsiteY5" fmla="*/ 3829414 h 3829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829414">
                <a:moveTo>
                  <a:pt x="12188819" y="3829414"/>
                </a:moveTo>
                <a:cubicBezTo>
                  <a:pt x="10472741" y="3611474"/>
                  <a:pt x="8380478" y="3464940"/>
                  <a:pt x="6121030" y="3425501"/>
                </a:cubicBezTo>
                <a:cubicBezTo>
                  <a:pt x="3842817" y="3385734"/>
                  <a:pt x="1730673" y="3460715"/>
                  <a:pt x="0" y="3621385"/>
                </a:cubicBezTo>
                <a:cubicBezTo>
                  <a:pt x="0" y="2414257"/>
                  <a:pt x="1" y="1207128"/>
                  <a:pt x="1" y="0"/>
                </a:cubicBezTo>
                <a:lnTo>
                  <a:pt x="12188825" y="0"/>
                </a:lnTo>
                <a:cubicBezTo>
                  <a:pt x="12188823" y="1276471"/>
                  <a:pt x="12188821" y="2552943"/>
                  <a:pt x="12188819" y="382941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1522413" y="3505200"/>
            <a:ext cx="9144000" cy="1908446"/>
          </a:xfrm>
        </p:spPr>
        <p:txBody>
          <a:bodyPr>
            <a:noAutofit/>
          </a:bodyPr>
          <a:lstStyle>
            <a:lvl1pPr>
              <a:lnSpc>
                <a:spcPct val="85000"/>
              </a:lnSpc>
              <a:defRPr sz="6600"/>
            </a:lvl1pPr>
          </a:lstStyle>
          <a:p>
            <a:r>
              <a:rPr lang="en-US"/>
              <a:t>Click to edit Master title style</a:t>
            </a:r>
            <a:endParaRPr/>
          </a:p>
        </p:txBody>
      </p:sp>
      <p:sp>
        <p:nvSpPr>
          <p:cNvPr id="17" name="Picture Placeholder 16" descr="An empty placeholder to add an image. Click on the placeholder and select the image that you wish to add"/>
          <p:cNvSpPr>
            <a:spLocks noGrp="1"/>
          </p:cNvSpPr>
          <p:nvPr>
            <p:ph type="pic" sz="quarter" idx="13"/>
          </p:nvPr>
        </p:nvSpPr>
        <p:spPr>
          <a:xfrm>
            <a:off x="0" y="0"/>
            <a:ext cx="12188825" cy="3141318"/>
          </a:xfrm>
          <a:custGeom>
            <a:avLst/>
            <a:gdLst>
              <a:gd name="connsiteX0" fmla="*/ 0 w 12188825"/>
              <a:gd name="connsiteY0" fmla="*/ 0 h 3867150"/>
              <a:gd name="connsiteX1" fmla="*/ 12188825 w 12188825"/>
              <a:gd name="connsiteY1" fmla="*/ 0 h 3867150"/>
              <a:gd name="connsiteX2" fmla="*/ 12188825 w 12188825"/>
              <a:gd name="connsiteY2" fmla="*/ 3867150 h 3867150"/>
              <a:gd name="connsiteX3" fmla="*/ 12188824 w 12188825"/>
              <a:gd name="connsiteY3" fmla="*/ 2819066 h 3867150"/>
              <a:gd name="connsiteX4" fmla="*/ 6324758 w 12188825"/>
              <a:gd name="connsiteY4" fmla="*/ 3141318 h 3867150"/>
              <a:gd name="connsiteX5" fmla="*/ 0 w 12188825"/>
              <a:gd name="connsiteY5" fmla="*/ 2907554 h 3867150"/>
              <a:gd name="connsiteX6" fmla="*/ 0 w 12188825"/>
              <a:gd name="connsiteY6" fmla="*/ 0 h 3867150"/>
              <a:gd name="connsiteX0" fmla="*/ 0 w 12188825"/>
              <a:gd name="connsiteY0" fmla="*/ 0 h 3141318"/>
              <a:gd name="connsiteX1" fmla="*/ 12188825 w 12188825"/>
              <a:gd name="connsiteY1" fmla="*/ 0 h 3141318"/>
              <a:gd name="connsiteX2" fmla="*/ 12188824 w 12188825"/>
              <a:gd name="connsiteY2" fmla="*/ 2819066 h 3141318"/>
              <a:gd name="connsiteX3" fmla="*/ 6324758 w 12188825"/>
              <a:gd name="connsiteY3" fmla="*/ 3141318 h 3141318"/>
              <a:gd name="connsiteX4" fmla="*/ 0 w 12188825"/>
              <a:gd name="connsiteY4" fmla="*/ 2907554 h 3141318"/>
              <a:gd name="connsiteX5" fmla="*/ 0 w 12188825"/>
              <a:gd name="connsiteY5" fmla="*/ 0 h 3141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3141318">
                <a:moveTo>
                  <a:pt x="0" y="0"/>
                </a:moveTo>
                <a:lnTo>
                  <a:pt x="12188825" y="0"/>
                </a:lnTo>
                <a:cubicBezTo>
                  <a:pt x="12188825" y="939689"/>
                  <a:pt x="12188824" y="1879377"/>
                  <a:pt x="12188824" y="2819066"/>
                </a:cubicBezTo>
                <a:cubicBezTo>
                  <a:pt x="10416010" y="2990681"/>
                  <a:pt x="8565431" y="3141318"/>
                  <a:pt x="6324758" y="3141318"/>
                </a:cubicBezTo>
                <a:cubicBezTo>
                  <a:pt x="4093515" y="3141318"/>
                  <a:pt x="1768040" y="3077775"/>
                  <a:pt x="0" y="2907554"/>
                </a:cubicBezTo>
                <a:lnTo>
                  <a:pt x="0" y="0"/>
                </a:lnTo>
                <a:close/>
              </a:path>
            </a:pathLst>
          </a:custGeom>
        </p:spPr>
        <p:txBody>
          <a:bodyPr tIns="457200"/>
          <a:lstStyle>
            <a:lvl1pPr marL="0" indent="0" algn="ctr">
              <a:buNone/>
              <a:defRPr/>
            </a:lvl1pPr>
          </a:lstStyle>
          <a:p>
            <a:r>
              <a:rPr lang="en-US"/>
              <a:t>Click icon to add picture</a:t>
            </a:r>
            <a:endParaRPr/>
          </a:p>
        </p:txBody>
      </p:sp>
      <p:sp>
        <p:nvSpPr>
          <p:cNvPr id="3" name="Subtitle 2"/>
          <p:cNvSpPr>
            <a:spLocks noGrp="1"/>
          </p:cNvSpPr>
          <p:nvPr>
            <p:ph type="subTitle" idx="1" hasCustomPrompt="1"/>
          </p:nvPr>
        </p:nvSpPr>
        <p:spPr bwMode="white">
          <a:xfrm>
            <a:off x="1501775" y="5562600"/>
            <a:ext cx="7335837" cy="838200"/>
          </a:xfrm>
        </p:spPr>
        <p:txBody>
          <a:bodyPr/>
          <a:lstStyle>
            <a:lvl1pPr marL="0" indent="0" algn="l">
              <a:spcBef>
                <a:spcPts val="0"/>
              </a:spcBef>
              <a:buNone/>
              <a:defRPr>
                <a:solidFill>
                  <a:schemeClr val="bg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Edit Master subtitle style</a:t>
            </a:r>
            <a:endParaRPr dirty="0"/>
          </a:p>
        </p:txBody>
      </p:sp>
    </p:spTree>
    <p:extLst>
      <p:ext uri="{BB962C8B-B14F-4D97-AF65-F5344CB8AC3E}">
        <p14:creationId xmlns:p14="http://schemas.microsoft.com/office/powerpoint/2010/main" val="2236174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lumMod val="75000"/>
          </a:schemeClr>
        </a:solidFill>
        <a:effectLst/>
      </p:bgPr>
    </p:bg>
    <p:spTree>
      <p:nvGrpSpPr>
        <p:cNvPr id="1" name=""/>
        <p:cNvGrpSpPr/>
        <p:nvPr/>
      </p:nvGrpSpPr>
      <p:grpSpPr>
        <a:xfrm>
          <a:off x="0" y="0"/>
          <a:ext cx="0" cy="0"/>
          <a:chOff x="0" y="0"/>
          <a:chExt cx="0" cy="0"/>
        </a:xfrm>
      </p:grpSpPr>
      <p:sp>
        <p:nvSpPr>
          <p:cNvPr id="10" name="Rectangle 12"/>
          <p:cNvSpPr/>
          <p:nvPr userDrawn="1"/>
        </p:nvSpPr>
        <p:spPr>
          <a:xfrm flipH="1">
            <a:off x="2" y="789993"/>
            <a:ext cx="12188825" cy="5080598"/>
          </a:xfrm>
          <a:custGeom>
            <a:avLst/>
            <a:gdLst/>
            <a:ahLst/>
            <a:cxnLst/>
            <a:rect l="l" t="t" r="r" b="b"/>
            <a:pathLst>
              <a:path w="12188825" h="5080598">
                <a:moveTo>
                  <a:pt x="12188824" y="0"/>
                </a:moveTo>
                <a:cubicBezTo>
                  <a:pt x="10416010" y="171615"/>
                  <a:pt x="8323891" y="270494"/>
                  <a:pt x="6083218" y="270494"/>
                </a:cubicBezTo>
                <a:cubicBezTo>
                  <a:pt x="3851975" y="270494"/>
                  <a:pt x="1768040" y="172445"/>
                  <a:pt x="0" y="2224"/>
                </a:cubicBezTo>
                <a:lnTo>
                  <a:pt x="0" y="1496008"/>
                </a:lnTo>
                <a:lnTo>
                  <a:pt x="0" y="1785092"/>
                </a:lnTo>
                <a:lnTo>
                  <a:pt x="0" y="3295506"/>
                </a:lnTo>
                <a:lnTo>
                  <a:pt x="0" y="3553408"/>
                </a:lnTo>
                <a:lnTo>
                  <a:pt x="0" y="5080598"/>
                </a:lnTo>
                <a:cubicBezTo>
                  <a:pt x="1772814" y="4908983"/>
                  <a:pt x="3864933" y="4810104"/>
                  <a:pt x="6105606" y="4810104"/>
                </a:cubicBezTo>
                <a:cubicBezTo>
                  <a:pt x="8336849" y="4810104"/>
                  <a:pt x="10420784" y="4908153"/>
                  <a:pt x="12188824" y="5078374"/>
                </a:cubicBezTo>
                <a:lnTo>
                  <a:pt x="12188824" y="3553408"/>
                </a:lnTo>
                <a:lnTo>
                  <a:pt x="12188825" y="3553408"/>
                </a:lnTo>
                <a:lnTo>
                  <a:pt x="12188825" y="1496008"/>
                </a:lnTo>
                <a:lnTo>
                  <a:pt x="12188824" y="1496008"/>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5" name="Rectangle 12"/>
          <p:cNvSpPr/>
          <p:nvPr userDrawn="1"/>
        </p:nvSpPr>
        <p:spPr>
          <a:xfrm flipH="1">
            <a:off x="2" y="792217"/>
            <a:ext cx="12188825" cy="5078374"/>
          </a:xfrm>
          <a:custGeom>
            <a:avLst/>
            <a:gdLst/>
            <a:ahLst/>
            <a:cxnLst/>
            <a:rect l="l" t="t" r="r" b="b"/>
            <a:pathLst>
              <a:path w="12188825" h="5078374">
                <a:moveTo>
                  <a:pt x="0" y="0"/>
                </a:moveTo>
                <a:lnTo>
                  <a:pt x="0" y="1493784"/>
                </a:lnTo>
                <a:lnTo>
                  <a:pt x="0" y="1782868"/>
                </a:lnTo>
                <a:lnTo>
                  <a:pt x="0" y="3293282"/>
                </a:lnTo>
                <a:lnTo>
                  <a:pt x="0" y="3551184"/>
                </a:lnTo>
                <a:lnTo>
                  <a:pt x="0" y="5078374"/>
                </a:lnTo>
                <a:lnTo>
                  <a:pt x="2" y="5078374"/>
                </a:lnTo>
                <a:lnTo>
                  <a:pt x="2" y="4101849"/>
                </a:lnTo>
                <a:lnTo>
                  <a:pt x="8" y="4101849"/>
                </a:lnTo>
                <a:lnTo>
                  <a:pt x="8" y="4825486"/>
                </a:lnTo>
                <a:cubicBezTo>
                  <a:pt x="1730681" y="4664816"/>
                  <a:pt x="3842825" y="4589835"/>
                  <a:pt x="6121038" y="4629602"/>
                </a:cubicBezTo>
                <a:cubicBezTo>
                  <a:pt x="8380486" y="4669041"/>
                  <a:pt x="10472749" y="4815575"/>
                  <a:pt x="12188824" y="5033515"/>
                </a:cubicBezTo>
                <a:lnTo>
                  <a:pt x="12188824" y="3551184"/>
                </a:lnTo>
                <a:lnTo>
                  <a:pt x="12188825" y="3551184"/>
                </a:lnTo>
                <a:lnTo>
                  <a:pt x="12188825" y="1493784"/>
                </a:lnTo>
                <a:lnTo>
                  <a:pt x="12188824" y="1493784"/>
                </a:lnTo>
                <a:lnTo>
                  <a:pt x="12188824" y="254012"/>
                </a:lnTo>
                <a:cubicBezTo>
                  <a:pt x="10458154" y="414682"/>
                  <a:pt x="8346010" y="489663"/>
                  <a:pt x="6067797" y="449896"/>
                </a:cubicBezTo>
                <a:cubicBezTo>
                  <a:pt x="3808349" y="410457"/>
                  <a:pt x="1716086" y="263923"/>
                  <a:pt x="8" y="45983"/>
                </a:cubicBezTo>
                <a:lnTo>
                  <a:pt x="8" y="977649"/>
                </a:lnTo>
                <a:lnTo>
                  <a:pt x="2" y="977649"/>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1522413" y="1371600"/>
            <a:ext cx="9144000" cy="2743200"/>
          </a:xfrm>
        </p:spPr>
        <p:txBody>
          <a:bodyPr anchor="b">
            <a:normAutofit/>
          </a:bodyPr>
          <a:lstStyle>
            <a:lvl1pPr algn="l">
              <a:lnSpc>
                <a:spcPct val="85000"/>
              </a:lnSpc>
              <a:defRPr sz="6000" b="0" cap="none" baseline="0">
                <a:solidFill>
                  <a:schemeClr val="tx1"/>
                </a:solidFill>
              </a:defRPr>
            </a:lvl1pPr>
          </a:lstStyle>
          <a:p>
            <a:r>
              <a:rPr lang="en-US"/>
              <a:t>Click to edit Master title style</a:t>
            </a:r>
            <a:endParaRPr/>
          </a:p>
        </p:txBody>
      </p:sp>
      <p:sp>
        <p:nvSpPr>
          <p:cNvPr id="3" name="Text Placeholder 2"/>
          <p:cNvSpPr>
            <a:spLocks noGrp="1"/>
          </p:cNvSpPr>
          <p:nvPr>
            <p:ph type="body" idx="1"/>
          </p:nvPr>
        </p:nvSpPr>
        <p:spPr>
          <a:xfrm>
            <a:off x="1522414" y="4267201"/>
            <a:ext cx="7315198" cy="1066800"/>
          </a:xfrm>
        </p:spPr>
        <p:txBody>
          <a:bodyPr anchor="t">
            <a:normAutofit/>
          </a:bodyPr>
          <a:lstStyle>
            <a:lvl1pPr marL="0" indent="0">
              <a:spcBef>
                <a:spcPts val="60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endParaRPr dirty="0"/>
          </a:p>
        </p:txBody>
      </p:sp>
      <p:sp>
        <p:nvSpPr>
          <p:cNvPr id="4" name="Date Placeholder 3"/>
          <p:cNvSpPr>
            <a:spLocks noGrp="1"/>
          </p:cNvSpPr>
          <p:nvPr>
            <p:ph type="dt" sz="half" idx="10"/>
          </p:nvPr>
        </p:nvSpPr>
        <p:spPr/>
        <p:txBody>
          <a:bodyPr/>
          <a:lstStyle/>
          <a:p>
            <a:fld id="{14F042A8-43C1-4815-A5CF-022104463224}" type="datetimeFigureOut">
              <a:rPr lang="en-US"/>
              <a:t>6/21/2022</a:t>
            </a:fld>
            <a:endParaRPr/>
          </a:p>
        </p:txBody>
      </p:sp>
      <p:sp>
        <p:nvSpPr>
          <p:cNvPr id="6" name="Slide Number Placeholder 5"/>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570375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413" y="1905000"/>
            <a:ext cx="4419599" cy="4267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49862" y="1905000"/>
            <a:ext cx="4416552" cy="42672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6" name="Footer Placeholder 5"/>
          <p:cNvSpPr>
            <a:spLocks noGrp="1"/>
          </p:cNvSpPr>
          <p:nvPr>
            <p:ph type="ftr" sz="quarter" idx="11"/>
          </p:nvPr>
        </p:nvSpPr>
        <p:spPr/>
        <p:txBody>
          <a:bodyPr/>
          <a:lstStyle/>
          <a:p>
            <a:r>
              <a:rPr lang="en-US" dirty="0"/>
              <a:t>Add a footer</a:t>
            </a:r>
            <a:endParaRPr dirty="0"/>
          </a:p>
        </p:txBody>
      </p:sp>
      <p:sp>
        <p:nvSpPr>
          <p:cNvPr id="5" name="Date Placeholder 4"/>
          <p:cNvSpPr>
            <a:spLocks noGrp="1"/>
          </p:cNvSpPr>
          <p:nvPr>
            <p:ph type="dt" sz="half" idx="10"/>
          </p:nvPr>
        </p:nvSpPr>
        <p:spPr/>
        <p:txBody>
          <a:bodyPr/>
          <a:lstStyle/>
          <a:p>
            <a:fld id="{14F042A8-43C1-4815-A5CF-022104463224}" type="datetimeFigureOut">
              <a:rPr lang="en-US"/>
              <a:t>6/21/2022</a:t>
            </a:fld>
            <a:endParaRPr/>
          </a:p>
        </p:txBody>
      </p:sp>
      <p:sp>
        <p:nvSpPr>
          <p:cNvPr id="7" name="Slide Number Placeholder 6"/>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3544186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3" y="1905000"/>
            <a:ext cx="4416552" cy="68580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666999"/>
            <a:ext cx="4416552" cy="35052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191754" y="1905000"/>
            <a:ext cx="4416552" cy="685800"/>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666999"/>
            <a:ext cx="4416552" cy="3505201"/>
          </a:xfrm>
        </p:spPr>
        <p:txBody>
          <a:bodyPr>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8" name="Footer Placeholder 7"/>
          <p:cNvSpPr>
            <a:spLocks noGrp="1"/>
          </p:cNvSpPr>
          <p:nvPr>
            <p:ph type="ftr" sz="quarter" idx="11"/>
          </p:nvPr>
        </p:nvSpPr>
        <p:spPr/>
        <p:txBody>
          <a:bodyPr/>
          <a:lstStyle/>
          <a:p>
            <a:r>
              <a:rPr lang="en-US" dirty="0"/>
              <a:t>Add a footer</a:t>
            </a:r>
            <a:endParaRPr dirty="0"/>
          </a:p>
        </p:txBody>
      </p:sp>
      <p:sp>
        <p:nvSpPr>
          <p:cNvPr id="7" name="Date Placeholder 6"/>
          <p:cNvSpPr>
            <a:spLocks noGrp="1"/>
          </p:cNvSpPr>
          <p:nvPr>
            <p:ph type="dt" sz="half" idx="10"/>
          </p:nvPr>
        </p:nvSpPr>
        <p:spPr/>
        <p:txBody>
          <a:bodyPr/>
          <a:lstStyle/>
          <a:p>
            <a:fld id="{14F042A8-43C1-4815-A5CF-022104463224}" type="datetimeFigureOut">
              <a:rPr lang="en-US"/>
              <a:t>6/21/2022</a:t>
            </a:fld>
            <a:endParaRPr/>
          </a:p>
        </p:txBody>
      </p:sp>
      <p:sp>
        <p:nvSpPr>
          <p:cNvPr id="9" name="Slide Number Placeholder 8"/>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2266106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endParaRPr dirty="0"/>
          </a:p>
        </p:txBody>
      </p:sp>
      <p:sp>
        <p:nvSpPr>
          <p:cNvPr id="3" name="Date Placeholder 2"/>
          <p:cNvSpPr>
            <a:spLocks noGrp="1"/>
          </p:cNvSpPr>
          <p:nvPr>
            <p:ph type="dt" sz="half" idx="10"/>
          </p:nvPr>
        </p:nvSpPr>
        <p:spPr/>
        <p:txBody>
          <a:bodyPr/>
          <a:lstStyle/>
          <a:p>
            <a:fld id="{14F042A8-43C1-4815-A5CF-022104463224}" type="datetimeFigureOut">
              <a:rPr lang="en-US"/>
              <a:t>6/21/2022</a:t>
            </a:fld>
            <a:endParaRPr/>
          </a:p>
        </p:txBody>
      </p:sp>
      <p:sp>
        <p:nvSpPr>
          <p:cNvPr id="5" name="Slide Number Placeholder 4"/>
          <p:cNvSpPr>
            <a:spLocks noGrp="1"/>
          </p:cNvSpPr>
          <p:nvPr>
            <p:ph type="sldNum" sz="quarter" idx="12"/>
          </p:nvPr>
        </p:nvSpPr>
        <p:spPr/>
        <p:txBody>
          <a:bodyPr/>
          <a:lstStyle/>
          <a:p>
            <a:fld id="{5382E9EE-A870-438B-947A-FF671DFAFC96}" type="slidenum">
              <a:rPr/>
              <a:t>‹#›</a:t>
            </a:fld>
            <a:endParaRPr/>
          </a:p>
        </p:txBody>
      </p:sp>
    </p:spTree>
    <p:extLst>
      <p:ext uri="{BB962C8B-B14F-4D97-AF65-F5344CB8AC3E}">
        <p14:creationId xmlns:p14="http://schemas.microsoft.com/office/powerpoint/2010/main" val="1183385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3" name="Footer Placeholder 2"/>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2" name="Date Placeholder 1"/>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6/21/2022</a:t>
            </a:fld>
            <a:endParaRPr lang="en-US"/>
          </a:p>
        </p:txBody>
      </p:sp>
      <p:sp>
        <p:nvSpPr>
          <p:cNvPr id="4" name="Slide Number Placeholder 3"/>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2879412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3" name="Rectangle 12"/>
          <p:cNvSpPr/>
          <p:nvPr/>
        </p:nvSpPr>
        <p:spPr>
          <a:xfrm>
            <a:off x="7466013" y="1"/>
            <a:ext cx="4722806" cy="6353183"/>
          </a:xfrm>
          <a:custGeom>
            <a:avLst/>
            <a:gdLst/>
            <a:ahLst/>
            <a:cxnLst/>
            <a:rect l="l" t="t" r="r" b="b"/>
            <a:pathLst>
              <a:path w="4722806" h="6353183">
                <a:moveTo>
                  <a:pt x="0" y="0"/>
                </a:moveTo>
                <a:lnTo>
                  <a:pt x="4722806" y="0"/>
                </a:lnTo>
                <a:lnTo>
                  <a:pt x="4722806" y="6098225"/>
                </a:lnTo>
                <a:cubicBezTo>
                  <a:pt x="3319459" y="6233334"/>
                  <a:pt x="1717095" y="6322975"/>
                  <a:pt x="0" y="6353183"/>
                </a:cubicBezTo>
                <a:close/>
              </a:path>
            </a:pathLst>
          </a:cu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2"/>
          <p:cNvSpPr/>
          <p:nvPr/>
        </p:nvSpPr>
        <p:spPr>
          <a:xfrm flipV="1">
            <a:off x="1" y="6096000"/>
            <a:ext cx="12188824" cy="762000"/>
          </a:xfrm>
          <a:custGeom>
            <a:avLst/>
            <a:gdLst/>
            <a:ahLst/>
            <a:cxnLst/>
            <a:rect l="l" t="t" r="r" b="b"/>
            <a:pathLst>
              <a:path w="12188824" h="762000">
                <a:moveTo>
                  <a:pt x="0" y="762000"/>
                </a:moveTo>
                <a:cubicBezTo>
                  <a:pt x="1772814" y="590385"/>
                  <a:pt x="3864933" y="491506"/>
                  <a:pt x="6105606" y="491506"/>
                </a:cubicBezTo>
                <a:cubicBezTo>
                  <a:pt x="8336849" y="491506"/>
                  <a:pt x="10420784" y="589555"/>
                  <a:pt x="12188824" y="759776"/>
                </a:cubicBezTo>
                <a:lnTo>
                  <a:pt x="12188824" y="0"/>
                </a:lnTo>
                <a:lnTo>
                  <a:pt x="0" y="0"/>
                </a:ln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2"/>
          <p:cNvSpPr/>
          <p:nvPr/>
        </p:nvSpPr>
        <p:spPr>
          <a:xfrm flipV="1">
            <a:off x="3" y="6158960"/>
            <a:ext cx="12188823" cy="699040"/>
          </a:xfrm>
          <a:custGeom>
            <a:avLst/>
            <a:gdLst/>
            <a:ahLst/>
            <a:cxnLst/>
            <a:rect l="l" t="t" r="r" b="b"/>
            <a:pathLst>
              <a:path w="12188823" h="699040">
                <a:moveTo>
                  <a:pt x="12188823" y="699040"/>
                </a:moveTo>
                <a:lnTo>
                  <a:pt x="12188823" y="0"/>
                </a:lnTo>
                <a:lnTo>
                  <a:pt x="0" y="0"/>
                </a:lnTo>
                <a:lnTo>
                  <a:pt x="0" y="609601"/>
                </a:lnTo>
                <a:cubicBezTo>
                  <a:pt x="1772814" y="437986"/>
                  <a:pt x="4065905" y="369154"/>
                  <a:pt x="6105606" y="384827"/>
                </a:cubicBezTo>
                <a:cubicBezTo>
                  <a:pt x="8126376" y="400355"/>
                  <a:pt x="10427037" y="530961"/>
                  <a:pt x="12188823" y="69904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bwMode="black">
          <a:xfrm>
            <a:off x="7923212" y="457200"/>
            <a:ext cx="3781439" cy="3276600"/>
          </a:xfrm>
        </p:spPr>
        <p:txBody>
          <a:bodyPr anchor="b">
            <a:noAutofit/>
          </a:bodyPr>
          <a:lstStyle>
            <a:lvl1pPr algn="l">
              <a:defRPr sz="4000" b="0">
                <a:solidFill>
                  <a:schemeClr val="tx1"/>
                </a:solidFill>
              </a:defRPr>
            </a:lvl1pPr>
          </a:lstStyle>
          <a:p>
            <a:r>
              <a:rPr lang="en-US"/>
              <a:t>Click to edit Master title style</a:t>
            </a:r>
            <a:endParaRPr/>
          </a:p>
        </p:txBody>
      </p:sp>
      <p:sp>
        <p:nvSpPr>
          <p:cNvPr id="3" name="Content Placeholder 2"/>
          <p:cNvSpPr>
            <a:spLocks noGrp="1"/>
          </p:cNvSpPr>
          <p:nvPr>
            <p:ph idx="1"/>
          </p:nvPr>
        </p:nvSpPr>
        <p:spPr>
          <a:xfrm>
            <a:off x="608013" y="457200"/>
            <a:ext cx="6324599"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7923212" y="3962400"/>
            <a:ext cx="3781439" cy="1828800"/>
          </a:xfrm>
        </p:spPr>
        <p:txBody>
          <a:bodyPr>
            <a:normAutofit/>
          </a:bodyPr>
          <a:lstStyle>
            <a:lvl1pPr marL="0" indent="0">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bwMode="white"/>
        <p:txBody>
          <a:bodyPr/>
          <a:lstStyle>
            <a:lvl1pPr>
              <a:defRPr>
                <a:solidFill>
                  <a:schemeClr val="bg1"/>
                </a:solidFill>
              </a:defRPr>
            </a:lvl1pPr>
          </a:lstStyle>
          <a:p>
            <a:r>
              <a:rPr lang="en-US"/>
              <a:t>Add a footer</a:t>
            </a:r>
            <a:endParaRPr lang="en-US" dirty="0"/>
          </a:p>
        </p:txBody>
      </p:sp>
      <p:sp>
        <p:nvSpPr>
          <p:cNvPr id="5" name="Date Placeholder 4"/>
          <p:cNvSpPr>
            <a:spLocks noGrp="1"/>
          </p:cNvSpPr>
          <p:nvPr>
            <p:ph type="dt" sz="half" idx="10"/>
          </p:nvPr>
        </p:nvSpPr>
        <p:spPr bwMode="white"/>
        <p:txBody>
          <a:bodyPr/>
          <a:lstStyle>
            <a:lvl1pPr>
              <a:defRPr>
                <a:solidFill>
                  <a:schemeClr val="bg1"/>
                </a:solidFill>
              </a:defRPr>
            </a:lvl1pPr>
          </a:lstStyle>
          <a:p>
            <a:fld id="{14F042A8-43C1-4815-A5CF-022104463224}" type="datetimeFigureOut">
              <a:rPr lang="en-US" smtClean="0"/>
              <a:pPr/>
              <a:t>6/21/2022</a:t>
            </a:fld>
            <a:endParaRPr lang="en-US"/>
          </a:p>
        </p:txBody>
      </p:sp>
      <p:sp>
        <p:nvSpPr>
          <p:cNvPr id="7" name="Slide Number Placeholder 6"/>
          <p:cNvSpPr>
            <a:spLocks noGrp="1"/>
          </p:cNvSpPr>
          <p:nvPr>
            <p:ph type="sldNum" sz="quarter" idx="12"/>
          </p:nvPr>
        </p:nvSpPr>
        <p:spPr bwMode="white"/>
        <p:txBody>
          <a:bodyPr/>
          <a:lstStyle>
            <a:lvl1pPr>
              <a:defRPr>
                <a:solidFill>
                  <a:schemeClr val="bg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3899459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Rectangle 12"/>
          <p:cNvSpPr/>
          <p:nvPr/>
        </p:nvSpPr>
        <p:spPr>
          <a:xfrm>
            <a:off x="0" y="0"/>
            <a:ext cx="12188825" cy="1870938"/>
          </a:xfrm>
          <a:custGeom>
            <a:avLst/>
            <a:gdLst>
              <a:gd name="connsiteX0" fmla="*/ 0 w 12188825"/>
              <a:gd name="connsiteY0" fmla="*/ 0 h 1870938"/>
              <a:gd name="connsiteX1" fmla="*/ 12188825 w 12188825"/>
              <a:gd name="connsiteY1" fmla="*/ 0 h 1870938"/>
              <a:gd name="connsiteX2" fmla="*/ 12188825 w 12188825"/>
              <a:gd name="connsiteY2" fmla="*/ 85846 h 1870938"/>
              <a:gd name="connsiteX3" fmla="*/ 12188825 w 12188825"/>
              <a:gd name="connsiteY3" fmla="*/ 335280 h 1870938"/>
              <a:gd name="connsiteX4" fmla="*/ 12188825 w 12188825"/>
              <a:gd name="connsiteY4" fmla="*/ 1868714 h 1870938"/>
              <a:gd name="connsiteX5" fmla="*/ 6105607 w 12188825"/>
              <a:gd name="connsiteY5" fmla="*/ 1600444 h 1870938"/>
              <a:gd name="connsiteX6" fmla="*/ 1 w 12188825"/>
              <a:gd name="connsiteY6" fmla="*/ 1870938 h 1870938"/>
              <a:gd name="connsiteX7" fmla="*/ 1 w 12188825"/>
              <a:gd name="connsiteY7" fmla="*/ 335280 h 1870938"/>
              <a:gd name="connsiteX8" fmla="*/ 0 w 12188825"/>
              <a:gd name="connsiteY8" fmla="*/ 0 h 1870938"/>
              <a:gd name="connsiteX0" fmla="*/ 0 w 12188825"/>
              <a:gd name="connsiteY0" fmla="*/ 0 h 1870938"/>
              <a:gd name="connsiteX1" fmla="*/ 12188825 w 12188825"/>
              <a:gd name="connsiteY1" fmla="*/ 0 h 1870938"/>
              <a:gd name="connsiteX2" fmla="*/ 12188825 w 12188825"/>
              <a:gd name="connsiteY2" fmla="*/ 85846 h 1870938"/>
              <a:gd name="connsiteX3" fmla="*/ 12188825 w 12188825"/>
              <a:gd name="connsiteY3" fmla="*/ 335280 h 1870938"/>
              <a:gd name="connsiteX4" fmla="*/ 12188825 w 12188825"/>
              <a:gd name="connsiteY4" fmla="*/ 1868714 h 1870938"/>
              <a:gd name="connsiteX5" fmla="*/ 6105607 w 12188825"/>
              <a:gd name="connsiteY5" fmla="*/ 1600444 h 1870938"/>
              <a:gd name="connsiteX6" fmla="*/ 1 w 12188825"/>
              <a:gd name="connsiteY6" fmla="*/ 1870938 h 1870938"/>
              <a:gd name="connsiteX7" fmla="*/ 0 w 12188825"/>
              <a:gd name="connsiteY7" fmla="*/ 0 h 1870938"/>
              <a:gd name="connsiteX0" fmla="*/ 0 w 12188825"/>
              <a:gd name="connsiteY0" fmla="*/ 0 h 1870938"/>
              <a:gd name="connsiteX1" fmla="*/ 12188825 w 12188825"/>
              <a:gd name="connsiteY1" fmla="*/ 0 h 1870938"/>
              <a:gd name="connsiteX2" fmla="*/ 12188825 w 12188825"/>
              <a:gd name="connsiteY2" fmla="*/ 335280 h 1870938"/>
              <a:gd name="connsiteX3" fmla="*/ 12188825 w 12188825"/>
              <a:gd name="connsiteY3" fmla="*/ 1868714 h 1870938"/>
              <a:gd name="connsiteX4" fmla="*/ 6105607 w 12188825"/>
              <a:gd name="connsiteY4" fmla="*/ 1600444 h 1870938"/>
              <a:gd name="connsiteX5" fmla="*/ 1 w 12188825"/>
              <a:gd name="connsiteY5" fmla="*/ 1870938 h 1870938"/>
              <a:gd name="connsiteX6" fmla="*/ 0 w 12188825"/>
              <a:gd name="connsiteY6" fmla="*/ 0 h 1870938"/>
              <a:gd name="connsiteX0" fmla="*/ 0 w 12188825"/>
              <a:gd name="connsiteY0" fmla="*/ 0 h 1870938"/>
              <a:gd name="connsiteX1" fmla="*/ 12188825 w 12188825"/>
              <a:gd name="connsiteY1" fmla="*/ 0 h 1870938"/>
              <a:gd name="connsiteX2" fmla="*/ 12188825 w 12188825"/>
              <a:gd name="connsiteY2" fmla="*/ 1868714 h 1870938"/>
              <a:gd name="connsiteX3" fmla="*/ 6105607 w 12188825"/>
              <a:gd name="connsiteY3" fmla="*/ 1600444 h 1870938"/>
              <a:gd name="connsiteX4" fmla="*/ 1 w 12188825"/>
              <a:gd name="connsiteY4" fmla="*/ 1870938 h 1870938"/>
              <a:gd name="connsiteX5" fmla="*/ 0 w 12188825"/>
              <a:gd name="connsiteY5" fmla="*/ 0 h 1870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5" h="1870938">
                <a:moveTo>
                  <a:pt x="0" y="0"/>
                </a:moveTo>
                <a:lnTo>
                  <a:pt x="12188825" y="0"/>
                </a:lnTo>
                <a:lnTo>
                  <a:pt x="12188825" y="1868714"/>
                </a:lnTo>
                <a:cubicBezTo>
                  <a:pt x="10420785" y="1698493"/>
                  <a:pt x="8336850" y="1600444"/>
                  <a:pt x="6105607" y="1600444"/>
                </a:cubicBezTo>
                <a:cubicBezTo>
                  <a:pt x="3864934" y="1600444"/>
                  <a:pt x="1772815" y="1699323"/>
                  <a:pt x="1" y="1870938"/>
                </a:cubicBezTo>
                <a:cubicBezTo>
                  <a:pt x="1" y="1247292"/>
                  <a:pt x="0" y="623646"/>
                  <a:pt x="0" y="0"/>
                </a:cubicBezTo>
                <a:close/>
              </a:path>
            </a:pathLst>
          </a:custGeom>
          <a:solidFill>
            <a:schemeClr val="bg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3" name="Rectangle 12"/>
          <p:cNvSpPr/>
          <p:nvPr/>
        </p:nvSpPr>
        <p:spPr>
          <a:xfrm>
            <a:off x="1" y="0"/>
            <a:ext cx="12188824" cy="1812642"/>
          </a:xfrm>
          <a:custGeom>
            <a:avLst/>
            <a:gdLst>
              <a:gd name="connsiteX0" fmla="*/ 0 w 12188824"/>
              <a:gd name="connsiteY0" fmla="*/ 0 h 1812642"/>
              <a:gd name="connsiteX1" fmla="*/ 12188824 w 12188824"/>
              <a:gd name="connsiteY1" fmla="*/ 0 h 1812642"/>
              <a:gd name="connsiteX2" fmla="*/ 12188824 w 12188824"/>
              <a:gd name="connsiteY2" fmla="*/ 1812642 h 1812642"/>
              <a:gd name="connsiteX3" fmla="*/ 6105607 w 12188824"/>
              <a:gd name="connsiteY3" fmla="*/ 1498429 h 1812642"/>
              <a:gd name="connsiteX4" fmla="*/ 1 w 12188824"/>
              <a:gd name="connsiteY4" fmla="*/ 1723203 h 1812642"/>
              <a:gd name="connsiteX5" fmla="*/ 1 w 12188824"/>
              <a:gd name="connsiteY5" fmla="*/ 187545 h 1812642"/>
              <a:gd name="connsiteX6" fmla="*/ 0 w 12188824"/>
              <a:gd name="connsiteY6" fmla="*/ 0 h 1812642"/>
              <a:gd name="connsiteX0" fmla="*/ 0 w 12188824"/>
              <a:gd name="connsiteY0" fmla="*/ 0 h 1812642"/>
              <a:gd name="connsiteX1" fmla="*/ 12188824 w 12188824"/>
              <a:gd name="connsiteY1" fmla="*/ 0 h 1812642"/>
              <a:gd name="connsiteX2" fmla="*/ 12188824 w 12188824"/>
              <a:gd name="connsiteY2" fmla="*/ 1812642 h 1812642"/>
              <a:gd name="connsiteX3" fmla="*/ 6105607 w 12188824"/>
              <a:gd name="connsiteY3" fmla="*/ 1498429 h 1812642"/>
              <a:gd name="connsiteX4" fmla="*/ 1 w 12188824"/>
              <a:gd name="connsiteY4" fmla="*/ 1723203 h 1812642"/>
              <a:gd name="connsiteX5" fmla="*/ 0 w 12188824"/>
              <a:gd name="connsiteY5" fmla="*/ 0 h 181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824" h="1812642">
                <a:moveTo>
                  <a:pt x="0" y="0"/>
                </a:moveTo>
                <a:lnTo>
                  <a:pt x="12188824" y="0"/>
                </a:lnTo>
                <a:lnTo>
                  <a:pt x="12188824" y="1812642"/>
                </a:lnTo>
                <a:cubicBezTo>
                  <a:pt x="10427038" y="1644563"/>
                  <a:pt x="8126377" y="1513957"/>
                  <a:pt x="6105607" y="1498429"/>
                </a:cubicBezTo>
                <a:cubicBezTo>
                  <a:pt x="4065906" y="1482756"/>
                  <a:pt x="1772815" y="1551588"/>
                  <a:pt x="1" y="1723203"/>
                </a:cubicBezTo>
                <a:cubicBezTo>
                  <a:pt x="1" y="1148802"/>
                  <a:pt x="0" y="574401"/>
                  <a:pt x="0" y="0"/>
                </a:cubicBezTo>
                <a:close/>
              </a:path>
            </a:pathLst>
          </a:cu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7"/>
          <p:cNvSpPr/>
          <p:nvPr/>
        </p:nvSpPr>
        <p:spPr bwMode="hidden">
          <a:xfrm>
            <a:off x="1" y="6354411"/>
            <a:ext cx="12188824" cy="503589"/>
          </a:xfrm>
          <a:custGeom>
            <a:avLst/>
            <a:gdLst/>
            <a:ahLst/>
            <a:cxnLst/>
            <a:rect l="l" t="t" r="r" b="b"/>
            <a:pathLst>
              <a:path w="12188824" h="503589">
                <a:moveTo>
                  <a:pt x="6105606" y="0"/>
                </a:moveTo>
                <a:cubicBezTo>
                  <a:pt x="8336849" y="0"/>
                  <a:pt x="10420784" y="98049"/>
                  <a:pt x="12188824" y="268270"/>
                </a:cubicBezTo>
                <a:lnTo>
                  <a:pt x="12188824" y="503589"/>
                </a:lnTo>
                <a:lnTo>
                  <a:pt x="0" y="503589"/>
                </a:lnTo>
                <a:lnTo>
                  <a:pt x="0" y="270494"/>
                </a:lnTo>
                <a:cubicBezTo>
                  <a:pt x="1772814" y="98879"/>
                  <a:pt x="3864933" y="0"/>
                  <a:pt x="6105606" y="0"/>
                </a:cubicBezTo>
                <a:close/>
              </a:path>
            </a:pathLst>
          </a:custGeom>
          <a:solidFill>
            <a:schemeClr val="bg2">
              <a:lumMod val="7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bwMode="white">
          <a:xfrm>
            <a:off x="1522414" y="274638"/>
            <a:ext cx="9144000" cy="10969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5138" y="6518274"/>
            <a:ext cx="5864674" cy="320676"/>
          </a:xfrm>
          <a:prstGeom prst="rect">
            <a:avLst/>
          </a:prstGeom>
        </p:spPr>
        <p:txBody>
          <a:bodyPr vert="horz" lIns="91440" tIns="45720" rIns="91440" bIns="45720" rtlCol="0" anchor="ctr"/>
          <a:lstStyle>
            <a:lvl1pPr algn="l">
              <a:defRPr sz="110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7618412" y="6518274"/>
            <a:ext cx="1676400" cy="320676"/>
          </a:xfrm>
          <a:prstGeom prst="rect">
            <a:avLst/>
          </a:prstGeom>
        </p:spPr>
        <p:txBody>
          <a:bodyPr vert="horz" lIns="91440" tIns="45720" rIns="91440" bIns="45720" rtlCol="0" anchor="ctr"/>
          <a:lstStyle>
            <a:lvl1pPr algn="r">
              <a:defRPr sz="1100">
                <a:solidFill>
                  <a:schemeClr val="tx1"/>
                </a:solidFill>
              </a:defRPr>
            </a:lvl1pPr>
          </a:lstStyle>
          <a:p>
            <a:fld id="{14F042A8-43C1-4815-A5CF-022104463224}" type="datetimeFigureOut">
              <a:rPr lang="en-US" smtClean="0"/>
              <a:pPr/>
              <a:t>6/21/2022</a:t>
            </a:fld>
            <a:endParaRPr lang="en-US"/>
          </a:p>
        </p:txBody>
      </p:sp>
      <p:sp>
        <p:nvSpPr>
          <p:cNvPr id="6" name="Slide Number Placeholder 5"/>
          <p:cNvSpPr>
            <a:spLocks noGrp="1"/>
          </p:cNvSpPr>
          <p:nvPr>
            <p:ph type="sldNum" sz="quarter" idx="4"/>
          </p:nvPr>
        </p:nvSpPr>
        <p:spPr>
          <a:xfrm>
            <a:off x="9523412" y="6518274"/>
            <a:ext cx="1143002" cy="320676"/>
          </a:xfrm>
          <a:prstGeom prst="rect">
            <a:avLst/>
          </a:prstGeom>
        </p:spPr>
        <p:txBody>
          <a:bodyPr vert="horz" lIns="91440" tIns="45720" rIns="91440" bIns="45720" rtlCol="0" anchor="ctr"/>
          <a:lstStyle>
            <a:lvl1pPr algn="r">
              <a:defRPr sz="1100">
                <a:solidFill>
                  <a:schemeClr val="tx1"/>
                </a:solidFill>
              </a:defRPr>
            </a:lvl1pPr>
          </a:lstStyle>
          <a:p>
            <a:fld id="{5382E9EE-A870-438B-947A-FF671DFAFC96}" type="slidenum">
              <a:rPr lang="en-US" smtClean="0"/>
              <a:pPr/>
              <a:t>‹#›</a:t>
            </a:fld>
            <a:endParaRPr lang="en-US"/>
          </a:p>
        </p:txBody>
      </p:sp>
    </p:spTree>
    <p:extLst>
      <p:ext uri="{BB962C8B-B14F-4D97-AF65-F5344CB8AC3E}">
        <p14:creationId xmlns:p14="http://schemas.microsoft.com/office/powerpoint/2010/main" val="4248769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000" kern="1200">
          <a:solidFill>
            <a:schemeClr val="tx1"/>
          </a:solidFill>
          <a:latin typeface="+mn-lt"/>
          <a:ea typeface="+mn-ea"/>
          <a:cs typeface="+mn-cs"/>
        </a:defRPr>
      </a:lvl1pPr>
      <a:lvl2pPr marL="502920" indent="-223838" algn="l" defTabSz="914400" rtl="0" eaLnBrk="1" latinLnBrk="0" hangingPunct="1">
        <a:lnSpc>
          <a:spcPct val="90000"/>
        </a:lnSpc>
        <a:spcBef>
          <a:spcPts val="1000"/>
        </a:spcBef>
        <a:buSzPct val="90000"/>
        <a:buFont typeface="Arial"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SzPct val="100000"/>
        <a:buFont typeface="Arial" pitchFamily="34" charset="0"/>
        <a:buChar char="▪"/>
        <a:defRPr sz="1600" kern="1200">
          <a:solidFill>
            <a:schemeClr val="tx1"/>
          </a:solidFill>
          <a:latin typeface="+mn-lt"/>
          <a:ea typeface="+mn-ea"/>
          <a:cs typeface="+mn-cs"/>
        </a:defRPr>
      </a:lvl3pPr>
      <a:lvl4pPr marL="86868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5pPr>
      <a:lvl6pPr marL="123444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6pPr>
      <a:lvl7pPr marL="141732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7pPr>
      <a:lvl8pPr marL="1600200" indent="-182880" algn="l" defTabSz="914400" rtl="0" eaLnBrk="1" latinLnBrk="0" hangingPunct="1">
        <a:lnSpc>
          <a:spcPct val="90000"/>
        </a:lnSpc>
        <a:spcBef>
          <a:spcPts val="600"/>
        </a:spcBef>
        <a:buSzPct val="90000"/>
        <a:buFont typeface="Arial" pitchFamily="34" charset="0"/>
        <a:buChar char="–"/>
        <a:defRPr sz="1400" kern="1200">
          <a:solidFill>
            <a:schemeClr val="tx1"/>
          </a:solidFill>
          <a:latin typeface="+mn-lt"/>
          <a:ea typeface="+mn-ea"/>
          <a:cs typeface="+mn-cs"/>
        </a:defRPr>
      </a:lvl8pPr>
      <a:lvl9pPr marL="1783080" indent="-182880" algn="l" defTabSz="914400" rtl="0" eaLnBrk="1" latinLnBrk="0" hangingPunct="1">
        <a:lnSpc>
          <a:spcPct val="90000"/>
        </a:lnSpc>
        <a:spcBef>
          <a:spcPts val="600"/>
        </a:spcBef>
        <a:buSzPct val="100000"/>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2812" y="2938295"/>
            <a:ext cx="9144000" cy="1908446"/>
          </a:xfrm>
        </p:spPr>
        <p:txBody>
          <a:bodyPr/>
          <a:lstStyle/>
          <a:p>
            <a:r>
              <a:rPr lang="en-US" dirty="0" err="1"/>
              <a:t>AI_Motion</a:t>
            </a:r>
            <a:r>
              <a:rPr lang="en-US" dirty="0"/>
              <a:t> Piano</a:t>
            </a:r>
          </a:p>
        </p:txBody>
      </p:sp>
      <p:pic>
        <p:nvPicPr>
          <p:cNvPr id="10" name="Picture Placeholder 9" descr="Piano keys"/>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t="3" b="3"/>
          <a:stretch>
            <a:fillRect/>
          </a:stretch>
        </p:blipFill>
        <p:spPr/>
      </p:pic>
      <p:sp>
        <p:nvSpPr>
          <p:cNvPr id="3" name="Subtitle 2"/>
          <p:cNvSpPr>
            <a:spLocks noGrp="1"/>
          </p:cNvSpPr>
          <p:nvPr>
            <p:ph type="subTitle" idx="1"/>
          </p:nvPr>
        </p:nvSpPr>
        <p:spPr>
          <a:xfrm>
            <a:off x="912812" y="4878117"/>
            <a:ext cx="7335837" cy="838200"/>
          </a:xfrm>
        </p:spPr>
        <p:txBody>
          <a:bodyPr/>
          <a:lstStyle/>
          <a:p>
            <a:r>
              <a:rPr lang="en-US" dirty="0"/>
              <a:t>Play music with hand gestures</a:t>
            </a:r>
          </a:p>
        </p:txBody>
      </p:sp>
      <p:sp>
        <p:nvSpPr>
          <p:cNvPr id="4" name="TextBox 3">
            <a:extLst>
              <a:ext uri="{FF2B5EF4-FFF2-40B4-BE49-F238E27FC236}">
                <a16:creationId xmlns:a16="http://schemas.microsoft.com/office/drawing/2014/main" id="{B82690BA-6A75-896B-72F4-813A39DAC2F2}"/>
              </a:ext>
            </a:extLst>
          </p:cNvPr>
          <p:cNvSpPr txBox="1"/>
          <p:nvPr/>
        </p:nvSpPr>
        <p:spPr>
          <a:xfrm>
            <a:off x="8531225" y="6248400"/>
            <a:ext cx="3657600" cy="369332"/>
          </a:xfrm>
          <a:prstGeom prst="rect">
            <a:avLst/>
          </a:prstGeom>
          <a:noFill/>
        </p:spPr>
        <p:txBody>
          <a:bodyPr wrap="square" rtlCol="0">
            <a:spAutoFit/>
          </a:bodyPr>
          <a:lstStyle/>
          <a:p>
            <a:r>
              <a:rPr lang="ru-RU" dirty="0">
                <a:solidFill>
                  <a:schemeClr val="bg1"/>
                </a:solidFill>
              </a:rPr>
              <a:t>Магдалена Никифорова, 9 г </a:t>
            </a:r>
            <a:r>
              <a:rPr lang="ru-RU" dirty="0" err="1">
                <a:solidFill>
                  <a:schemeClr val="bg1"/>
                </a:solidFill>
              </a:rPr>
              <a:t>клас</a:t>
            </a:r>
            <a:endParaRPr lang="en-US" dirty="0">
              <a:solidFill>
                <a:schemeClr val="bg1"/>
              </a:solidFill>
            </a:endParaRPr>
          </a:p>
        </p:txBody>
      </p:sp>
    </p:spTree>
    <p:extLst>
      <p:ext uri="{BB962C8B-B14F-4D97-AF65-F5344CB8AC3E}">
        <p14:creationId xmlns:p14="http://schemas.microsoft.com/office/powerpoint/2010/main" val="13494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92C56-0CB0-754B-70C9-289469F2A39A}"/>
              </a:ext>
            </a:extLst>
          </p:cNvPr>
          <p:cNvSpPr>
            <a:spLocks noGrp="1"/>
          </p:cNvSpPr>
          <p:nvPr>
            <p:ph type="title"/>
          </p:nvPr>
        </p:nvSpPr>
        <p:spPr>
          <a:xfrm>
            <a:off x="608012" y="0"/>
            <a:ext cx="6679871" cy="838200"/>
          </a:xfrm>
        </p:spPr>
        <p:txBody>
          <a:bodyPr>
            <a:normAutofit/>
          </a:bodyPr>
          <a:lstStyle/>
          <a:p>
            <a:r>
              <a:rPr lang="bg-BG" sz="4800" dirty="0"/>
              <a:t>Начин на работа</a:t>
            </a:r>
            <a:r>
              <a:rPr lang="en-US" sz="4800" dirty="0"/>
              <a:t>   </a:t>
            </a:r>
          </a:p>
        </p:txBody>
      </p:sp>
      <p:sp>
        <p:nvSpPr>
          <p:cNvPr id="3" name="Text Placeholder 2">
            <a:extLst>
              <a:ext uri="{FF2B5EF4-FFF2-40B4-BE49-F238E27FC236}">
                <a16:creationId xmlns:a16="http://schemas.microsoft.com/office/drawing/2014/main" id="{262D22CC-66E5-B7E5-146D-774C77077E3E}"/>
              </a:ext>
            </a:extLst>
          </p:cNvPr>
          <p:cNvSpPr>
            <a:spLocks noGrp="1"/>
          </p:cNvSpPr>
          <p:nvPr>
            <p:ph type="body" idx="1"/>
          </p:nvPr>
        </p:nvSpPr>
        <p:spPr>
          <a:xfrm flipH="1">
            <a:off x="7923211" y="1233577"/>
            <a:ext cx="4248147" cy="4556937"/>
          </a:xfrm>
        </p:spPr>
        <p:txBody>
          <a:bodyPr/>
          <a:lstStyle/>
          <a:p>
            <a:r>
              <a:rPr lang="bg-BG" sz="2000" dirty="0"/>
              <a:t>2. Изобразяване на текст върху ключовете:</a:t>
            </a:r>
          </a:p>
          <a:p>
            <a:r>
              <a:rPr lang="bg-BG" sz="2000" dirty="0"/>
              <a:t>  - За това служи </a:t>
            </a:r>
            <a:r>
              <a:rPr lang="en-US" sz="2000" dirty="0" err="1"/>
              <a:t>drawNotes</a:t>
            </a:r>
            <a:r>
              <a:rPr lang="bg-BG" sz="2000" dirty="0"/>
              <a:t> функцията</a:t>
            </a:r>
          </a:p>
          <a:p>
            <a:r>
              <a:rPr lang="bg-BG" sz="2000" dirty="0"/>
              <a:t>3. Изобразяване на клавишите:</a:t>
            </a:r>
          </a:p>
          <a:p>
            <a:r>
              <a:rPr lang="bg-BG" sz="2000" dirty="0"/>
              <a:t>  - Изпълнява се от </a:t>
            </a:r>
            <a:r>
              <a:rPr lang="en-US" sz="2000" dirty="0" err="1"/>
              <a:t>drawAll</a:t>
            </a:r>
            <a:r>
              <a:rPr lang="en-US" sz="2000" dirty="0"/>
              <a:t>, </a:t>
            </a:r>
            <a:r>
              <a:rPr lang="bg-BG" sz="2000" dirty="0"/>
              <a:t>която рисува правоъгълник с даден размер и позиция от </a:t>
            </a:r>
            <a:r>
              <a:rPr lang="en-US" sz="2000" dirty="0" err="1"/>
              <a:t>keyList</a:t>
            </a:r>
            <a:r>
              <a:rPr lang="en-US" sz="2000" dirty="0"/>
              <a:t>-a</a:t>
            </a:r>
          </a:p>
          <a:p>
            <a:r>
              <a:rPr lang="bg-BG" sz="2000" dirty="0"/>
              <a:t>4. Ключ – обект:</a:t>
            </a:r>
          </a:p>
          <a:p>
            <a:r>
              <a:rPr lang="bg-BG" sz="2000" dirty="0"/>
              <a:t>  - Има клас </a:t>
            </a:r>
            <a:r>
              <a:rPr lang="en-US" sz="2000" dirty="0"/>
              <a:t>Key</a:t>
            </a:r>
            <a:r>
              <a:rPr lang="bg-BG" sz="2000" dirty="0"/>
              <a:t> с параметрите на всеки клавиш, от който се създава листа </a:t>
            </a:r>
            <a:r>
              <a:rPr lang="en-US" sz="2000" dirty="0" err="1"/>
              <a:t>keyList</a:t>
            </a:r>
            <a:endParaRPr lang="bg-BG" sz="2000" dirty="0"/>
          </a:p>
          <a:p>
            <a:endParaRPr lang="en-US" dirty="0"/>
          </a:p>
        </p:txBody>
      </p:sp>
      <p:sp>
        <p:nvSpPr>
          <p:cNvPr id="6" name="TextBox 5">
            <a:extLst>
              <a:ext uri="{FF2B5EF4-FFF2-40B4-BE49-F238E27FC236}">
                <a16:creationId xmlns:a16="http://schemas.microsoft.com/office/drawing/2014/main" id="{0F3A89EC-9F58-9686-1A8D-FAC2EED79ED2}"/>
              </a:ext>
            </a:extLst>
          </p:cNvPr>
          <p:cNvSpPr txBox="1"/>
          <p:nvPr/>
        </p:nvSpPr>
        <p:spPr>
          <a:xfrm>
            <a:off x="9294812" y="227812"/>
            <a:ext cx="3352800" cy="646331"/>
          </a:xfrm>
          <a:prstGeom prst="rect">
            <a:avLst/>
          </a:prstGeom>
          <a:noFill/>
        </p:spPr>
        <p:txBody>
          <a:bodyPr wrap="square" rtlCol="0">
            <a:spAutoFit/>
          </a:bodyPr>
          <a:lstStyle/>
          <a:p>
            <a:r>
              <a:rPr lang="en-US" dirty="0"/>
              <a:t>3. OpenCamWindow.py</a:t>
            </a:r>
          </a:p>
          <a:p>
            <a:endParaRPr lang="en-US" dirty="0"/>
          </a:p>
        </p:txBody>
      </p:sp>
      <p:pic>
        <p:nvPicPr>
          <p:cNvPr id="7" name="Picture 6">
            <a:extLst>
              <a:ext uri="{FF2B5EF4-FFF2-40B4-BE49-F238E27FC236}">
                <a16:creationId xmlns:a16="http://schemas.microsoft.com/office/drawing/2014/main" id="{BC707E84-C1D6-38A0-0598-15C5CBB2C985}"/>
              </a:ext>
            </a:extLst>
          </p:cNvPr>
          <p:cNvPicPr>
            <a:picLocks noChangeAspect="1"/>
          </p:cNvPicPr>
          <p:nvPr/>
        </p:nvPicPr>
        <p:blipFill>
          <a:blip r:embed="rId2"/>
          <a:stretch>
            <a:fillRect/>
          </a:stretch>
        </p:blipFill>
        <p:spPr>
          <a:xfrm>
            <a:off x="226482" y="1371600"/>
            <a:ext cx="7391930" cy="4991502"/>
          </a:xfrm>
          <a:prstGeom prst="rect">
            <a:avLst/>
          </a:prstGeom>
        </p:spPr>
      </p:pic>
    </p:spTree>
    <p:extLst>
      <p:ext uri="{BB962C8B-B14F-4D97-AF65-F5344CB8AC3E}">
        <p14:creationId xmlns:p14="http://schemas.microsoft.com/office/powerpoint/2010/main" val="579525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EF8DA-3AB5-0D25-FFBF-A354DA596B51}"/>
              </a:ext>
            </a:extLst>
          </p:cNvPr>
          <p:cNvSpPr>
            <a:spLocks noGrp="1"/>
          </p:cNvSpPr>
          <p:nvPr>
            <p:ph type="ctrTitle"/>
          </p:nvPr>
        </p:nvSpPr>
        <p:spPr>
          <a:xfrm>
            <a:off x="9914" y="-56072"/>
            <a:ext cx="6172201" cy="923026"/>
          </a:xfrm>
        </p:spPr>
        <p:txBody>
          <a:bodyPr/>
          <a:lstStyle/>
          <a:p>
            <a:r>
              <a:rPr lang="bg-BG" sz="4800" dirty="0"/>
              <a:t>Начин на работа</a:t>
            </a:r>
            <a:endParaRPr lang="en-US" sz="4800" dirty="0"/>
          </a:p>
        </p:txBody>
      </p:sp>
      <p:sp>
        <p:nvSpPr>
          <p:cNvPr id="3" name="Text Placeholder 2">
            <a:extLst>
              <a:ext uri="{FF2B5EF4-FFF2-40B4-BE49-F238E27FC236}">
                <a16:creationId xmlns:a16="http://schemas.microsoft.com/office/drawing/2014/main" id="{A72F1140-FF36-6BAB-CA72-431360B9CCEC}"/>
              </a:ext>
            </a:extLst>
          </p:cNvPr>
          <p:cNvSpPr>
            <a:spLocks noGrp="1"/>
          </p:cNvSpPr>
          <p:nvPr>
            <p:ph type="body" sz="quarter" idx="10"/>
          </p:nvPr>
        </p:nvSpPr>
        <p:spPr>
          <a:xfrm>
            <a:off x="303212" y="1075426"/>
            <a:ext cx="9372600" cy="2810774"/>
          </a:xfrm>
        </p:spPr>
        <p:txBody>
          <a:bodyPr>
            <a:normAutofit/>
          </a:bodyPr>
          <a:lstStyle/>
          <a:p>
            <a:r>
              <a:rPr lang="bg-BG" dirty="0">
                <a:solidFill>
                  <a:schemeClr val="bg1"/>
                </a:solidFill>
              </a:rPr>
              <a:t>5. Създаване на </a:t>
            </a:r>
            <a:r>
              <a:rPr lang="en-US" dirty="0" err="1">
                <a:solidFill>
                  <a:schemeClr val="bg1"/>
                </a:solidFill>
              </a:rPr>
              <a:t>keyList</a:t>
            </a:r>
            <a:r>
              <a:rPr lang="bg-BG" dirty="0">
                <a:solidFill>
                  <a:schemeClr val="bg1"/>
                </a:solidFill>
              </a:rPr>
              <a:t>:</a:t>
            </a:r>
            <a:endParaRPr lang="en-US" dirty="0">
              <a:solidFill>
                <a:schemeClr val="bg1"/>
              </a:solidFill>
            </a:endParaRPr>
          </a:p>
          <a:p>
            <a:r>
              <a:rPr lang="en-US" dirty="0">
                <a:solidFill>
                  <a:schemeClr val="bg1"/>
                </a:solidFill>
              </a:rPr>
              <a:t>  - </a:t>
            </a:r>
            <a:r>
              <a:rPr lang="bg-BG" dirty="0">
                <a:solidFill>
                  <a:schemeClr val="bg1"/>
                </a:solidFill>
              </a:rPr>
              <a:t>Той съдържа в себе си инстанции на класа К</a:t>
            </a:r>
            <a:r>
              <a:rPr lang="en-US" dirty="0" err="1">
                <a:solidFill>
                  <a:schemeClr val="bg1"/>
                </a:solidFill>
              </a:rPr>
              <a:t>ey</a:t>
            </a:r>
            <a:r>
              <a:rPr lang="bg-BG" dirty="0">
                <a:solidFill>
                  <a:schemeClr val="bg1"/>
                </a:solidFill>
              </a:rPr>
              <a:t> и задава за всеки от тях нужните </a:t>
            </a:r>
            <a:r>
              <a:rPr lang="bg-BG" dirty="0" err="1">
                <a:solidFill>
                  <a:schemeClr val="bg1"/>
                </a:solidFill>
              </a:rPr>
              <a:t>пропъртита</a:t>
            </a:r>
            <a:r>
              <a:rPr lang="bg-BG" dirty="0">
                <a:solidFill>
                  <a:schemeClr val="bg1"/>
                </a:solidFill>
              </a:rPr>
              <a:t> чрез 3 вложени </a:t>
            </a:r>
            <a:r>
              <a:rPr lang="en-US" dirty="0">
                <a:solidFill>
                  <a:schemeClr val="bg1"/>
                </a:solidFill>
              </a:rPr>
              <a:t>for</a:t>
            </a:r>
            <a:r>
              <a:rPr lang="bg-BG" dirty="0">
                <a:solidFill>
                  <a:schemeClr val="bg1"/>
                </a:solidFill>
              </a:rPr>
              <a:t> цикъла: Първият обхожда броя на октавите, тоест колко пъти да се изобрази една октава. Вторият обхожда листа </a:t>
            </a:r>
            <a:r>
              <a:rPr lang="en-US" dirty="0">
                <a:solidFill>
                  <a:schemeClr val="bg1"/>
                </a:solidFill>
              </a:rPr>
              <a:t>octave</a:t>
            </a:r>
            <a:r>
              <a:rPr lang="bg-BG" dirty="0">
                <a:solidFill>
                  <a:schemeClr val="bg1"/>
                </a:solidFill>
              </a:rPr>
              <a:t>, който има 2 елемента – списъка на белите и списъка на черните клавиши. Всеки от елементите на тези два списъка се обхожда от третия вложен </a:t>
            </a:r>
            <a:r>
              <a:rPr lang="en-US" dirty="0">
                <a:solidFill>
                  <a:schemeClr val="bg1"/>
                </a:solidFill>
              </a:rPr>
              <a:t>for </a:t>
            </a:r>
            <a:r>
              <a:rPr lang="bg-BG" dirty="0">
                <a:solidFill>
                  <a:schemeClr val="bg1"/>
                </a:solidFill>
              </a:rPr>
              <a:t>цикъл. При него използваме </a:t>
            </a:r>
            <a:r>
              <a:rPr lang="en-US" dirty="0">
                <a:solidFill>
                  <a:schemeClr val="bg1"/>
                </a:solidFill>
              </a:rPr>
              <a:t>enumerate</a:t>
            </a:r>
            <a:r>
              <a:rPr lang="bg-BG" dirty="0">
                <a:solidFill>
                  <a:schemeClr val="bg1"/>
                </a:solidFill>
              </a:rPr>
              <a:t>, за да </a:t>
            </a:r>
            <a:r>
              <a:rPr lang="bg-BG" dirty="0" err="1">
                <a:solidFill>
                  <a:schemeClr val="bg1"/>
                </a:solidFill>
              </a:rPr>
              <a:t>достъпим</a:t>
            </a:r>
            <a:r>
              <a:rPr lang="bg-BG" dirty="0">
                <a:solidFill>
                  <a:schemeClr val="bg1"/>
                </a:solidFill>
              </a:rPr>
              <a:t> както индекса на елемента, така и неговата стойност.</a:t>
            </a:r>
            <a:endParaRPr lang="en-US" dirty="0">
              <a:solidFill>
                <a:schemeClr val="bg1"/>
              </a:solidFill>
            </a:endParaRPr>
          </a:p>
        </p:txBody>
      </p:sp>
      <p:sp>
        <p:nvSpPr>
          <p:cNvPr id="6" name="TextBox 5">
            <a:extLst>
              <a:ext uri="{FF2B5EF4-FFF2-40B4-BE49-F238E27FC236}">
                <a16:creationId xmlns:a16="http://schemas.microsoft.com/office/drawing/2014/main" id="{F4849BB3-82C4-561D-B128-89D4D40DF389}"/>
              </a:ext>
            </a:extLst>
          </p:cNvPr>
          <p:cNvSpPr txBox="1"/>
          <p:nvPr/>
        </p:nvSpPr>
        <p:spPr>
          <a:xfrm>
            <a:off x="9371012" y="324859"/>
            <a:ext cx="3352800" cy="646331"/>
          </a:xfrm>
          <a:prstGeom prst="rect">
            <a:avLst/>
          </a:prstGeom>
          <a:noFill/>
        </p:spPr>
        <p:txBody>
          <a:bodyPr wrap="square" rtlCol="0">
            <a:spAutoFit/>
          </a:bodyPr>
          <a:lstStyle/>
          <a:p>
            <a:r>
              <a:rPr lang="en-US" dirty="0">
                <a:solidFill>
                  <a:schemeClr val="bg1"/>
                </a:solidFill>
              </a:rPr>
              <a:t>3. OpenCamWindow.py</a:t>
            </a:r>
          </a:p>
          <a:p>
            <a:endParaRPr lang="en-US" dirty="0">
              <a:solidFill>
                <a:schemeClr val="bg1"/>
              </a:solidFill>
            </a:endParaRPr>
          </a:p>
        </p:txBody>
      </p:sp>
      <p:pic>
        <p:nvPicPr>
          <p:cNvPr id="7" name="Picture 6">
            <a:extLst>
              <a:ext uri="{FF2B5EF4-FFF2-40B4-BE49-F238E27FC236}">
                <a16:creationId xmlns:a16="http://schemas.microsoft.com/office/drawing/2014/main" id="{42BFB2EC-A100-B053-AB15-5ADB2ABD43D2}"/>
              </a:ext>
            </a:extLst>
          </p:cNvPr>
          <p:cNvPicPr>
            <a:picLocks noChangeAspect="1"/>
          </p:cNvPicPr>
          <p:nvPr/>
        </p:nvPicPr>
        <p:blipFill>
          <a:blip r:embed="rId2"/>
          <a:stretch>
            <a:fillRect/>
          </a:stretch>
        </p:blipFill>
        <p:spPr>
          <a:xfrm>
            <a:off x="1656569" y="3674923"/>
            <a:ext cx="8875685" cy="2810773"/>
          </a:xfrm>
          <a:prstGeom prst="rect">
            <a:avLst/>
          </a:prstGeom>
        </p:spPr>
      </p:pic>
    </p:spTree>
    <p:extLst>
      <p:ext uri="{BB962C8B-B14F-4D97-AF65-F5344CB8AC3E}">
        <p14:creationId xmlns:p14="http://schemas.microsoft.com/office/powerpoint/2010/main" val="22029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B4129-5BBD-3813-C8E7-05C90462C14E}"/>
              </a:ext>
            </a:extLst>
          </p:cNvPr>
          <p:cNvSpPr>
            <a:spLocks noGrp="1"/>
          </p:cNvSpPr>
          <p:nvPr>
            <p:ph type="title"/>
          </p:nvPr>
        </p:nvSpPr>
        <p:spPr>
          <a:xfrm>
            <a:off x="227012" y="29856"/>
            <a:ext cx="5334000" cy="853281"/>
          </a:xfrm>
        </p:spPr>
        <p:txBody>
          <a:bodyPr>
            <a:normAutofit/>
          </a:bodyPr>
          <a:lstStyle/>
          <a:p>
            <a:r>
              <a:rPr lang="bg-BG" sz="4800" dirty="0"/>
              <a:t>Начин на работа</a:t>
            </a:r>
            <a:endParaRPr lang="en-US" sz="4800" dirty="0"/>
          </a:p>
        </p:txBody>
      </p:sp>
      <p:sp>
        <p:nvSpPr>
          <p:cNvPr id="3" name="Content Placeholder 2">
            <a:extLst>
              <a:ext uri="{FF2B5EF4-FFF2-40B4-BE49-F238E27FC236}">
                <a16:creationId xmlns:a16="http://schemas.microsoft.com/office/drawing/2014/main" id="{D5C739D6-A30E-0C3A-03C9-82EFFDC35B63}"/>
              </a:ext>
            </a:extLst>
          </p:cNvPr>
          <p:cNvSpPr>
            <a:spLocks noGrp="1"/>
          </p:cNvSpPr>
          <p:nvPr>
            <p:ph idx="1"/>
          </p:nvPr>
        </p:nvSpPr>
        <p:spPr>
          <a:xfrm>
            <a:off x="455612" y="1828800"/>
            <a:ext cx="4190998" cy="4267200"/>
          </a:xfrm>
        </p:spPr>
        <p:txBody>
          <a:bodyPr/>
          <a:lstStyle/>
          <a:p>
            <a:pPr marL="0" indent="0">
              <a:buNone/>
            </a:pPr>
            <a:r>
              <a:rPr lang="bg-BG" dirty="0"/>
              <a:t>6. </a:t>
            </a:r>
            <a:r>
              <a:rPr lang="en-US" dirty="0"/>
              <a:t>While True</a:t>
            </a:r>
            <a:r>
              <a:rPr lang="bg-BG" dirty="0"/>
              <a:t>:</a:t>
            </a:r>
            <a:endParaRPr lang="en-US" dirty="0"/>
          </a:p>
          <a:p>
            <a:pPr marL="0" indent="0">
              <a:buNone/>
            </a:pPr>
            <a:r>
              <a:rPr lang="en-US" dirty="0">
                <a:solidFill>
                  <a:schemeClr val="tx1">
                    <a:lumMod val="65000"/>
                    <a:lumOff val="35000"/>
                  </a:schemeClr>
                </a:solidFill>
              </a:rPr>
              <a:t> </a:t>
            </a:r>
            <a:r>
              <a:rPr lang="bg-BG" dirty="0"/>
              <a:t>Проверява се дали пръст (сгънат – тоест разстоянието между връх и кокалче на пръст е по-малко от зададена стойност) е върху някой от клавишите, в такъв случай той се оцветява в различен цвят. Издава се съответният тон като функцията </a:t>
            </a:r>
            <a:r>
              <a:rPr lang="en-US" dirty="0" err="1"/>
              <a:t>p.play</a:t>
            </a:r>
            <a:r>
              <a:rPr lang="en-US" dirty="0"/>
              <a:t> (</a:t>
            </a:r>
            <a:r>
              <a:rPr lang="bg-BG" dirty="0"/>
              <a:t>от </a:t>
            </a:r>
            <a:r>
              <a:rPr lang="en-US" dirty="0" err="1"/>
              <a:t>pypiano</a:t>
            </a:r>
            <a:r>
              <a:rPr lang="en-US" dirty="0"/>
              <a:t> </a:t>
            </a:r>
            <a:r>
              <a:rPr lang="bg-BG" dirty="0"/>
              <a:t>библиотеката) приема съответният тон – текста върху клавиша го определя, добавя се тире и съответната октава.</a:t>
            </a:r>
            <a:endParaRPr lang="en-US" dirty="0">
              <a:solidFill>
                <a:schemeClr val="tx1">
                  <a:lumMod val="65000"/>
                  <a:lumOff val="35000"/>
                </a:schemeClr>
              </a:solidFill>
            </a:endParaRPr>
          </a:p>
          <a:p>
            <a:pPr marL="0" indent="0">
              <a:buNone/>
            </a:pPr>
            <a:endParaRPr lang="bg-BG" dirty="0">
              <a:solidFill>
                <a:schemeClr val="tx1">
                  <a:lumMod val="65000"/>
                  <a:lumOff val="35000"/>
                </a:schemeClr>
              </a:solidFill>
            </a:endParaRPr>
          </a:p>
          <a:p>
            <a:endParaRPr lang="en-US" dirty="0"/>
          </a:p>
          <a:p>
            <a:endParaRPr lang="en-US" dirty="0"/>
          </a:p>
        </p:txBody>
      </p:sp>
      <p:sp>
        <p:nvSpPr>
          <p:cNvPr id="6" name="TextBox 5">
            <a:extLst>
              <a:ext uri="{FF2B5EF4-FFF2-40B4-BE49-F238E27FC236}">
                <a16:creationId xmlns:a16="http://schemas.microsoft.com/office/drawing/2014/main" id="{9588EF67-4842-86E8-1CCF-F930276B88B9}"/>
              </a:ext>
            </a:extLst>
          </p:cNvPr>
          <p:cNvSpPr txBox="1"/>
          <p:nvPr/>
        </p:nvSpPr>
        <p:spPr>
          <a:xfrm>
            <a:off x="9294812" y="241119"/>
            <a:ext cx="3352800" cy="646331"/>
          </a:xfrm>
          <a:prstGeom prst="rect">
            <a:avLst/>
          </a:prstGeom>
          <a:noFill/>
        </p:spPr>
        <p:txBody>
          <a:bodyPr wrap="square" rtlCol="0">
            <a:spAutoFit/>
          </a:bodyPr>
          <a:lstStyle/>
          <a:p>
            <a:r>
              <a:rPr lang="en-US" dirty="0">
                <a:solidFill>
                  <a:schemeClr val="bg1"/>
                </a:solidFill>
              </a:rPr>
              <a:t>3. OpenCamWindow.py</a:t>
            </a:r>
          </a:p>
          <a:p>
            <a:endParaRPr lang="en-US" dirty="0">
              <a:solidFill>
                <a:schemeClr val="bg1"/>
              </a:solidFill>
            </a:endParaRPr>
          </a:p>
        </p:txBody>
      </p:sp>
      <p:pic>
        <p:nvPicPr>
          <p:cNvPr id="5" name="Picture 4">
            <a:extLst>
              <a:ext uri="{FF2B5EF4-FFF2-40B4-BE49-F238E27FC236}">
                <a16:creationId xmlns:a16="http://schemas.microsoft.com/office/drawing/2014/main" id="{C2032156-D7F1-F6F7-44CC-6DB949DB3FB7}"/>
              </a:ext>
            </a:extLst>
          </p:cNvPr>
          <p:cNvPicPr>
            <a:picLocks noChangeAspect="1"/>
          </p:cNvPicPr>
          <p:nvPr/>
        </p:nvPicPr>
        <p:blipFill>
          <a:blip r:embed="rId2"/>
          <a:stretch>
            <a:fillRect/>
          </a:stretch>
        </p:blipFill>
        <p:spPr>
          <a:xfrm>
            <a:off x="4951412" y="1972574"/>
            <a:ext cx="6914678" cy="4114800"/>
          </a:xfrm>
          <a:prstGeom prst="rect">
            <a:avLst/>
          </a:prstGeom>
        </p:spPr>
      </p:pic>
    </p:spTree>
    <p:extLst>
      <p:ext uri="{BB962C8B-B14F-4D97-AF65-F5344CB8AC3E}">
        <p14:creationId xmlns:p14="http://schemas.microsoft.com/office/powerpoint/2010/main" val="2245715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60449-6407-AFB1-D05E-988281E5F877}"/>
              </a:ext>
            </a:extLst>
          </p:cNvPr>
          <p:cNvSpPr>
            <a:spLocks noGrp="1"/>
          </p:cNvSpPr>
          <p:nvPr>
            <p:ph type="title"/>
          </p:nvPr>
        </p:nvSpPr>
        <p:spPr>
          <a:xfrm>
            <a:off x="1522412" y="2819400"/>
            <a:ext cx="9144000" cy="1096962"/>
          </a:xfrm>
        </p:spPr>
        <p:txBody>
          <a:bodyPr>
            <a:normAutofit/>
          </a:bodyPr>
          <a:lstStyle/>
          <a:p>
            <a:r>
              <a:rPr lang="bg-BG" sz="4800" dirty="0">
                <a:solidFill>
                  <a:schemeClr val="tx1"/>
                </a:solidFill>
              </a:rPr>
              <a:t>Благодаря ви за вниманието!</a:t>
            </a:r>
            <a:endParaRPr lang="en-US" sz="4800" dirty="0">
              <a:solidFill>
                <a:schemeClr val="tx1"/>
              </a:solidFill>
            </a:endParaRPr>
          </a:p>
        </p:txBody>
      </p:sp>
    </p:spTree>
    <p:extLst>
      <p:ext uri="{BB962C8B-B14F-4D97-AF65-F5344CB8AC3E}">
        <p14:creationId xmlns:p14="http://schemas.microsoft.com/office/powerpoint/2010/main" val="2603672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455612" y="137319"/>
            <a:ext cx="9144000" cy="1096962"/>
          </a:xfrm>
        </p:spPr>
        <p:txBody>
          <a:bodyPr>
            <a:normAutofit/>
          </a:bodyPr>
          <a:lstStyle/>
          <a:p>
            <a:r>
              <a:rPr lang="bg-BG" sz="4800" dirty="0"/>
              <a:t>Въведение</a:t>
            </a:r>
            <a:endParaRPr lang="en-US" sz="4800" dirty="0"/>
          </a:p>
        </p:txBody>
      </p:sp>
      <p:sp>
        <p:nvSpPr>
          <p:cNvPr id="14" name="Content Placeholder 13"/>
          <p:cNvSpPr>
            <a:spLocks noGrp="1"/>
          </p:cNvSpPr>
          <p:nvPr>
            <p:ph idx="1"/>
          </p:nvPr>
        </p:nvSpPr>
        <p:spPr>
          <a:xfrm>
            <a:off x="455612" y="2286000"/>
            <a:ext cx="9144000" cy="4267200"/>
          </a:xfrm>
        </p:spPr>
        <p:txBody>
          <a:bodyPr/>
          <a:lstStyle/>
          <a:p>
            <a:r>
              <a:rPr lang="en-US" dirty="0" err="1"/>
              <a:t>AI_Motion</a:t>
            </a:r>
            <a:r>
              <a:rPr lang="en-US" dirty="0"/>
              <a:t> Piano </a:t>
            </a:r>
            <a:r>
              <a:rPr lang="bg-BG" dirty="0"/>
              <a:t>е приложение, чрез което може да се изпълнява музика без да има</a:t>
            </a:r>
            <a:r>
              <a:rPr lang="en-US" dirty="0"/>
              <a:t> </a:t>
            </a:r>
            <a:r>
              <a:rPr lang="bg-BG" dirty="0"/>
              <a:t>наличие на физически музикален инструмент. Исках да създам приложението поради няколко причини, но главната се крие в желанието ми всеки да може да се докосне до красотата на музиката чрез напредващите технологии на 21 век. Да дам възможност на всеки да открие дали музиката е нещо, което го влече, дали е призванието му само с помощта на изкуствен интелект и програмен код. Смятам, че би било полезно дори от другия край на света да може да ни се покаже как да изпълним произведение на Бетовен. Естествено личният ми мотив ме дърпаше най-много. Да мога да изпълнявам съответния тон и да пея паралелно, подобрявайки музикалния си слух и умения като цяло, дори вкъщи, а не само, когато съм на урок.</a:t>
            </a:r>
            <a:endParaRPr lang="en-US" dirty="0"/>
          </a:p>
        </p:txBody>
      </p:sp>
    </p:spTree>
    <p:extLst>
      <p:ext uri="{BB962C8B-B14F-4D97-AF65-F5344CB8AC3E}">
        <p14:creationId xmlns:p14="http://schemas.microsoft.com/office/powerpoint/2010/main" val="58726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412" y="381000"/>
            <a:ext cx="9144000" cy="715962"/>
          </a:xfrm>
        </p:spPr>
        <p:txBody>
          <a:bodyPr>
            <a:noAutofit/>
          </a:bodyPr>
          <a:lstStyle/>
          <a:p>
            <a:r>
              <a:rPr lang="bg-BG" sz="4800" dirty="0"/>
              <a:t>Примери и вдъхновение</a:t>
            </a:r>
            <a:endParaRPr lang="en-US" sz="4800" dirty="0"/>
          </a:p>
        </p:txBody>
      </p:sp>
      <p:sp>
        <p:nvSpPr>
          <p:cNvPr id="4" name="Content Placeholder 3">
            <a:extLst>
              <a:ext uri="{FF2B5EF4-FFF2-40B4-BE49-F238E27FC236}">
                <a16:creationId xmlns:a16="http://schemas.microsoft.com/office/drawing/2014/main" id="{FDFE1A7E-D64F-AC2F-15C7-A970884B655C}"/>
              </a:ext>
            </a:extLst>
          </p:cNvPr>
          <p:cNvSpPr>
            <a:spLocks noGrp="1"/>
          </p:cNvSpPr>
          <p:nvPr>
            <p:ph idx="1"/>
          </p:nvPr>
        </p:nvSpPr>
        <p:spPr>
          <a:xfrm>
            <a:off x="684212" y="1892060"/>
            <a:ext cx="9144000" cy="4267200"/>
          </a:xfrm>
        </p:spPr>
        <p:txBody>
          <a:bodyPr/>
          <a:lstStyle/>
          <a:p>
            <a:r>
              <a:rPr lang="bg-BG" dirty="0"/>
              <a:t>Вдъхнових се от лазерната арфа на Жан Мишел Жар и реших, че искам да направя нещо подобно, но без използване на лазери, за да е повече в духа на нашия век – с изкуствен интелект.</a:t>
            </a:r>
          </a:p>
          <a:p>
            <a:endParaRPr lang="bg-BG" dirty="0"/>
          </a:p>
          <a:p>
            <a:endParaRPr lang="en-US" dirty="0"/>
          </a:p>
        </p:txBody>
      </p:sp>
      <p:pic>
        <p:nvPicPr>
          <p:cNvPr id="1028" name="Picture 4" descr="Лазерната арфа на Жан Мишел Жар омагьоса над 12 000 - Lifestyle.bg">
            <a:extLst>
              <a:ext uri="{FF2B5EF4-FFF2-40B4-BE49-F238E27FC236}">
                <a16:creationId xmlns:a16="http://schemas.microsoft.com/office/drawing/2014/main" id="{9DED8FC4-99C1-3382-765B-0E29EA61E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9212" y="2921119"/>
            <a:ext cx="4943475" cy="329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9068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612" y="137319"/>
            <a:ext cx="9144000" cy="1096962"/>
          </a:xfrm>
        </p:spPr>
        <p:txBody>
          <a:bodyPr>
            <a:normAutofit/>
          </a:bodyPr>
          <a:lstStyle/>
          <a:p>
            <a:r>
              <a:rPr lang="bg-BG" sz="4800" dirty="0"/>
              <a:t>Използвани технологии</a:t>
            </a:r>
            <a:endParaRPr lang="en-US" sz="4800" dirty="0"/>
          </a:p>
        </p:txBody>
      </p:sp>
      <p:sp>
        <p:nvSpPr>
          <p:cNvPr id="3" name="Content Placeholder 2"/>
          <p:cNvSpPr>
            <a:spLocks noGrp="1"/>
          </p:cNvSpPr>
          <p:nvPr>
            <p:ph sz="half" idx="1"/>
          </p:nvPr>
        </p:nvSpPr>
        <p:spPr>
          <a:xfrm>
            <a:off x="227012" y="1752600"/>
            <a:ext cx="4682404" cy="4419600"/>
          </a:xfrm>
        </p:spPr>
        <p:txBody>
          <a:bodyPr>
            <a:noAutofit/>
          </a:bodyPr>
          <a:lstStyle/>
          <a:p>
            <a:r>
              <a:rPr lang="bg-BG" sz="2400" dirty="0"/>
              <a:t>Приложението е направено на </a:t>
            </a:r>
            <a:r>
              <a:rPr lang="en-US" sz="2400" dirty="0"/>
              <a:t>Python</a:t>
            </a:r>
            <a:r>
              <a:rPr lang="bg-BG" sz="2400" dirty="0"/>
              <a:t>, като за да се случи цялата магия се наложи да използвам повече библиотеки, отколкото си мислех, че ще ми трябват в началото:</a:t>
            </a:r>
          </a:p>
          <a:p>
            <a:r>
              <a:rPr lang="en-US" sz="2400" dirty="0" err="1"/>
              <a:t>Pygame</a:t>
            </a:r>
            <a:r>
              <a:rPr lang="en-US" sz="2400" dirty="0"/>
              <a:t> – </a:t>
            </a:r>
            <a:r>
              <a:rPr lang="bg-BG" sz="2400" dirty="0"/>
              <a:t>за визуализация на началната страница</a:t>
            </a:r>
          </a:p>
          <a:p>
            <a:r>
              <a:rPr lang="en-US" sz="2400" dirty="0" err="1"/>
              <a:t>Cvzone</a:t>
            </a:r>
            <a:r>
              <a:rPr lang="en-US" sz="2400" dirty="0"/>
              <a:t> – </a:t>
            </a:r>
            <a:r>
              <a:rPr lang="bg-BG" sz="2400" dirty="0"/>
              <a:t>включва </a:t>
            </a:r>
            <a:r>
              <a:rPr lang="en-US" sz="2400" dirty="0" err="1"/>
              <a:t>opencv</a:t>
            </a:r>
            <a:r>
              <a:rPr lang="en-US" sz="2400" dirty="0"/>
              <a:t> </a:t>
            </a:r>
            <a:r>
              <a:rPr lang="bg-BG" sz="2400" dirty="0"/>
              <a:t>и </a:t>
            </a:r>
            <a:r>
              <a:rPr lang="en-US" sz="2400" dirty="0" err="1"/>
              <a:t>numpy</a:t>
            </a:r>
            <a:r>
              <a:rPr lang="bg-BG" sz="2400" dirty="0"/>
              <a:t>, отваря </a:t>
            </a:r>
            <a:r>
              <a:rPr lang="en-US" sz="2400" dirty="0"/>
              <a:t>capture </a:t>
            </a:r>
            <a:r>
              <a:rPr lang="bg-BG" sz="2400" dirty="0"/>
              <a:t>прозорец за работа с видео сигнала от </a:t>
            </a:r>
            <a:r>
              <a:rPr lang="en-US" sz="2400" dirty="0" err="1"/>
              <a:t>webcamera</a:t>
            </a:r>
            <a:r>
              <a:rPr lang="bg-BG" sz="2400" dirty="0"/>
              <a:t>-та.</a:t>
            </a:r>
          </a:p>
        </p:txBody>
      </p:sp>
      <p:sp>
        <p:nvSpPr>
          <p:cNvPr id="5" name="Content Placeholder 4">
            <a:extLst>
              <a:ext uri="{FF2B5EF4-FFF2-40B4-BE49-F238E27FC236}">
                <a16:creationId xmlns:a16="http://schemas.microsoft.com/office/drawing/2014/main" id="{67139095-2C7A-AC8D-14D6-68310E937ABA}"/>
              </a:ext>
            </a:extLst>
          </p:cNvPr>
          <p:cNvSpPr>
            <a:spLocks noGrp="1"/>
          </p:cNvSpPr>
          <p:nvPr>
            <p:ph sz="half" idx="2"/>
          </p:nvPr>
        </p:nvSpPr>
        <p:spPr>
          <a:xfrm>
            <a:off x="5064843" y="1905000"/>
            <a:ext cx="4419600" cy="4267200"/>
          </a:xfrm>
        </p:spPr>
        <p:txBody>
          <a:bodyPr>
            <a:normAutofit lnSpcReduction="10000"/>
          </a:bodyPr>
          <a:lstStyle/>
          <a:p>
            <a:r>
              <a:rPr lang="en-US" sz="2400" dirty="0" err="1"/>
              <a:t>Pypiano</a:t>
            </a:r>
            <a:r>
              <a:rPr lang="en-US" sz="2400" dirty="0"/>
              <a:t> – </a:t>
            </a:r>
            <a:r>
              <a:rPr lang="bg-BG" sz="2400" dirty="0"/>
              <a:t>за избиране на съответния вид пиано и възпроизвеждане на тоновете</a:t>
            </a:r>
            <a:endParaRPr lang="en-US" sz="2400" dirty="0"/>
          </a:p>
          <a:p>
            <a:r>
              <a:rPr lang="en-US" sz="2400" dirty="0"/>
              <a:t>Time – </a:t>
            </a:r>
            <a:r>
              <a:rPr lang="bg-BG" sz="2400" dirty="0"/>
              <a:t>за генериране на паузи между тоновете</a:t>
            </a:r>
          </a:p>
          <a:p>
            <a:r>
              <a:rPr lang="en-US" sz="2400" dirty="0" err="1"/>
              <a:t>Mediapipe</a:t>
            </a:r>
            <a:r>
              <a:rPr lang="en-US" sz="2400" dirty="0"/>
              <a:t> – open source </a:t>
            </a:r>
            <a:r>
              <a:rPr lang="bg-BG" sz="2400" dirty="0"/>
              <a:t>платформа на </a:t>
            </a:r>
            <a:r>
              <a:rPr lang="en-US" sz="2400" dirty="0"/>
              <a:t>Google</a:t>
            </a:r>
            <a:r>
              <a:rPr lang="bg-BG" sz="2400" dirty="0"/>
              <a:t>, за прихващане на човешки движения</a:t>
            </a:r>
            <a:r>
              <a:rPr lang="en-US" sz="2400" dirty="0"/>
              <a:t>(full body motion, hand tracking, facial expression tracking)</a:t>
            </a:r>
          </a:p>
          <a:p>
            <a:endParaRPr lang="bg-BG" dirty="0"/>
          </a:p>
        </p:txBody>
      </p:sp>
      <p:pic>
        <p:nvPicPr>
          <p:cNvPr id="2050" name="Picture 2" descr="Python – DEV.BG">
            <a:extLst>
              <a:ext uri="{FF2B5EF4-FFF2-40B4-BE49-F238E27FC236}">
                <a16:creationId xmlns:a16="http://schemas.microsoft.com/office/drawing/2014/main" id="{D630DDE5-0AFB-077B-9F75-63DC985CE1B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294813" y="3587151"/>
            <a:ext cx="2667000"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342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7319"/>
            <a:ext cx="9144000" cy="1096962"/>
          </a:xfrm>
        </p:spPr>
        <p:txBody>
          <a:bodyPr>
            <a:normAutofit/>
          </a:bodyPr>
          <a:lstStyle/>
          <a:p>
            <a:r>
              <a:rPr lang="bg-BG" sz="4800" dirty="0"/>
              <a:t>Начин на работа</a:t>
            </a:r>
            <a:endParaRPr lang="en-US" sz="4800" dirty="0"/>
          </a:p>
        </p:txBody>
      </p:sp>
      <p:sp>
        <p:nvSpPr>
          <p:cNvPr id="11" name="Text Placeholder 10"/>
          <p:cNvSpPr>
            <a:spLocks noGrp="1"/>
          </p:cNvSpPr>
          <p:nvPr>
            <p:ph type="body" idx="1"/>
          </p:nvPr>
        </p:nvSpPr>
        <p:spPr>
          <a:xfrm>
            <a:off x="912812" y="1912189"/>
            <a:ext cx="4416552" cy="685800"/>
          </a:xfrm>
        </p:spPr>
        <p:txBody>
          <a:bodyPr>
            <a:normAutofit/>
          </a:bodyPr>
          <a:lstStyle/>
          <a:p>
            <a:r>
              <a:rPr lang="bg-BG" sz="2800" dirty="0"/>
              <a:t>1. </a:t>
            </a:r>
            <a:r>
              <a:rPr lang="en-US" sz="2800" dirty="0"/>
              <a:t>Start window</a:t>
            </a:r>
          </a:p>
        </p:txBody>
      </p:sp>
      <p:sp>
        <p:nvSpPr>
          <p:cNvPr id="12" name="Content Placeholder 11"/>
          <p:cNvSpPr>
            <a:spLocks noGrp="1"/>
          </p:cNvSpPr>
          <p:nvPr>
            <p:ph sz="half" idx="2"/>
          </p:nvPr>
        </p:nvSpPr>
        <p:spPr>
          <a:xfrm>
            <a:off x="912812" y="2590800"/>
            <a:ext cx="4416552" cy="3505201"/>
          </a:xfrm>
        </p:spPr>
        <p:txBody>
          <a:bodyPr>
            <a:normAutofit/>
          </a:bodyPr>
          <a:lstStyle/>
          <a:p>
            <a:r>
              <a:rPr lang="bg-BG" sz="2400" dirty="0"/>
              <a:t>Създавам </a:t>
            </a:r>
            <a:r>
              <a:rPr lang="en-US" sz="2400" dirty="0" err="1"/>
              <a:t>resizeable</a:t>
            </a:r>
            <a:r>
              <a:rPr lang="en-US" sz="2400" dirty="0"/>
              <a:t> </a:t>
            </a:r>
            <a:r>
              <a:rPr lang="bg-BG" sz="2400" dirty="0"/>
              <a:t>прозорец</a:t>
            </a:r>
          </a:p>
          <a:p>
            <a:r>
              <a:rPr lang="bg-BG" sz="2400" dirty="0"/>
              <a:t>Създавам </a:t>
            </a:r>
            <a:r>
              <a:rPr lang="en-US" sz="2400" dirty="0"/>
              <a:t>start </a:t>
            </a:r>
            <a:r>
              <a:rPr lang="bg-BG" sz="2400" dirty="0"/>
              <a:t>бутон </a:t>
            </a:r>
          </a:p>
          <a:p>
            <a:r>
              <a:rPr lang="bg-BG" sz="2400" dirty="0"/>
              <a:t>Две променливи за цвят на бутона</a:t>
            </a:r>
            <a:endParaRPr lang="en-US" sz="2400" dirty="0"/>
          </a:p>
        </p:txBody>
      </p:sp>
      <p:pic>
        <p:nvPicPr>
          <p:cNvPr id="4" name="Picture 3">
            <a:extLst>
              <a:ext uri="{FF2B5EF4-FFF2-40B4-BE49-F238E27FC236}">
                <a16:creationId xmlns:a16="http://schemas.microsoft.com/office/drawing/2014/main" id="{6661B940-998C-2821-3882-EE2A2AEAD426}"/>
              </a:ext>
            </a:extLst>
          </p:cNvPr>
          <p:cNvPicPr>
            <a:picLocks noChangeAspect="1"/>
          </p:cNvPicPr>
          <p:nvPr/>
        </p:nvPicPr>
        <p:blipFill>
          <a:blip r:embed="rId2"/>
          <a:stretch>
            <a:fillRect/>
          </a:stretch>
        </p:blipFill>
        <p:spPr>
          <a:xfrm>
            <a:off x="5329364" y="1929442"/>
            <a:ext cx="6487499" cy="3948912"/>
          </a:xfrm>
          <a:prstGeom prst="rect">
            <a:avLst/>
          </a:prstGeom>
        </p:spPr>
      </p:pic>
    </p:spTree>
    <p:extLst>
      <p:ext uri="{BB962C8B-B14F-4D97-AF65-F5344CB8AC3E}">
        <p14:creationId xmlns:p14="http://schemas.microsoft.com/office/powerpoint/2010/main" val="292059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3258CC3-D434-5890-BE5F-6B5FD8E1BCAE}"/>
              </a:ext>
            </a:extLst>
          </p:cNvPr>
          <p:cNvPicPr>
            <a:picLocks noChangeAspect="1"/>
          </p:cNvPicPr>
          <p:nvPr/>
        </p:nvPicPr>
        <p:blipFill>
          <a:blip r:embed="rId2"/>
          <a:stretch>
            <a:fillRect/>
          </a:stretch>
        </p:blipFill>
        <p:spPr>
          <a:xfrm>
            <a:off x="1674812" y="304800"/>
            <a:ext cx="8153400" cy="5715000"/>
          </a:xfrm>
          <a:prstGeom prst="rect">
            <a:avLst/>
          </a:prstGeom>
        </p:spPr>
      </p:pic>
    </p:spTree>
    <p:extLst>
      <p:ext uri="{BB962C8B-B14F-4D97-AF65-F5344CB8AC3E}">
        <p14:creationId xmlns:p14="http://schemas.microsoft.com/office/powerpoint/2010/main" val="3638381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7319"/>
            <a:ext cx="9144000" cy="1096962"/>
          </a:xfrm>
        </p:spPr>
        <p:txBody>
          <a:bodyPr>
            <a:normAutofit/>
          </a:bodyPr>
          <a:lstStyle/>
          <a:p>
            <a:r>
              <a:rPr lang="bg-BG" sz="4800" dirty="0"/>
              <a:t>Начин на работа</a:t>
            </a:r>
            <a:endParaRPr lang="en-US" sz="4800" dirty="0"/>
          </a:p>
        </p:txBody>
      </p:sp>
      <p:sp>
        <p:nvSpPr>
          <p:cNvPr id="11" name="Text Placeholder 10"/>
          <p:cNvSpPr>
            <a:spLocks noGrp="1"/>
          </p:cNvSpPr>
          <p:nvPr>
            <p:ph type="body" idx="1"/>
          </p:nvPr>
        </p:nvSpPr>
        <p:spPr>
          <a:xfrm>
            <a:off x="303212" y="1676400"/>
            <a:ext cx="4416552" cy="685800"/>
          </a:xfrm>
        </p:spPr>
        <p:txBody>
          <a:bodyPr>
            <a:normAutofit/>
          </a:bodyPr>
          <a:lstStyle/>
          <a:p>
            <a:r>
              <a:rPr lang="bg-BG" sz="2400" dirty="0"/>
              <a:t>1. </a:t>
            </a:r>
            <a:r>
              <a:rPr lang="en-US" sz="2400" dirty="0"/>
              <a:t>Start window</a:t>
            </a:r>
          </a:p>
        </p:txBody>
      </p:sp>
      <p:sp>
        <p:nvSpPr>
          <p:cNvPr id="12" name="Content Placeholder 11"/>
          <p:cNvSpPr>
            <a:spLocks noGrp="1"/>
          </p:cNvSpPr>
          <p:nvPr>
            <p:ph sz="half" idx="2"/>
          </p:nvPr>
        </p:nvSpPr>
        <p:spPr>
          <a:xfrm>
            <a:off x="281496" y="2265154"/>
            <a:ext cx="4800600" cy="4063401"/>
          </a:xfrm>
        </p:spPr>
        <p:txBody>
          <a:bodyPr>
            <a:noAutofit/>
          </a:bodyPr>
          <a:lstStyle/>
          <a:p>
            <a:r>
              <a:rPr lang="bg-BG" dirty="0"/>
              <a:t>Правим </a:t>
            </a:r>
            <a:r>
              <a:rPr lang="en-US" dirty="0"/>
              <a:t>event :</a:t>
            </a:r>
          </a:p>
          <a:p>
            <a:pPr marL="0" indent="0">
              <a:buNone/>
            </a:pPr>
            <a:r>
              <a:rPr lang="en-US" dirty="0"/>
              <a:t>	- quit</a:t>
            </a:r>
          </a:p>
          <a:p>
            <a:pPr marL="0" indent="0">
              <a:buNone/>
            </a:pPr>
            <a:r>
              <a:rPr lang="en-US" dirty="0"/>
              <a:t>	- resize</a:t>
            </a:r>
            <a:endParaRPr lang="bg-BG" dirty="0"/>
          </a:p>
          <a:p>
            <a:r>
              <a:rPr lang="en-US" dirty="0"/>
              <a:t>start </a:t>
            </a:r>
            <a:r>
              <a:rPr lang="bg-BG" dirty="0"/>
              <a:t>бутон</a:t>
            </a:r>
            <a:endParaRPr lang="en-US" dirty="0"/>
          </a:p>
          <a:p>
            <a:pPr marL="0" indent="0">
              <a:buNone/>
            </a:pPr>
            <a:r>
              <a:rPr lang="en-US" dirty="0"/>
              <a:t>	- </a:t>
            </a:r>
            <a:r>
              <a:rPr lang="bg-BG" dirty="0"/>
              <a:t>рисува се спрямо прозореца</a:t>
            </a:r>
          </a:p>
          <a:p>
            <a:pPr marL="0" indent="0">
              <a:buNone/>
            </a:pPr>
            <a:r>
              <a:rPr lang="bg-BG" dirty="0"/>
              <a:t>	- клик -&gt; камера</a:t>
            </a:r>
          </a:p>
          <a:p>
            <a:pPr marL="0" indent="0">
              <a:buNone/>
            </a:pPr>
            <a:r>
              <a:rPr lang="bg-BG" dirty="0"/>
              <a:t>	- мишката върху бутона -&gt; 	светло лилаво, в друг случай - 	тъмно лилаво</a:t>
            </a:r>
            <a:endParaRPr lang="en-US" dirty="0"/>
          </a:p>
        </p:txBody>
      </p:sp>
      <p:sp>
        <p:nvSpPr>
          <p:cNvPr id="4" name="Content Placeholder 3">
            <a:extLst>
              <a:ext uri="{FF2B5EF4-FFF2-40B4-BE49-F238E27FC236}">
                <a16:creationId xmlns:a16="http://schemas.microsoft.com/office/drawing/2014/main" id="{820E2050-57F0-0DA6-851F-85E79FEDDAB1}"/>
              </a:ext>
            </a:extLst>
          </p:cNvPr>
          <p:cNvSpPr>
            <a:spLocks noGrp="1"/>
          </p:cNvSpPr>
          <p:nvPr>
            <p:ph sz="quarter" idx="4"/>
          </p:nvPr>
        </p:nvSpPr>
        <p:spPr/>
        <p:txBody>
          <a:bodyPr/>
          <a:lstStyle/>
          <a:p>
            <a:endParaRPr lang="en-US"/>
          </a:p>
        </p:txBody>
      </p:sp>
      <p:pic>
        <p:nvPicPr>
          <p:cNvPr id="7" name="Picture 6">
            <a:extLst>
              <a:ext uri="{FF2B5EF4-FFF2-40B4-BE49-F238E27FC236}">
                <a16:creationId xmlns:a16="http://schemas.microsoft.com/office/drawing/2014/main" id="{7C0DD0CA-76EC-440A-6ED3-D6CA6F64A3F2}"/>
              </a:ext>
            </a:extLst>
          </p:cNvPr>
          <p:cNvPicPr>
            <a:picLocks noChangeAspect="1"/>
          </p:cNvPicPr>
          <p:nvPr/>
        </p:nvPicPr>
        <p:blipFill>
          <a:blip r:embed="rId2"/>
          <a:stretch>
            <a:fillRect/>
          </a:stretch>
        </p:blipFill>
        <p:spPr>
          <a:xfrm>
            <a:off x="5484812" y="1643101"/>
            <a:ext cx="6271282" cy="5040199"/>
          </a:xfrm>
          <a:prstGeom prst="rect">
            <a:avLst/>
          </a:prstGeom>
        </p:spPr>
      </p:pic>
    </p:spTree>
    <p:extLst>
      <p:ext uri="{BB962C8B-B14F-4D97-AF65-F5344CB8AC3E}">
        <p14:creationId xmlns:p14="http://schemas.microsoft.com/office/powerpoint/2010/main" val="856444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4212" y="137319"/>
            <a:ext cx="9144000" cy="1096962"/>
          </a:xfrm>
        </p:spPr>
        <p:txBody>
          <a:bodyPr>
            <a:normAutofit/>
          </a:bodyPr>
          <a:lstStyle/>
          <a:p>
            <a:r>
              <a:rPr lang="bg-BG" sz="4800" dirty="0"/>
              <a:t>Начин на работа</a:t>
            </a:r>
            <a:endParaRPr lang="en-US" sz="4800" dirty="0"/>
          </a:p>
        </p:txBody>
      </p:sp>
      <p:sp>
        <p:nvSpPr>
          <p:cNvPr id="11" name="Text Placeholder 10"/>
          <p:cNvSpPr>
            <a:spLocks noGrp="1"/>
          </p:cNvSpPr>
          <p:nvPr>
            <p:ph type="body" idx="1"/>
          </p:nvPr>
        </p:nvSpPr>
        <p:spPr>
          <a:xfrm>
            <a:off x="316278" y="2134563"/>
            <a:ext cx="6616334" cy="685800"/>
          </a:xfrm>
        </p:spPr>
        <p:txBody>
          <a:bodyPr>
            <a:noAutofit/>
          </a:bodyPr>
          <a:lstStyle/>
          <a:p>
            <a:r>
              <a:rPr lang="bg-BG" sz="2400" dirty="0"/>
              <a:t>2. Отваряне на </a:t>
            </a:r>
            <a:r>
              <a:rPr lang="en-US" sz="2400" dirty="0"/>
              <a:t>Open camera</a:t>
            </a:r>
            <a:r>
              <a:rPr lang="bg-BG" sz="2400" dirty="0"/>
              <a:t> </a:t>
            </a:r>
            <a:r>
              <a:rPr lang="en-US" sz="2400" dirty="0"/>
              <a:t>window </a:t>
            </a:r>
            <a:r>
              <a:rPr lang="bg-BG" sz="2400" dirty="0"/>
              <a:t>файл</a:t>
            </a:r>
            <a:endParaRPr lang="en-US" sz="2400" dirty="0"/>
          </a:p>
        </p:txBody>
      </p:sp>
      <p:sp>
        <p:nvSpPr>
          <p:cNvPr id="12" name="Content Placeholder 11"/>
          <p:cNvSpPr>
            <a:spLocks noGrp="1"/>
          </p:cNvSpPr>
          <p:nvPr>
            <p:ph sz="half" idx="2"/>
          </p:nvPr>
        </p:nvSpPr>
        <p:spPr>
          <a:xfrm>
            <a:off x="316278" y="3094230"/>
            <a:ext cx="10994516" cy="1123951"/>
          </a:xfrm>
        </p:spPr>
        <p:txBody>
          <a:bodyPr>
            <a:noAutofit/>
          </a:bodyPr>
          <a:lstStyle/>
          <a:p>
            <a:r>
              <a:rPr lang="bg-BG" sz="2100" dirty="0"/>
              <a:t>В </a:t>
            </a:r>
            <a:r>
              <a:rPr lang="en-US" sz="2100" dirty="0"/>
              <a:t>main </a:t>
            </a:r>
            <a:r>
              <a:rPr lang="bg-BG" sz="2100" dirty="0"/>
              <a:t>при проверката дали мишката е върху координатите на </a:t>
            </a:r>
            <a:r>
              <a:rPr lang="en-US" sz="2100" b="1" dirty="0"/>
              <a:t>START</a:t>
            </a:r>
            <a:r>
              <a:rPr lang="en-US" sz="2100" dirty="0"/>
              <a:t> </a:t>
            </a:r>
            <a:r>
              <a:rPr lang="bg-BG" sz="2100" dirty="0"/>
              <a:t>бутона и дали е кликната</a:t>
            </a:r>
            <a:r>
              <a:rPr lang="en-US" sz="2100" dirty="0"/>
              <a:t> </a:t>
            </a:r>
            <a:r>
              <a:rPr lang="bg-BG" sz="2100" dirty="0"/>
              <a:t>се затваря началното меню и съответно се вика отделният файл, в който се отваря камерата и пианото.</a:t>
            </a:r>
            <a:endParaRPr lang="en-US" sz="2100" dirty="0"/>
          </a:p>
        </p:txBody>
      </p:sp>
      <p:pic>
        <p:nvPicPr>
          <p:cNvPr id="4" name="Picture 3">
            <a:extLst>
              <a:ext uri="{FF2B5EF4-FFF2-40B4-BE49-F238E27FC236}">
                <a16:creationId xmlns:a16="http://schemas.microsoft.com/office/drawing/2014/main" id="{6CB7EBDA-160D-2DF6-14F7-E2C7FBA3EC8C}"/>
              </a:ext>
            </a:extLst>
          </p:cNvPr>
          <p:cNvPicPr>
            <a:picLocks noChangeAspect="1"/>
          </p:cNvPicPr>
          <p:nvPr/>
        </p:nvPicPr>
        <p:blipFill>
          <a:blip r:embed="rId2"/>
          <a:stretch>
            <a:fillRect/>
          </a:stretch>
        </p:blipFill>
        <p:spPr>
          <a:xfrm>
            <a:off x="650994" y="4460418"/>
            <a:ext cx="10032933" cy="1384662"/>
          </a:xfrm>
          <a:prstGeom prst="rect">
            <a:avLst/>
          </a:prstGeom>
        </p:spPr>
      </p:pic>
    </p:spTree>
    <p:extLst>
      <p:ext uri="{BB962C8B-B14F-4D97-AF65-F5344CB8AC3E}">
        <p14:creationId xmlns:p14="http://schemas.microsoft.com/office/powerpoint/2010/main" val="87442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55044" y="304800"/>
            <a:ext cx="3781439" cy="1371600"/>
          </a:xfrm>
        </p:spPr>
        <p:txBody>
          <a:bodyPr/>
          <a:lstStyle/>
          <a:p>
            <a:r>
              <a:rPr lang="bg-BG" sz="4800" dirty="0"/>
              <a:t>Начин на работа</a:t>
            </a:r>
            <a:endParaRPr lang="en-US" sz="4800" dirty="0"/>
          </a:p>
        </p:txBody>
      </p:sp>
      <p:sp>
        <p:nvSpPr>
          <p:cNvPr id="12" name="Text Placeholder 11"/>
          <p:cNvSpPr>
            <a:spLocks noGrp="1"/>
          </p:cNvSpPr>
          <p:nvPr>
            <p:ph type="body" sz="half" idx="2"/>
          </p:nvPr>
        </p:nvSpPr>
        <p:spPr>
          <a:xfrm>
            <a:off x="7893018" y="1828800"/>
            <a:ext cx="4221194" cy="4038600"/>
          </a:xfrm>
        </p:spPr>
        <p:txBody>
          <a:bodyPr>
            <a:normAutofit lnSpcReduction="10000"/>
          </a:bodyPr>
          <a:lstStyle/>
          <a:p>
            <a:r>
              <a:rPr lang="en-US" sz="2400" b="1" dirty="0"/>
              <a:t>3. OpenCamWindow.py</a:t>
            </a:r>
          </a:p>
          <a:p>
            <a:r>
              <a:rPr lang="bg-BG" sz="2000" dirty="0"/>
              <a:t>  1. Инициализиране на променливи:</a:t>
            </a:r>
          </a:p>
          <a:p>
            <a:r>
              <a:rPr lang="bg-BG" sz="2000" dirty="0"/>
              <a:t>   В началото са зададени променливи за всички параметри, размери. Зададен е и масив от масиви, включващ тоновете на белите ключове в един масив и черните в друг. Има и лист, в който са вписани възможните избори на вид пиано. В отделна променлива се записва и изборът, за да се въведе после листът от тази променлива.</a:t>
            </a:r>
            <a:endParaRPr lang="en-US" sz="2000" dirty="0"/>
          </a:p>
        </p:txBody>
      </p:sp>
      <p:pic>
        <p:nvPicPr>
          <p:cNvPr id="9" name="Picture 8">
            <a:extLst>
              <a:ext uri="{FF2B5EF4-FFF2-40B4-BE49-F238E27FC236}">
                <a16:creationId xmlns:a16="http://schemas.microsoft.com/office/drawing/2014/main" id="{6C0DC531-1755-13DC-CBD4-409BDF12BDB0}"/>
              </a:ext>
            </a:extLst>
          </p:cNvPr>
          <p:cNvPicPr>
            <a:picLocks noChangeAspect="1"/>
          </p:cNvPicPr>
          <p:nvPr/>
        </p:nvPicPr>
        <p:blipFill>
          <a:blip r:embed="rId2"/>
          <a:stretch>
            <a:fillRect/>
          </a:stretch>
        </p:blipFill>
        <p:spPr>
          <a:xfrm>
            <a:off x="227012" y="332117"/>
            <a:ext cx="6982856" cy="5715988"/>
          </a:xfrm>
          <a:prstGeom prst="rect">
            <a:avLst/>
          </a:prstGeom>
        </p:spPr>
      </p:pic>
    </p:spTree>
    <p:extLst>
      <p:ext uri="{BB962C8B-B14F-4D97-AF65-F5344CB8AC3E}">
        <p14:creationId xmlns:p14="http://schemas.microsoft.com/office/powerpoint/2010/main" val="4140352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rves 16x9">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usical curves presentation (widescreen).potx" id="{68710E6A-EAC6-48C2-B3F1-37ABA3E433C0}" vid="{1E11B4D8-8842-4901-9C7E-68BBF3CF07CC}"/>
    </a:ext>
  </a:extLst>
</a:theme>
</file>

<file path=ppt/theme/theme2.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urves_16x9">
      <a:dk1>
        <a:sysClr val="windowText" lastClr="000000"/>
      </a:dk1>
      <a:lt1>
        <a:sysClr val="window" lastClr="FFFFFF"/>
      </a:lt1>
      <a:dk2>
        <a:srgbClr val="1D4D53"/>
      </a:dk2>
      <a:lt2>
        <a:srgbClr val="96D2DA"/>
      </a:lt2>
      <a:accent1>
        <a:srgbClr val="00B1C5"/>
      </a:accent1>
      <a:accent2>
        <a:srgbClr val="49AF0A"/>
      </a:accent2>
      <a:accent3>
        <a:srgbClr val="6457DB"/>
      </a:accent3>
      <a:accent4>
        <a:srgbClr val="CF4895"/>
      </a:accent4>
      <a:accent5>
        <a:srgbClr val="0065E1"/>
      </a:accent5>
      <a:accent6>
        <a:srgbClr val="A84BE1"/>
      </a:accent6>
      <a:hlink>
        <a:srgbClr val="CF4895"/>
      </a:hlink>
      <a:folHlink>
        <a:srgbClr val="7F7F7F"/>
      </a:folHlink>
    </a:clrScheme>
    <a:fontScheme name="Euphemia">
      <a:majorFont>
        <a:latin typeface="Euphemia"/>
        <a:ea typeface=""/>
        <a:cs typeface=""/>
      </a:majorFont>
      <a:minorFont>
        <a:latin typeface="Euphemia"/>
        <a:ea typeface=""/>
        <a:cs typeface=""/>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Musical curves presentation (widescreen)</Template>
  <TotalTime>1457</TotalTime>
  <Words>765</Words>
  <Application>Microsoft Office PowerPoint</Application>
  <PresentationFormat>Custom</PresentationFormat>
  <Paragraphs>53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Euphemia</vt:lpstr>
      <vt:lpstr>Curves 16x9</vt:lpstr>
      <vt:lpstr>AI_Motion Piano</vt:lpstr>
      <vt:lpstr>Въведение</vt:lpstr>
      <vt:lpstr>Примери и вдъхновение</vt:lpstr>
      <vt:lpstr>Използвани технологии</vt:lpstr>
      <vt:lpstr>Начин на работа</vt:lpstr>
      <vt:lpstr>PowerPoint Presentation</vt:lpstr>
      <vt:lpstr>Начин на работа</vt:lpstr>
      <vt:lpstr>Начин на работа</vt:lpstr>
      <vt:lpstr>Начин на работа</vt:lpstr>
      <vt:lpstr>Начин на работа   </vt:lpstr>
      <vt:lpstr>Начин на работа</vt:lpstr>
      <vt:lpstr>Начин на работа</vt:lpstr>
      <vt:lpstr>Благодаря ви за вниманието!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AI_Motion Piano</dc:title>
  <dc:creator>MAGI</dc:creator>
  <cp:lastModifiedBy>MAGI</cp:lastModifiedBy>
  <cp:revision>11</cp:revision>
  <dcterms:created xsi:type="dcterms:W3CDTF">2022-06-14T09:50:53Z</dcterms:created>
  <dcterms:modified xsi:type="dcterms:W3CDTF">2022-06-22T06:03:31Z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