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534160" y="792480"/>
          <a:ext cx="1959610" cy="299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610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MODEL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ModelID (Primary key)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Ime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Prezime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Pol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Adresa 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Kontakt telefon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Godina rodjenja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626350" y="919480"/>
          <a:ext cx="1959610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610"/>
              </a:tblGrid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FOTOGRAF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FotografID (Primary key) 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Ime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Prezime</a:t>
                      </a:r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Kontakt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4405630" y="3429000"/>
          <a:ext cx="23044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SesijaFotografisanja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SesijaID (Primary key)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Mesto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Vreme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Datum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ModelID (foreign key)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FotografID (foreign key)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484245" y="1403350"/>
            <a:ext cx="906145" cy="4114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71310" y="1563370"/>
            <a:ext cx="969645" cy="4369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Presentation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nena4</dc:creator>
  <cp:lastModifiedBy>nena4</cp:lastModifiedBy>
  <cp:revision>1</cp:revision>
  <dcterms:created xsi:type="dcterms:W3CDTF">2023-12-17T16:43:07Z</dcterms:created>
  <dcterms:modified xsi:type="dcterms:W3CDTF">2023-12-17T16:43:07Z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CB594BE87E314C598D744563A44C8021_11</vt:lpwstr>
  </property>
  <property fmtid="{D5CDD505-2E9C-101B-9397-08002B2CF9AE}" pid="3" name="KSOProductBuildVer">
    <vt:lpwstr>1033-12.2.0.13359</vt:lpwstr>
  </property>
</Properties>
</file>