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6" r:id="rId3"/>
    <p:sldId id="290" r:id="rId4"/>
    <p:sldId id="269" r:id="rId5"/>
    <p:sldId id="273" r:id="rId6"/>
    <p:sldId id="274" r:id="rId7"/>
    <p:sldId id="29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</p:sldIdLst>
  <p:sldSz cx="9144000" cy="5143500" type="screen16x9"/>
  <p:notesSz cx="6858000" cy="9144000"/>
  <p:embeddedFontLs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Barlow ExtraBold" panose="020B0604020202020204" charset="0"/>
      <p:bold r:id="rId24"/>
      <p:boldItalic r:id="rId25"/>
    </p:embeddedFont>
    <p:embeddedFont>
      <p:font typeface="Muli" panose="020B060402020202020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29" autoAdjust="0"/>
  </p:normalViewPr>
  <p:slideViewPr>
    <p:cSldViewPr snapToGrid="0">
      <p:cViewPr varScale="1">
        <p:scale>
          <a:sx n="66" d="100"/>
          <a:sy n="66" d="100"/>
        </p:scale>
        <p:origin x="15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33b952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6c33b952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1] Welcome students back to class and while waiting for the room to settle down, ask them how the exercises and homework went last week.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a5df692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a5df692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86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0392e01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0392e01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8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0392e01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0392e01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May have to wait a few minutes and / or reload the browser to see the changes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528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a5df692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a5df692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47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0392e0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0392e0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027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0392e01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0392e01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There are many others and in the end it comes down to the developers choice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82657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a5df692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a5df692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Students can choose to follow along if they wish to. Focus is simply to show them how to access it and how to read the documentation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6002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0392e0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0392e01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9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df92b6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75df92b6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1] Take any questions they have about the session content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09e45345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6c09e45345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0392e01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0392e01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ACTIONS: explain what it is, during the ‘mock project’ you will show how to ‘wire’ bootstrap to our website. </a:t>
            </a:r>
            <a:endParaRPr lang="en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There are many others and in the end it comes down to the developers choice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World’s most popular CSS Framework</a:t>
            </a:r>
            <a:endParaRPr lang="en-GB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+"/>
            </a:pPr>
            <a:r>
              <a:rPr lang="en-GB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Currently version 4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+"/>
            </a:pPr>
            <a:r>
              <a:rPr lang="en-GB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Easy to use (CDN)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+"/>
            </a:pPr>
            <a:r>
              <a:rPr lang="en-GB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Has a lot of components (navbars, carousels, jumbotrons, cards etc)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+"/>
            </a:pPr>
            <a:r>
              <a:rPr lang="en-GB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Can be quite bloated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95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33b952f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33b952f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33b952f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6c33b952f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84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0392e0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0392e0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66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a5df692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a5df692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Github is scary for a lot of students when they first learn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Reassure them that this stuff can be tricky at first, but if they practice it enough they’ll understand the concept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We will only focus on master and dev branches today - after this slide, show them what a Master and Dev branch look like and do a mini demo. (They don’t actually need to use it, so you won’t need to go into too much detail)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85501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0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oferjoseph/flexboxgri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200" y="338450"/>
            <a:ext cx="54159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WELCOME TO CFG</a:t>
            </a:r>
            <a:endParaRPr sz="4000" b="0" i="0" u="none" strike="noStrike" cap="non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2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YOUR INTRODUCTION</a:t>
            </a:r>
            <a:endParaRPr sz="4000" b="0" i="0" u="none" strike="noStrike" cap="none">
              <a:solidFill>
                <a:schemeClr val="dk2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2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TO WEB DEVELOPMENT </a:t>
            </a:r>
            <a:endParaRPr sz="4000" b="0" i="0" u="none" strike="noStrike" cap="non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5675" y="4258950"/>
            <a:ext cx="45375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TECH SHOULDN'T JUST BE A BOYS CLUB.</a:t>
            </a:r>
            <a:endParaRPr sz="1800"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USING GITHUB FOR 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YOUR PROJECTS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77600" y="1556225"/>
            <a:ext cx="6286500" cy="24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You can make and commit changes to your project directly through GitHub. If you wish to do so, please ensure you go through the </a:t>
            </a: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Student guide and demos 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shared to understand how to collaborate using GitHub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For the purpose of this course, we will ensure our project is ready and use GitHub only to host our website.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l="51446"/>
          <a:stretch/>
        </p:blipFill>
        <p:spPr>
          <a:xfrm>
            <a:off x="6664225" y="1813350"/>
            <a:ext cx="1309926" cy="15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13513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31275" y="15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GITHUB PAGES 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UPLOADING YOUR PROJECT</a:t>
            </a:r>
            <a:endParaRPr>
              <a:solidFill>
                <a:srgbClr val="CC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231275" y="1459775"/>
            <a:ext cx="705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Make sure you have Github Desktop installed and a Github account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Click the plus icon in the top left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Choose a name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Make sure ‘Initialise with a README’ is blank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750" y="1782650"/>
            <a:ext cx="1828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275" y="2175300"/>
            <a:ext cx="3197150" cy="6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625" y="3585775"/>
            <a:ext cx="2989850" cy="145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/>
          <p:nvPr/>
        </p:nvCxnSpPr>
        <p:spPr>
          <a:xfrm>
            <a:off x="3132275" y="2106150"/>
            <a:ext cx="27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0"/>
          <p:cNvSpPr txBox="1"/>
          <p:nvPr/>
        </p:nvSpPr>
        <p:spPr>
          <a:xfrm>
            <a:off x="2238475" y="2528925"/>
            <a:ext cx="693300" cy="18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username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9045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4100" y="1654875"/>
            <a:ext cx="508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On the next page, choose ‘Upload an existing file’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Navigate to your project and add all the files you want to upload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Once uploaded, add a message and commit changes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Refresh the page then go to settings and scroll down until you see Github Pages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For the branch, choose Master. When the page refreshes, scroll back down to the Github Pages section and you will see a URL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That’s it! (It may take a few minutes)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325" y="1076275"/>
            <a:ext cx="2228800" cy="856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925" y="2044580"/>
            <a:ext cx="2708449" cy="12510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925" y="3407425"/>
            <a:ext cx="2708451" cy="1663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231275" y="153875"/>
            <a:ext cx="646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GITHUB PAGES 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UPLOADING YOUR PROJECT</a:t>
            </a:r>
            <a:endParaRPr>
              <a:solidFill>
                <a:srgbClr val="CC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699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218600"/>
            <a:ext cx="738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UNDERSTANDING FRAMEWORKS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11700" y="1624525"/>
            <a:ext cx="8520600" cy="27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What is a framework? </a:t>
            </a:r>
            <a:endParaRPr sz="14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"/>
              <a:buChar char="+"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 skeleton of code providing generic functionality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"/>
              <a:buChar char="+"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You can use it as a base for your styles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"/>
              <a:buChar char="+"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You can also override the framework code with your own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32460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31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CSS FRAMEWORKS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52" y="3267875"/>
            <a:ext cx="7874526" cy="1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Designed to do the heavy lifting of writing responsive CSS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Nearly all use the grid system: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Containers</a:t>
            </a: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made of </a:t>
            </a:r>
            <a:r>
              <a:rPr lang="en" sz="14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rows</a:t>
            </a: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made of </a:t>
            </a:r>
            <a:r>
              <a:rPr lang="en" sz="14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12 columns</a:t>
            </a:r>
            <a:endParaRPr sz="1400" b="1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12 columns because it’s easily divided into sixths, quarters, thirds and halves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Takes different screen sizes into account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3900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509750"/>
            <a:ext cx="40104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Flexboxgrid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"/>
              <a:buChar char="+"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Lightweight, responsive, modern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"/>
              <a:buChar char="+"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Only uses containers, rows and columns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"/>
              <a:buChar char="+"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Requires download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Barlow"/>
              <a:buChar char="+"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Very basic 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01" y="3159575"/>
            <a:ext cx="1600598" cy="15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075" y="1474925"/>
            <a:ext cx="2666849" cy="11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160325" y="323500"/>
            <a:ext cx="80226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#1: FLEXBOX GRID</a:t>
            </a:r>
            <a:endParaRPr sz="4000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06231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312625" y="1829250"/>
            <a:ext cx="6016500" cy="1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Download from their github page - </a:t>
            </a:r>
            <a:r>
              <a:rPr lang="en" sz="14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https://github.com/kristoferjoseph/flexboxgrid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Copy the </a:t>
            </a:r>
            <a:r>
              <a:rPr lang="en" sz="1400" b="1" i="1">
                <a:latin typeface="Barlow"/>
                <a:ea typeface="Barlow"/>
                <a:cs typeface="Barlow"/>
                <a:sym typeface="Barlow"/>
              </a:rPr>
              <a:t>flexboxgrid.min.css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 file into your own CSS folder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Link to it from your index.html (eg &lt;link rel="stylesheet" href="./css/flexboxgrid.min.css"&gt;)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 rot="-5400000">
            <a:off x="-69550" y="2538300"/>
            <a:ext cx="2087400" cy="294000"/>
          </a:xfrm>
          <a:prstGeom prst="rect">
            <a:avLst/>
          </a:prstGeom>
          <a:solidFill>
            <a:srgbClr val="F5499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arlow"/>
                <a:ea typeface="Barlow"/>
                <a:cs typeface="Barlow"/>
                <a:sym typeface="Barlow"/>
              </a:rPr>
              <a:t>5 MINS</a:t>
            </a:r>
            <a:endParaRPr sz="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11200" y="338450"/>
            <a:ext cx="5374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Barlow ExtraBold"/>
                <a:ea typeface="Barlow ExtraBold"/>
                <a:cs typeface="Barlow ExtraBold"/>
                <a:sym typeface="Barlow ExtraBold"/>
              </a:rPr>
              <a:t>OPTIONAL PRACTICE</a:t>
            </a:r>
            <a:endParaRPr sz="4000" dirty="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39626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JAVASCRIPT FRAMEWORKS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311700" y="1096350"/>
            <a:ext cx="8520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They use Javascript to create interactive HTML and CSS</a:t>
            </a: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Largely component-based (extremely reusable) and powerful. A vast majority of modern web apps use one</a:t>
            </a: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Typically require ~3 solid months of Javascript as a prerequisite</a:t>
            </a: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 flipH="1">
            <a:off x="2474800" y="2571750"/>
            <a:ext cx="3000" cy="200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8"/>
          <p:cNvCxnSpPr/>
          <p:nvPr/>
        </p:nvCxnSpPr>
        <p:spPr>
          <a:xfrm flipH="1">
            <a:off x="4690500" y="2571750"/>
            <a:ext cx="11400" cy="2070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8"/>
          <p:cNvSpPr txBox="1"/>
          <p:nvPr/>
        </p:nvSpPr>
        <p:spPr>
          <a:xfrm>
            <a:off x="441100" y="2671363"/>
            <a:ext cx="19425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REACT</a:t>
            </a: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+ Facebook</a:t>
            </a: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+ Component-based</a:t>
            </a: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+ Has react-native for mobile apps</a:t>
            </a:r>
            <a:endParaRPr sz="12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2640750" y="2671378"/>
            <a:ext cx="1860900" cy="19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VUE</a:t>
            </a:r>
            <a:endParaRPr sz="12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+ 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Independent, open-source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+ Component based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+ Popularity is skyrocketing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866000" y="2671375"/>
            <a:ext cx="20889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ANGULAR</a:t>
            </a:r>
            <a:endParaRPr sz="12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+ 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Google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+ Mix of HTML and Typescript (very similar to Javascript)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+ Very powerful but huge framework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0" y="2973570"/>
            <a:ext cx="1089400" cy="76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800" y="2973572"/>
            <a:ext cx="769400" cy="7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750" y="2950676"/>
            <a:ext cx="726173" cy="7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30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331700" y="996925"/>
            <a:ext cx="0" cy="41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/>
          <p:nvPr/>
        </p:nvSpPr>
        <p:spPr>
          <a:xfrm rot="-5400000">
            <a:off x="-457500" y="3266700"/>
            <a:ext cx="26913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MODULE 01</a:t>
            </a:r>
            <a:endParaRPr sz="4200" b="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1200" y="996925"/>
            <a:ext cx="838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</a:t>
            </a:r>
            <a:endParaRPr sz="120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705075" y="996925"/>
            <a:ext cx="0" cy="41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/>
          <p:nvPr/>
        </p:nvSpPr>
        <p:spPr>
          <a:xfrm rot="-5400000">
            <a:off x="735575" y="3086400"/>
            <a:ext cx="3051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MODULE 02</a:t>
            </a:r>
            <a:endParaRPr sz="4200" b="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64575" y="996925"/>
            <a:ext cx="838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CSS</a:t>
            </a:r>
            <a:endParaRPr sz="120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3152013" y="968100"/>
            <a:ext cx="0" cy="41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/>
          <p:nvPr/>
        </p:nvSpPr>
        <p:spPr>
          <a:xfrm rot="-5400000">
            <a:off x="2182513" y="3057575"/>
            <a:ext cx="3051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MODULE 03</a:t>
            </a:r>
            <a:endParaRPr sz="4200" b="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311513" y="968100"/>
            <a:ext cx="9675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Recap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design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4728238" y="968100"/>
            <a:ext cx="0" cy="41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4"/>
          <p:cNvSpPr txBox="1"/>
          <p:nvPr/>
        </p:nvSpPr>
        <p:spPr>
          <a:xfrm rot="-5400000">
            <a:off x="3758738" y="3057575"/>
            <a:ext cx="3051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MODULE 04</a:t>
            </a:r>
            <a:endParaRPr sz="4200" b="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87750" y="968100"/>
            <a:ext cx="10623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Javascript</a:t>
            </a:r>
            <a:endParaRPr sz="1200" b="1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+ Overview &amp; Data-types</a:t>
            </a:r>
            <a:endParaRPr sz="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6258638" y="968100"/>
            <a:ext cx="0" cy="41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 txBox="1"/>
          <p:nvPr/>
        </p:nvSpPr>
        <p:spPr>
          <a:xfrm rot="-5400000">
            <a:off x="5289138" y="3057575"/>
            <a:ext cx="3051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MODULE 05</a:t>
            </a:r>
            <a:endParaRPr sz="4200" b="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418150" y="968100"/>
            <a:ext cx="1153561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Mock Project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GitHub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Optional Material</a:t>
            </a:r>
            <a:endParaRPr sz="12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7731238" y="968100"/>
            <a:ext cx="0" cy="41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4"/>
          <p:cNvSpPr txBox="1"/>
          <p:nvPr/>
        </p:nvSpPr>
        <p:spPr>
          <a:xfrm rot="-5400000">
            <a:off x="6761738" y="3057575"/>
            <a:ext cx="3051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MODULE 06</a:t>
            </a:r>
            <a:endParaRPr sz="4200" b="0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890751" y="968100"/>
            <a:ext cx="10623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presentations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Careers in web development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11200" y="338450"/>
            <a:ext cx="5374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latin typeface="Barlow ExtraBold"/>
                <a:ea typeface="Barlow ExtraBold"/>
                <a:cs typeface="Barlow ExtraBold"/>
                <a:sym typeface="Barlow ExtraBold"/>
              </a:rPr>
              <a:t>COURSE JOURNEY</a:t>
            </a:r>
            <a:endParaRPr sz="40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100000">
            <a:off x="4831016" y="1650153"/>
            <a:ext cx="482589" cy="4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6302475" y="266950"/>
            <a:ext cx="25641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4: JAVASCRIPT</a:t>
            </a:r>
            <a:endParaRPr sz="800" b="0" i="0" u="none" strike="noStrike" cap="non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E7EFDC-8AD1-488F-B769-64BD940D4B77}"/>
              </a:ext>
            </a:extLst>
          </p:cNvPr>
          <p:cNvSpPr/>
          <p:nvPr/>
        </p:nvSpPr>
        <p:spPr>
          <a:xfrm>
            <a:off x="6232903" y="968100"/>
            <a:ext cx="1524054" cy="4175400"/>
          </a:xfrm>
          <a:prstGeom prst="rect">
            <a:avLst/>
          </a:prstGeom>
          <a:solidFill>
            <a:srgbClr val="FF6699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>
            <a:off x="331700" y="338450"/>
            <a:ext cx="0" cy="4833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EE6041B-1568-4BF4-A90B-BE635C762223}"/>
              </a:ext>
            </a:extLst>
          </p:cNvPr>
          <p:cNvSpPr/>
          <p:nvPr/>
        </p:nvSpPr>
        <p:spPr>
          <a:xfrm>
            <a:off x="0" y="0"/>
            <a:ext cx="1273052" cy="5143500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Google Shape;93;p16"/>
          <p:cNvSpPr txBox="1"/>
          <p:nvPr/>
        </p:nvSpPr>
        <p:spPr>
          <a:xfrm rot="-5400000">
            <a:off x="-1178525" y="1791038"/>
            <a:ext cx="3389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3600" b="0" i="0" u="none" strike="noStrike" cap="none" dirty="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MOCK PROJECT</a:t>
            </a:r>
            <a:endParaRPr sz="3600" b="0" i="0" u="none" strike="noStrike" cap="none" dirty="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 rot="-5400000">
            <a:off x="107147" y="4195219"/>
            <a:ext cx="896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 dirty="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05</a:t>
            </a:r>
            <a:endParaRPr sz="4200" b="0" i="0" u="none" strike="noStrike" cap="none" dirty="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831025" y="266950"/>
            <a:ext cx="10356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MODULE  1: HTML</a:t>
            </a:r>
            <a:endParaRPr sz="800" b="0" i="0" u="none" strike="noStrike" cap="none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2E1A1-D0DD-4225-BAE0-AD067704B011}"/>
              </a:ext>
            </a:extLst>
          </p:cNvPr>
          <p:cNvSpPr/>
          <p:nvPr/>
        </p:nvSpPr>
        <p:spPr>
          <a:xfrm>
            <a:off x="1261371" y="0"/>
            <a:ext cx="7870901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94;p16">
            <a:extLst>
              <a:ext uri="{FF2B5EF4-FFF2-40B4-BE49-F238E27FC236}">
                <a16:creationId xmlns:a16="http://schemas.microsoft.com/office/drawing/2014/main" id="{EF3571A8-D9B4-4F74-845D-E03F08A688E4}"/>
              </a:ext>
            </a:extLst>
          </p:cNvPr>
          <p:cNvSpPr txBox="1"/>
          <p:nvPr/>
        </p:nvSpPr>
        <p:spPr>
          <a:xfrm>
            <a:off x="2025255" y="1640558"/>
            <a:ext cx="6691352" cy="222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2400" dirty="0">
                <a:latin typeface="Barlow ExtraBold" panose="020B0604020202020204" charset="0"/>
                <a:ea typeface="Barlow"/>
                <a:cs typeface="Barlow"/>
                <a:sym typeface="Barlow"/>
              </a:rPr>
              <a:t>Bootstrap overview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GB" sz="2400" b="0" i="0" u="none" strike="noStrike" cap="none" dirty="0">
              <a:solidFill>
                <a:srgbClr val="000000"/>
              </a:solidFill>
              <a:latin typeface="Barlow ExtraBold" panose="020B0604020202020204" charset="0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2400" dirty="0">
                <a:latin typeface="Barlow ExtraBold" panose="020B0604020202020204" charset="0"/>
                <a:ea typeface="Barlow"/>
                <a:cs typeface="Barlow"/>
                <a:sym typeface="Barlow"/>
              </a:rPr>
              <a:t>Mock project practice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GB" sz="2400" dirty="0">
              <a:latin typeface="Barlow ExtraBold" panose="020B0604020202020204" charset="0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2400" dirty="0">
                <a:latin typeface="Barlow ExtraBold" panose="020B0604020202020204" charset="0"/>
                <a:ea typeface="Barlow"/>
                <a:cs typeface="Barlow"/>
                <a:sym typeface="Barlow"/>
              </a:rPr>
              <a:t>How to publish a website with GitHub</a:t>
            </a:r>
            <a:endParaRPr lang="en-GB" sz="2400" b="0" i="0" u="none" strike="noStrike" cap="none" dirty="0">
              <a:solidFill>
                <a:srgbClr val="000000"/>
              </a:solidFill>
              <a:latin typeface="Barlow ExtraBold" panose="020B0604020202020204" charset="0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6" name="Picture 2" descr="Bootstrap 4 Tutorial - An Ultimate Guide for Beginners">
            <a:hlinkClick r:id="rId3"/>
            <a:extLst>
              <a:ext uri="{FF2B5EF4-FFF2-40B4-BE49-F238E27FC236}">
                <a16:creationId xmlns:a16="http://schemas.microsoft.com/office/drawing/2014/main" id="{99E056EC-6218-4FD0-8AE3-F438B9C8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9864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34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53075" y="3708941"/>
            <a:ext cx="837850" cy="85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53075" y="2927422"/>
            <a:ext cx="837850" cy="85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53075" y="2145903"/>
            <a:ext cx="837850" cy="85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53075" y="1364384"/>
            <a:ext cx="837850" cy="85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53075" y="582866"/>
            <a:ext cx="837850" cy="85169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1749900" y="2049150"/>
            <a:ext cx="56442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MOCK </a:t>
            </a:r>
            <a:r>
              <a:rPr lang="en" sz="6000" dirty="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PROJECT </a:t>
            </a:r>
            <a:endParaRPr sz="6000" dirty="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5045250" y="3253287"/>
            <a:ext cx="409875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01 </a:t>
            </a:r>
            <a:r>
              <a:rPr lang="en-GB" sz="2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Let’s build a sample project</a:t>
            </a:r>
            <a:endParaRPr sz="2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02 </a:t>
            </a:r>
            <a:r>
              <a:rPr lang="en-GB" sz="20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We publish the project live</a:t>
            </a:r>
            <a:endParaRPr sz="20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311200" y="338450"/>
            <a:ext cx="4106700" cy="2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</a:t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2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GOOD LUCK FOR YOUR PROJECT PRESENTATIONS!</a:t>
            </a:r>
            <a:endParaRPr sz="4000" b="0" i="0" u="none" strike="noStrike" cap="non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45675" y="4258950"/>
            <a:ext cx="45375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TECH SHOULDN'T JUST BE A BOYS CLUB.</a:t>
            </a:r>
            <a:endParaRPr sz="1800"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0FCDA5-309F-4068-BEE8-26ABCA9895BF}"/>
              </a:ext>
            </a:extLst>
          </p:cNvPr>
          <p:cNvGrpSpPr/>
          <p:nvPr/>
        </p:nvGrpSpPr>
        <p:grpSpPr>
          <a:xfrm>
            <a:off x="-165100" y="1077029"/>
            <a:ext cx="9474200" cy="992180"/>
            <a:chOff x="-165100" y="1077029"/>
            <a:chExt cx="9474200" cy="9921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D19879-A47A-4C67-B137-43D4277C207C}"/>
                </a:ext>
              </a:extLst>
            </p:cNvPr>
            <p:cNvSpPr/>
            <p:nvPr/>
          </p:nvSpPr>
          <p:spPr>
            <a:xfrm>
              <a:off x="-165100" y="1077029"/>
              <a:ext cx="9474200" cy="992180"/>
            </a:xfrm>
            <a:prstGeom prst="rect">
              <a:avLst/>
            </a:prstGeom>
            <a:solidFill>
              <a:srgbClr val="FF33CC">
                <a:alpha val="50196"/>
              </a:srgbClr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4ACEA9-46C2-4204-A698-02ACBC013378}"/>
                </a:ext>
              </a:extLst>
            </p:cNvPr>
            <p:cNvSpPr txBox="1"/>
            <p:nvPr/>
          </p:nvSpPr>
          <p:spPr>
            <a:xfrm>
              <a:off x="879474" y="1219176"/>
              <a:ext cx="6905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Barlow ExtraBold" panose="020B0604020202020204" charset="0"/>
                </a:rPr>
                <a:t>OPTIONAL TOPICS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888A13-5641-48E3-AFFD-50A28D6E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99" y="3546417"/>
            <a:ext cx="1141413" cy="12868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9A6C0-C9AD-400A-B918-5E4396013D1B}"/>
              </a:ext>
            </a:extLst>
          </p:cNvPr>
          <p:cNvSpPr txBox="1"/>
          <p:nvPr/>
        </p:nvSpPr>
        <p:spPr>
          <a:xfrm>
            <a:off x="2493168" y="2310140"/>
            <a:ext cx="415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THESE CONCEPTS ARE USEFUL TO KNOW – WE ENCOURAGE YOU TO SELF STUDY</a:t>
            </a:r>
          </a:p>
        </p:txBody>
      </p:sp>
    </p:spTree>
    <p:extLst>
      <p:ext uri="{BB962C8B-B14F-4D97-AF65-F5344CB8AC3E}">
        <p14:creationId xmlns:p14="http://schemas.microsoft.com/office/powerpoint/2010/main" val="3751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WHAT IS GITHUB?</a:t>
            </a:r>
            <a:endParaRPr>
              <a:solidFill>
                <a:srgbClr val="CC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As developers, we need ways to change our code without stepping on each other’s feet..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Git </a:t>
            </a: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 software that tracks changes in your code. It “copies” the code on one branch to another so a developer can make changes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Github</a:t>
            </a: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is a cloud platform where developers can store and share codebases (like Google Drive)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li"/>
              <a:buAutoNum type="arabicPeriod"/>
            </a:pPr>
            <a:r>
              <a:rPr lang="en" sz="1400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Github Pages</a:t>
            </a:r>
            <a:r>
              <a:rPr lang="en" sz="14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is a free feature which hosts our static HTML, CSS and Javascript</a:t>
            </a:r>
            <a:endParaRPr sz="14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4487" r="4478"/>
          <a:stretch/>
        </p:blipFill>
        <p:spPr>
          <a:xfrm>
            <a:off x="5524813" y="1800525"/>
            <a:ext cx="3260676" cy="2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24285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655100" y="1277075"/>
            <a:ext cx="4177200" cy="3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01 MASTER </a:t>
            </a:r>
            <a:endParaRPr sz="1400" b="1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Clean, working production-ready code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02 DEV </a:t>
            </a:r>
            <a:endParaRPr sz="1400" b="1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Clean, working, production-ready code also, meant as a buffer for potentially breaking features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03 FEATURE</a:t>
            </a:r>
            <a:endParaRPr sz="1400" b="1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Whether you’re adding, updating or deleting a feature (eg. an image gallery), it should be on its own branch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04 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Github uses other keywords like </a:t>
            </a: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PUSH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PULL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MERGE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ADD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lang="en" sz="1400" b="1">
                <a:latin typeface="Barlow"/>
                <a:ea typeface="Barlow"/>
                <a:cs typeface="Barlow"/>
                <a:sym typeface="Barlow"/>
              </a:rPr>
              <a:t>COMMIT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 to move changes from one branch into another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GIT WORKFLOW: OVERVIEW</a:t>
            </a:r>
            <a:endParaRPr sz="4000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0" y="1485250"/>
            <a:ext cx="4217726" cy="21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07350" y="266950"/>
            <a:ext cx="1659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MODULE  5: GIT &amp; FRAMEWORKS</a:t>
            </a:r>
            <a:endParaRPr sz="8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0595299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1048</Words>
  <Application>Microsoft Office PowerPoint</Application>
  <PresentationFormat>On-screen Show (16:9)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Verdana</vt:lpstr>
      <vt:lpstr>Barlow ExtraBold</vt:lpstr>
      <vt:lpstr>Arial</vt:lpstr>
      <vt:lpstr>Barlow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GITHUB?</vt:lpstr>
      <vt:lpstr>GIT WORKFLOW: OVERVIEW</vt:lpstr>
      <vt:lpstr>USING GITHUB FOR  YOUR PROJECTS</vt:lpstr>
      <vt:lpstr>GITHUB PAGES  UPLOADING YOUR PROJECT</vt:lpstr>
      <vt:lpstr>GITHUB PAGES  UPLOADING YOUR PROJECT</vt:lpstr>
      <vt:lpstr>UNDERSTANDING FRAMEWORKS</vt:lpstr>
      <vt:lpstr>CSS FRAMEWORKS</vt:lpstr>
      <vt:lpstr>PowerPoint Presentation</vt:lpstr>
      <vt:lpstr>PowerPoint Presentation</vt:lpstr>
      <vt:lpstr>JAVASCRIPT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Olya Nicholls</cp:lastModifiedBy>
  <cp:revision>2</cp:revision>
  <dcterms:modified xsi:type="dcterms:W3CDTF">2020-04-07T08:26:41Z</dcterms:modified>
</cp:coreProperties>
</file>