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29:50.62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1 635,'0'0,"26"-26,0 0,27-1,-26 1,7 8,-15 9,33-17,-18 9,-15 7,34 10,-26 0,25-26,1-1,-1-7,-24 16,24-9,-16 27,-19 0,36-26,-22 10,-9 5,57-15,-42 7,-21 11,63 8,-28-16,-22 6,50 10,-33-16,-13 5,46 11,-29-16,-20 6,49 10,-21-20,-37 14,32-21,20 27,-40 0,19-26,5 26,-34 0,30-27,-19 27,-16 0,9 0,40-22,-55 18,41 4,-9 0,-35 0,44 0,7 0,-41 0,7 0,15 0,-29 0,41 0,-8 22,-37-18,71-4,-19 20,-41-13,34-7,9 20,-45-14,36-6,10 21,-46-15,35-6,-12 19,-27-12,67-7,-29 26,-50-26,52 0,-10 22,-33-17,43 21,-33-26,-14 0,47 0,-31 23,-17-19,47 22,-5-26,-41 0,21 27,16-5,-33-18,16-4,18 22,-35-17,17 21,-2-2,-21-22,23 25,-1-27,-23 0,24 26,-2-1,-22-23,25 24,-14-13,27 1,-40 10,0-22,26 25,0-1,-24-25,23 24,-12-11,0 25,11-15,-21-21,-3 23,23-2,-20-21,-3 50,27-27,-27-25,0 24,26 2,-23-25,-6 49,29-25,-21-21,-10 17,32 4,-20-19,-14 12,33 34,-22-45,19 11,-23 7,0-22,0 19,26 3,-20-20,-12 15,33 5,-14-13,-26 0,13 12,0-23,26 24,-26 1,0-26,0 24,0-12,0 1,26 12,-24-24,-4 23,2-12,0 0,0 0,0 0,0 14,0-20,27 39,-27-46,0 53,0-51,0 22,0 3,0-22,0 16,0-8,0 0,0 13,0-25,0 25,26 1,-24-26,-4 24,2-23,0 23,0-23,0 22,0-21,0 21,0-24</inkml:trace>
  <inkml:trace contextRef="#ctx0" brushRef="#br0" timeOffset="1824">3753 1508,'0'26,"22"-3,-18-19,-4 49,26-27,-25-25,25 51,0-25,-19-21,13 40,6-19,-18-20,10 12,9 8,-20-20,12-14,8 33,-24-23,20 21,2-24,-23 0,24 0,-26 26,0-25,26-2,-12 1,-1 0,13 27,-13-14,1-26,-2 13,-24 26,38-26,1 0,-1 0,-25 0,24 0,-11 0,-1 0,13-53,-22 45,-8-10,31-35,-25 49,22-45,2-4,-21 45,17-37,4-8,-21 43,17-6,-22-11,0 24,0-20,26-4,-21 23,-10-18,5 9,27 0,-27-14,0 21,0 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10:51.3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239 0,'52'53,"1"26,-7-33,-39-39,72 46,-26 0,-47-47,41 41,6 6,-44-44,8 35,36 8,-47-45,41 39,6 34,-48-72,43 36,5 36,-51-77,22 47,29 29,-27-39,-26-27,27 66,-13-64,-2-3,15 41,-16-31,4 8,11 23,-17-36,9 46,8-10,-18-37,-16 20,35 17,-18-33,8 13,9 47,-19-67,13 26,-20 14,0-36,26 19,-26 17,0-27,27 1,-27 52,0-46,26-13,-26 33,0-32,27 11,-27-6,0-16,0 7,0 36,0-30,0-20,0 11,0-1,0 13,0-13,0 0,0-6,0 13,0-12,0 10,0 9,0-1,0-22,26 19,-26-6,0-8,0-9</inkml:trace>
  <inkml:trace contextRef="#ctx0" brushRef="#br0" timeOffset="1409">344 0,'-26'79,"5"-15,15-48,-20 63,0 0,26-79,-27 80,4-11,20-59,-24 69,1 27,25-102,-24 98,-2-23,26-77,2 75,-27 3,24-75,-23 43,25 3,0-49,0 24,-26 0,25-25,2 25,-1-13,0 0,0 14,0-27,0 26,0 1,0-26,0 24,0-1,0-21,0 10,0-53,0-13,0 52,0-51,26-27,-17 54,9-56,-18 2,0 76,0-73,26-4,-26 79,0-51,0 30,0 18,0-49,0 0,0 47,0-14,0-28,0 43,0-22,27-25,-24 45,-6-13,3-6,0 22,0-19,0-3,0 19,0-13,0 7,0 0,26-14,-24 26,-4-24,28 25,1-26,-26 24,24 4,-25-29,0 24,27 6,25-3,-35 0,-7 0,43 0,-44 0,35 0,7 26,-50-25,79-1,25 52,-66-32,-25-13,65 19,-67-22,56 19,-15 30,-52-52,50 24,2 28,-38-39,23-2,-11 15,-21-21,14 14,6 7,-18-19,11-16,-19 34,0-21,26-10,1 5,-16 0,83 53,-94-53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12:23.50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1679 4601,'-27'-26,"1"0,-53-54,56 58,-7-35,-49-49,57 77,-9-48,-49-28,50 53,-19-29,-4-24,31 61,-35-45,-22-43,63 105,-47-78,-17-54,68 135,-55-137,-12 3,45 90,-12-23,-33-68,49 99,-19-38,-30-61,48 97,9-35,-31-8,34 66,-15-55,8-38,16 85,-33-38,16-74,14 80,0 26,-13-79,15 79,22-26,-38-54,14 67,26 27,14-67,-22 84,-10 18,5-49,0 33,26-40,27-45,-27 52,1 53,52-53,-55 37,31-21,25 10,-53 18,51-8,1-9,-45 14,12 24,33-39,-39 14,-1 26,-12 14,-14-15,27-24,39 38,-50-6,21 13,3 20,-33-33,13 13,20 46,-16-30,5 8,11 49,-27-54,1-25,25 79,-39-56,1 5,39-2,-39-25,-2-3,-12 28,0-27,26-26,-12 14,-28-1,28-13,-1 0,-13 26,15-41,-4 4,3-2,-28-1,41-38,-27 12,0 0,26-39,1 11,-1 4,27-68,-27 80,1-2,52-78,-35 73,-9 12,18-33,-7 35,-13 11,73-19,-61 23,-11 7,46-30,-30 36,-21 8,50-17,-31 26,-17 0,49 0,-45 0,-18 0,10 0,0 0,-1 0,0 0,6 0,-11 0,5 26,12-7,-23-12,12 46,9-35,-19-9,9 17,-10 7,-6-13,-10 59,14-50,-1-5,13 29,-26-5,0-16,0 47,18-9,-9-34,-9 43,0-9,0-34,0 69,0-29,0-46,0 50,-17 3,7-34,-16 83,7-21,11-63,-71 84,45-31,15-44,-60 102,27-72,25-42,-26 88,-1-26,29-56,-55 108,40-57,28-72,-68 129,46-56,15-48,-60 104,27-36,25-61,-52 123,41-54,23-77,-64 105,39-59,27-68,-40 100,35-79,9-26,-17 52,-18 8,35-68,9-19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19.95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31,'26'0,"27"-26,-43 21,33 10,-17-5,-25 0,25 0,0 0,-19 0,39 26,7-26,-47 6,14 15,33 5,-46-22,39 19,4 26,-47-46,50 24,-10 16,-33-33,42 43,-8-9,-35-35,44 17,-22-11,-9-4,31 16,-35-9,-10-10,45 19,-38-27,-4 0,16 26,-14-13,0 1,14-14,-27 15,0-4,26 15,-13-12,1-1,12 40,-26-53</inkml:trace>
  <inkml:trace contextRef="#ctx0" brushRef="#br0" timeOffset="1172">978 31,'0'0,"80"27,-34-4,-39-20,72 24,-37-6,-31-16,68 21,-9 21,-61-41,70 21,-29-2,-47-24,50 26,-2-2,-49-24,51 26,-5-3,-43-22,21 24,-2-26,-21 0,49 27,-52-2,0-24,27-1,26 27,-52-27,24 0,-25 26,26-26,1 27,-26-27,24 0,-4 20,-15-14,20-6,1 26,-26-24,24 23,28-25,-49 0,-8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22.30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0 450,'0'0,"0"0,0 0,79 26,-26 1,-29-15,5 2,50 12,-57-18,36 11,-6 7,-25-12,-1-1,27 13,-24-12,-5-1,29 13,-39-12,-2-2,41-12,-39 14,-1-1,13 13,1-26,-1 0,-26 27,0-15,26-24,1 12,-27 12,0 2,19-14,-12 0,6 0,0 0,67 27,-80-27</inkml:trace>
  <inkml:trace contextRef="#ctx0" brushRef="#br0" timeOffset="1065">1110 0,'53'53,"0"26,-27-39,27-53,0 66,-1-27,1 1,-29-16,5 4,24 11,-24-11,-5-3,29 14,-41-13,2 1,39 12,-39-12,-2-1,12-13,-21 0,23 26,0 0,-25-25,52 25,-27 0,-25-25,24-2,2 28,-25-25,22 22,3-24,-24 0,20 27,1-27,-22 0,25 26,-24-23,20-6,-9 3,-28 27,41-27,-26 0,24 26,0 47,-23-67,24 100,-26-106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24.9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53,'53'53,"-11"-11,-31-31,42 15,-12-5,-29-15,67 47,-39-13,-27-27,40 39,-12-31,-30-15,42 47,-8-31,-37-18,45 49,-11-32,-31-15,15 20,14-6,-27-14,14-6,-7 21,-14-15,20-6,-12 0,-1 26,9-26,-18 0,23 0,-27 0</inkml:trace>
  <inkml:trace contextRef="#ctx0" brushRef="#br0" timeOffset="1202">582 0,'79'53,"0"0,-34-38,-11-4,46 42,-60-39,39 25,20-12,-39-14,-27 27,66-14,-39-13,0 27,12-40,-25 0,-1 26,27 1,-26-14,25 0,1 14,-53-27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6:46.8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1 159,'132'0,"-68"0,-23 0,39 0,6 0,-40 0,86 0,-34 0,-64 0,125 0,-72 0,-16 0,88 0,-50-18,-60 9,110 9,-71 0,-44 0,114 0,-57 0,-70 0,128-26,-43 26,-74 0,117 0,-39 0,-81 0,119-26,-30 26,-97 0,101 0,-33 0,-66 0,99 0,-43 0,-46 0,89 0,-24 0,-84 0,135 0,-57 0,-72 0,128 0,-54 0,-75 0,129 26,-37-26,-83 0,120 0,-50 0,-57 0,107 0,-41 0,-102 0,117 0,-3 0,-126 0,130 0,-56 0,-49 0,104 0,-42 0,-74 0,116 0,-30 0,-72 0,102 0,-48 0,-62 0,84 0,-41 0,-25 0,93 0,-21 0,-92 0,85 0,-1 0,-76 0,105 0,-13-24,-108 22,120 2,0 0,-129 0,152-27,-61 27,-82 0,120 0,-36 0,-86 0,43 0,43 0,-87 0,71 0,19-25,-93 24,100 1,0 0,-91 0,75 0,-10 0,-77 0,73 0,25 0,-96 0,74 0,-1 0,-77 0,105-27,0 27,-103 0,99 0,-22 0,-79 0,103 0,-51 0,-50 0,73 0,4 0,-68 0,28 0,13 0,-51 0,49 0,28 0,-71 0,11 0,34 0,-39 0,-2 0,41 0,-37 0,21 0,-11 0,-20 0,15 0,31 0,-35 0,-7 0,-10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6:53.0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54,'0'0,"0"0,105-27,54 27,-51 0,-31 0,108 0,-45 0,-95 0,166 0,-23 0,-164 0,161 0,-37 0,-111 0,200 0,-65 0,-132 0,197 0,-48 0,-166 0,188 0,1 0,-211 0,183 0,27 27,-190-25,143-4,21 2,-165 0,171 0,-35 22,-127-18,130-4,-21 0,-91 0,85 0,16 0,-138 0,175 0,-63 0,-85 0,148 0,-59 0,-120 0,152 0,-28 0,-101 0,129 0,-25 0,-131 0,154 0,-3 0,-147 0,126 0,-10 0,-112 0,95 0,-8 0,-88 0,97 0,-12 0,-82 0,146 0,-34 0,-116 0,151 0,-56 21,-74-16,103-5,-59 0,-40 0,72 0,-24 0,-56 0,54 0,-7 0,-64 0,97 0,22 0,-122 0,154 0,-27 0,-132 0,132 0,-33 0,-92 0,72 0,-7 0,-65 0,99 0,-27 0,-74 0,96 0,5-26,-99 24,91 4,-18-2,-72 0,116 0,-19 0,-91 0,78 0,-39 0,-42 0,57 0,11 0,-69 0,60 0,-17-26,-47 22,67 8,6-4,-66 0,27 0,13 0,-50 0,47 0,2 0,-42 0,33-27,10 27,-42 0,31 0,11 0,-43 0,6 0,37 0,-47 0,41 0,6 0,-39 0,25-26,-13 26,-20 0,41 0,-21 0,-19 0,13 0,6 0,-21 0,17 0,4 0,-20 0,14 0,-16 0,19 0,-10 0,0 0,14 0,-23 0,18 0,-18 0,18 0,5 0,-21 0,-12 26,6-26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28.847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0 3687,'31'-62,"0"-1,-14 31,-2 2,16-33,-10 21,-11 22,21-43,-31 20,0 24,32-43,-32 16,0 29,31-77,-31 50,0 26,31-44,-31 16,0 29,31-45,-31 15,0 31,31-77,-9 49,-12 25,21-43,13-4,-26 38,45-35,-41 19,-13 26,53-44,-15 15,-31 31,77-46,-21 14,-50 33,71-47,7 12,-75 37,69-49,-40 35,-46 23,86 4,-40-27,-46 22,86-26,-15 31,-65 0,111 0,-49-25,-58 19,75 6,10 0,-81 0,103 0,-24 0,-77 0,101 0,-47 26,-63-21,79-5,-17 26,-61-21,78-5,6 26,-75-20,68-6,-5 29,-82-27,88-2,46 28,-124-25,77 28,25-31,-111 0,118 0,-23 0,-79 0,70 32,17-32,-95 0,110 0,5 0,-104 0,99 0,36-27,-135 22,130 5,-19-27,-118 23,137 4,-74-27,-70 23,144-27,-42 31,-104 0,146-32,-50 6,-87 21,106-26,31 31,-153 0,150-31,3 0,-152 30,148-30,4 31,-154 0,121-31,33 0,-146 29,105-27,9-3,-120 31,86-29,34-1,-123 31,92-31,-9 3,-74 25,52-29,32 1,-91 30,88-60,2-33,-93 94,63-94,30 32,-90 60,25-90,35-2,-55 83,46-71,-23-43,-28 113,57-70,-29 20,-31 62,0-94,31 32,-30 60,-2-59,1 30,0 27,0-86,0 43,0 63,0-47,0 25,0-19,0 22,0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32.729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63 1,'0'62,"-31"32,31-52,0-22,-31 74,31-31,0-32,0 31,21 0,-11-30,-10 61,23-3,-15-55,24 59,-11-30,-11-34,21 94,13-58,-26-38,45 97,-22-42,-20-41,73 52,-52-31,-22-33,43 33,9 9,-51-51,42 73,8-46,-49-33,72 47,-29-19,-37-24,97 44,-62-21,-32-22,94 12,-38 12,-50-26,88 13,-6-7,-82-17,119 25,-34-8,-88-17,91 24,-3-31,-88 0,122 31,-58-31,-71 0,98 0,-34 0,-58 0,123 0,-59-24,-69 17,128-24,-30 6,-96 19,95-26,-20 6,-85 21,105-26,-50-20,-57 40,45-21,-12 7,-40 19,83-25,-40-24,-46 47,55-23,-11-22,-42 44,21-22,24 3,-47 24,23-27,-31 6,0 19,31-25,-15 15,-32 0,47 16,-15 0,-32-31,46 31,-29 0,15 0,-32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36.851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2060 3966,'-32'0,"1"0,15 0,1 0,-16 31,15-15,-31-32,16 16,-1 17,2-3,-33-14,30 0,4 0,-33 0,30 16,1 0,-31-16,45 0,3 0,-49 0,50 0,-5 0,-44 0,47 0,-2 0,-14 31,16-15,-1-32,-46 16,47 0,-2 0,-14 0,15 16,1-1,-16-15,12 0,7 0,-14 0,20 0,-19 0,19 0,-19 0,19 0,-9 0,-1 0,-15 0,-1 0,1 31,0 1,31-7,0-19,-31-6,31 23,0-15,0 23,0-6,0-18,-27 20,23-23,4 27,0 14,0-28,0 15,0-6,0-21,0 57,0-17,0-27,0 44,0-11,0-39,0 50,0 13,0-56,0 74,0-47,0-29,0 45,0 9,0-48,31 71,-31-22,0-51,0 42,0 8,0-48,31 39,-31-15,0-32,0 48,25-13,-19-38,-6 51,0-13,0-38,0 19,0 55,0-78,31 55,-31-5,0-54,0 58,0-6,0-49,0 55,0-2,0-57,0 59,25-13,-18-35,-7 48,0-6,0-49,0 55,0-35,0-23,0 27,0 26,0-51,0 56,0-33,0-26,0 25,0-25,28 54,-25-52,12 26,-30-30,15 27,0-25,0 12,0 1,0 15,0-31,0 15,0 1,0 16,31-32,-31 31,0-30,31 29,-30-29,29-2,2 32,-32-30,31 30,0-31,-27 0,54 0,-26 31,-27-26,52-10,5 5,-53 0,76 0,-23 0,-55 0,80 0,-25 0,-51 0,41 0,10 0,-51 0,9 0,43 0,-51 0,38 0,-19 0,-25 0,20 0,-26 0</inkml:trace>
  <inkml:trace contextRef="#ctx0" brushRef="#br0" timeOffset="1640">2216 3185,'-32'0,"1"0,6-25,19 19,-25-25,-46 5,60 21,-45-58,12 13,37 38,-49-51,-7 17,44 30,-37-47,-9 16,48 32,-39-79,10 43,42 40,-84-52,45-10,36 53,-81-74,40 40,46 46,-55-86,-11 20,55 54,-44-105,16 55,32 47,-48-102,-15 46,63 64,-16-110,-26 40,51 77,-56-86,34 12,25 70,-60-81,34 6,27 80,2-56,-30 4,29 56,-30-59,2-24,26 78,-28-55,1-27,29 87,1-91,-89 34,84 58,-26-61,3-21,25 75,3-23,-28-24,25 50,3-25,0 1,0 28,-31-60,15 31,32 31,-16-14,0-4,-31 18,30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0:34.540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951 2671,'0'-27,"-26"1,26 1,0 24,0-52,0 1,0 51,-26-79,26 28,0 52,0-80,0 55,0 24,0-52,0 31,0-9,26-22,-16 33,-20-13,10-20,0 27,26-1,1-25,-14 25,0 1,40-27,-42 31,4-9,12-22,-7 33,13-13,20-20,-27 27,-26-1,79-25,-45 29,-15-7,34 3,-30 4,7-7,23-23,-29 41,4-2,25-39,-29 41,5-2,24-13,-34 21,41-14,-7-33,-16 41,5-3,38-11,-46 14,11-2,34-39,-45 41,11-3,35-11,-50 16,19-7,4-9,-15 13,3-1,12-12,-24 11,-5 4,55-16,-43 15,7-2,63-39,-62 42,18-5,17-10,-37 15,22-4,15 15,-19-15,-14 3,59-14,-64 12,-2 1,66-13,-55 9,-21 7,51 10,-50-15,-7 4,82-16,-59 27,-12 0,45-26,-39 12,-1 2,40-15,-30 11,-18 6,48 10,-27-18,-25 9,52 9,-49-15,-7 4,57 11,-50-15,-8 3,31 12,-36-16,-7 6,42 10,-36-16,-5 5,42 11,-21-16,-11 6,5 10,-10-16,-6 6,17 10,-8 0,-12 0,20-27,-14 14,0 26,-4-13,9 0,-12 0,-12-26,32 26,-13 0,0 0,14 0,-27-27,0 27</inkml:trace>
  <inkml:trace contextRef="#ctx0" brushRef="#br0" timeOffset="1869">0 2036,'27'27,"4"-17,17 6,-22 11,-1-15,3 2,-1 12,1 2,-4-3,3 2,-15-15,29 2,-15 13,-9-10,-7-8,-10 18,15-12,-4-4,15 15,-12-12,-1-1,4 4,-8-8,18 18,-14-14,0 0,3-13,-6 0,-10 27,16-27,-5 0,-11 26,15-26,-4 0,11 0,-17 0,17 23,-18-19,18-4,-17 0,17 0,-18 0,22 26,37-26,-46 0,36 0,-36 0,-8 0,17-26,9 26,-17 0,35-27,-13 7,-27 14,40-21,-33 7,-14 14,47-21,-30 27,-20 0,24-26,-9 8,-10 9,19-17,-7 26,-14 0,16 0,-17 0,-5-26,0 12,26 28,12-33,-23 11,-15 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1:49.126"/>
    </inkml:context>
    <inkml:brush xml:id="br0">
      <inkml:brushProperty name="width" value="0.05007" units="cm"/>
      <inkml:brushProperty name="height" value="0.05007" units="cm"/>
      <inkml:brushProperty name="color" value="#00E4EA"/>
    </inkml:brush>
  </inkml:definitions>
  <inkml:trace contextRef="#ctx0" brushRef="#br0">1 417,'0'0,"33"0,1 34,0-34,-23 0,46 0,-23 0,-12 11,24 12,22-23,-41 0,14 0,26 0,-41 13,16 8,26-21,-39 0,10 0,29 0,-40 0,12 0,-6 0,-21 0,41 0,-20 0,-6 0,12 0,-6 0,-28 0,56 0,-28 0,-23 0,12 0,11 0,-18 0,2 0,16 0,-18 0,1 0,51 0,-40 0,-22 0,62 0,-39 0,-24 0,63 0,-48 0,-6 0,20 0,-24 0,14 0,9 0,-19 0,6 0,14 0,-20 0,6 0,14 0,-22 0,10 0,12 0,-23 0,12 0,11 0,-21 0,8 0,-13 0,18 0,-19 0,20 0,-3 0,-14 0,23 0,-16 0,0 0,2 0,-4 0,11 0,-18 0,26 0,-18 0,2 0,-18-34,-34 34,24 0,20-34,-44 0,20 21,-6-7,-48-14,50 15,3 4,-19-19,0 0,0 0,0 0,0 0,13 13,8 8,-21-21,17 17,0 34,17-43,0 18,-34 8,17 0,0 0,17-34,0 25,34 52,-34-15,0-22,34 28,-7-7,-20-20,61 27,-47-13,-8-8,21 21,-12 10,-10-20,22 10,-8-34,-18 0,-8 34,0-17,33-34,-22 17,-22 33,45-33,-17 0,-34 34,51-34,-34 34,0-17,0 0,0 0,34 0,-34 16,0-32,0 33,0-2,0-30,-34 134,5-47,24-76,-29 89,9 1,17-71,-60 36,38-8,26-52,-30 60,34-8,0-52,0-8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3:21.287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4681 1138,'26'-26,"-26"-27,0 36,0 7,0-43,0 19,0 15,0-7,-18-11,10 21,-18-63,7 42,11 21,-45-37,18 17,17 19,-35-36,15-4,24 34,-39-3,15-12,23 23,-65-11,42-12,24 23,-66-12,43-10,21 21,-63-10,45 9,15 7,-60-43,42 53,21 0,-63-26,17 6,44 14,-35 6,-9-21,45 15,-62 6,35-22,35 18,-44 4,10 0,33 0,-69 0,35-22,35 17,-44 5,9 0,35 0,-44 0,-13 0,53 0,-40 0,10 22,33-17,-69-5,33 0,39 0,-72 26,35-26,35 0,-71 27,34-4,39-20,-45-3,6 23,39-20,-73 24,34-27,39 0,-45 26,-21-2,66-21,-46 23,5 23,43-45,-47 23,-21-3,66-22,-46 25,29-3,22-22,-51 51,8-30,37-20,-45 24,12 14,29-29,-40 41,28-30,21-20,-50 50,30-29,20-21,-50 50,29-30,21-20,-23 23,2-1,22-23,2 24,-25-1,23-23,-24 51,26-28,0-24,-27 26,3-3,22-22,2 25,-24-3,21-22,3 25,-26 25,26-52,-27 53,27-28,0-23,-26 24,26-1,0-23,0 51,-24-29,22-22,2 51,-25-29,23-21,2 23,0 27,0-53,0 26,-24 23,22-45,2 23,0 26,0-51,0 22,0 29,0-49,0 45,-25-24,23-23,2 50,0 1,0-50,0 21,-26 2,25-25,2 51,-1-26,0-25,0 52,0 0,0-47,0 14,0 6,0-24,0 49,-27 2,24-46,6 39,-3-19,0-24,0 47,0-24,0-22,0 19,0 3,0-23,0 20,0-21,0 23,0 1,0-12,0-1,0-40,-26 27,20 0,-15-26,-5 26,16 0,-6-27,-11-25,18 33,-35 11,-9-45,35 35,10-17,-45 9,42 20,-31-41,16-6,15 32,-31-11,15-21,17 33,-33-13,-9 7,41 20,-5-41,-10 20,18 20,-11-12,-7-8,21 22,-17-16,-4-6,20 21,12-14,-33 20,27-9,0-8,-26 17,15 0,22-27,-11 14,-26 26,26-39,0 20,0 38,0-5,26-1,-13 0,0 1,14-1,1 2,-3-3,28 28,-40-27,0 1,14 26,-15-40,2 1,12 12,-12-13,-1 0,13 14,-12-13,-1-2,-13 9,0-15,26-6,-13 0,1 26,-7-18,12-16,0 8,-11 0,18-26,-13 13,53-27,14-13,-55 15,3-3,51-12,-39 26,-27 1,40-27,-27 27,1-1,25-26,1 27,0-1,-26 1,-1-1,-12 27,-1 0,13-26,-9 26,-8 0,18 0,-27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4:43.556"/>
    </inkml:context>
    <inkml:brush xml:id="br0">
      <inkml:brushProperty name="width" value="0.07003" units="cm"/>
      <inkml:brushProperty name="height" value="0.07003" units="cm"/>
      <inkml:brushProperty name="color" value="#00E4EA"/>
    </inkml:brush>
  </inkml:definitions>
  <inkml:trace contextRef="#ctx0" brushRef="#br0">0 467,'53'0,"-26"0,26 0,-32 0,11 0,22 0,-23 0,-9 0,58 0,-43 0,-21 0,37 0,-13 0,0 0,13 0,-14 0,2 0,12 0,-6 0,-14 0,20 0,-15-13,4-1,11 14,-26 0,0 0,26 0,-40 0,0 0,41 0,-26 0,-3 0,28 0,-15 0,4 0,11 0,-31 0,9 0,23 0,-28 0,1 0,-1 0,1 0,0 0,26 0,-39 0,25 0,-12 0,-20 0,12 0,8 0,-22 0,17 0,4 0,-19 0,13 0,-7 0,0 0,14 0,-19 0,11 0,-2 0,-8 0,9 0,-9 0,17 0,-15 0,5 0,11 0,-1 0,-26-27,0 1,0 14,0-3,0-12,0 23,-26-18,26-5,0 26,-27-51,0 25,24 24,6-20,-29-4,20 21,-15-15,20 21,2-26,-27 26,-1-27,26 26,2-25,-1 25,-27 2,14-1,0 0,13-26,0 13,26 26,-26-5,0 10,27-18,-20 0,13 27,33 0,-34-18,-12 35,20-44,-16 11,5 5,10 10,-13-13,1 1,-8-8,-12 15,6-17,26-8,-20 4,-12 26,6-22,0 19,0 3,0 1,0 0,0-14,0 0,0-9,0 19,0-16,0 13,27 6,-14-13,-26 28,13-41</inkml:trace>
  <inkml:trace contextRef="#ctx0" brushRef="#br0" timeOffset="1037">2182 919,'-26'27,"-28"26,10-31,35-17,-17 22,-1-1,24-22,-21 19,-2 3,22-22,8-8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8:20.229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4302 1,'0'46,"0"0,0-6,0-33,0 39,0 46,0-92,0 93,0-47,0-38,0 77,0 8,0-89,0 130,0-87,0-39,0 76,0 9,0-76,0 58,0 18,0-82,-46 71,46 10,0-86,0 81,-46 5,41-84,-37 77,-4 7,38-76,16 61,-100 62,79-120,-21 8,-12 66,39-80,-78 20,38 60,37-72,-26 4,-10 21,27-27,-8-38,-20 65,33-31,-18 17,-14 14,18-46,-37 0,-27 46,86-43,-34 41,-99 2,121-40,-57-12,-10 49,78-40,-86-3,47 0,22 12,-44 22,-25-34,64 0,12 0,-76 0,84 0,-74 0,-10 0,55 0,30 0,-38 0,30 0,-61 0,-15 0,80 0,-115 0,34-46,66 32,-38 28,-28-14,86 0,-78-46,39 46,34 0,-69-46,35-1,27 29,-55-10,28 28,33 0,-66-46,32-1,35 35,-22-22,-58-12,56 28,25-10,-81-19,70 36,44-24,-115-11,68 33,4-21,-25-12,33 33,-20-20,33-13,0 38,-47-31,1-7,46 37,0-28,-46-10,29 30,-12-12,29-17,0 40,-47 12,47-52,0 23,0-1,0 1,-46 46,46-69,0 38,0-30,0 34,-46 8,40-4,12-47,-6 45,0-42,0 36,0-30,0 27,0 68,0-11,0-29,0 13,0-22,0 30,0 8,0-25,-46 5,46 20,0 1,0-2,0 2,-31-47,15 0,16 46,0-23,0 0,0-9,0 19,0 13,-46-46,46 46,0-23,-46-46,46-23,0 23,0 0,-29-36,12 25,17-12,0 15,0 15,0-76,0 58,0 22,0-35,0 24,0 0,0-10,0 20,0-10,0-1,0 4,0-6,0-20,46 0,-46 15,0 15,46 16,-23 0,0-46,29 20,-11 6,51 20,-61-31,-15 15,76 16,-61 0,-16 0,32 0,15 0,-32 0,16 0,27 0,-53 0,-20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9:47.619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8326 0,'0'51,"-46"-5,46-15,0-15,-46 76,31-77,-16 17,31 14,-19-9,-9 18,-18-8,26-27,40 6,-66 20,34-34,-22 23,21-23,-21 68,-12-34,37-36,-28 27,-9 9,22-23,1 47,-69-24,52-26,34 6,-87 20,73-26,-6 7,-20-27,24 21,-3 4,-21-25,24 0,-2 46,-23-46,23 25,2-3,-70-22,68 23,1 0,-23-23,23 0,-46 46,-24-46,48 23,-2 0,-92-23,91 24,3-1,-1-23,-3 24,6-2,-50-22,48 0,-2 0,-46 0,45 24,4-2,-49-22,44 0,6 0,-50 47,42-47,10 0,-52 0,4 0,39 0,-42 0,43 24,5-2,-48-22,47 0,-3 0,-44 0,37 0,17 0,-8 0,39 0,-32 0,-54 0,65 0,-36 0,-29 0,63 0,-32 0,-31 0,78 0,-62 0,-16 0,61 0,-28 0,-33 0,58 0,-22 46,-36-46,77 0,-14 0,-62 0,47 0,-3 0,2 0,6 0,-13 0,7 0,6 0,-12 0,-41 0,48 0,-2 0,0 0,10 0,-18 0,9 0,33 0,-21 0,-58 0,49-21,-7-4,4 25,3 0,-6 0,-44 0,56 0,-19 0,10-46,7 46,-14 0,-40 0,71 0,-2 0,-69-47,49 25,42 44,-90-68,72 46,-7 0,-65-46,70 24,-2-3,-69 25,72-21,-4-4,-21 25,4-21,-9-4,5-21,23 22,0 1,-24 23,34 0,-20-46,-13 0,20 20,6 5,-15-13,23 22,-34-34,27 27,-8-8,16 16,-24 22,35-28,0-13,-35 30,23 0,12-46,0 23,-46 46,46-33,0-26,0 13,-46 46,25-23,42-47,-67 47,42 0,8-46,-51 46,47-46,0 44,-46 4,46-48,0 45,-46 2,23-1,46 46,-69-46,46 46,0-34,-47 22,1 59,32-66,28-8,-60 74,35-71,-24 48,-12-23,47-26,0 4,-46 68,23-47,46-46,-69 46,24-24,-2 2,19-19,10 37,-5-32,-47 26,37-26,20 26,-10-26,0 27,0-37,-46 0,23 0,46 46,-23-23,-46-92,46 22,0 21,0 6,0-26,0 27,0-9,0-64,0 66,0 6,0-27,0-9,0 20,0-11,23 0,0 2,-23-1,0-3,0 5,46-2,-46 22,0 1,47-23,-24 23,-46-46,23 22,21 26,4-4,21-21,-46 27,0-9,46-18,-26 46,7 0,19-46,-23 23,0 0,-16 16,32-33,-19 20,53 40,-27-20,-46 0,46 0,-19-26,-7 6,26 20,-17 0,-12 0,29 0,-22 0,45 46,-37-46,-18 0,-14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9:58.920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38:17.210"/>
    </inkml:context>
    <inkml:brush xml:id="br0">
      <inkml:brushProperty name="width" value="0.25022" units="cm"/>
      <inkml:brushProperty name="height" value="0.5004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39,'0'0,"39"0,-15 0,-10 0,24 0,52 0,-65 0,90 0,-36 0,-43 0,79 0,-31 0,-53 0,84 0,-14 0,-87 0,140 0,-25 0,-105 0,129 0,-68 0,-55 0,123 0,-32 0,-88 0,82 0,-27 0,-61 0,126 0,-49 34,-93-30,142-4,-34 0,-84 0,118 0,-38 29,-77-19,77-10,-6 0,-64 0,108 0,-92 0,-46 0,139 0,-86-23,-21 7,29 16,9 0,-55 0,47 0,-23 0,-31 0,53 0,-14 0,-47 0,62 0,-16 0,-46 0,62 0,-22 0,-33 0,54 0,31-36,-99 34,69 2,4 0,-47 0,43 0,-8 0,-62 0,70 0,-17 0,-43 0,21 0,33 0,-66 0,72 0,-45 0,-26 0,71 0,-2 0,-73 0,36 0,-5 0,-28 0,72 0,-46 0,-24 0,29 0,-33 0,35 0,-4 0,-30 0,35 0,-4 0,-32 0,35-39,1 39,-38 0,36 0,-18 0,0 0,-1 0,3 0,-21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44:05.958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1 0,'38'0,"0"0,-18 0,-1 0,19 0,-22 0,45 0,-23 0,-21 0,43 0,-22 0,-32 0,26 39,45-39,-67 0,18 0,49 38,-66-32,16-12,12 6,-28 0,16 38,50 1,-45-23,-26-32,32 54,-28-28,19 18,9 11,-26-39,14 0,13 38,-21-19,2 0,18 58,1-38,-26-26,12 12,-25 13,0-26,0 15,38 49,-38-61,0 9,0 52,0-60,0 7,0 53,0-58,0 3,0 17,0-20,0 3,0 17,0-6,0 13,-38-7,23-23,-8 47,-16-24,27-26,-14 14,-12 51,19-59,-1 2,-18 19,19-20,0 0,-20 19,20-19,0 1,-19-20,22 15,-7 8,-15 16,20-21,-2-36,-19 18,24 15,-8 8,-3-23,14 0,-15 0,15 0,12 38,0-19,-38-38,28 19,-18 0,28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45:12.301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2262 118,'-38'-2,"0"2,-39 0,44 0,-11 0,-71 0,57-20,1 1,-58 19,72-14,-29-10,-81-14,100 38,-9 0,-53 0,62 0,-9 0,-53 0,58 0,76 0,-96 0,41 0,-5 0,-35 38,29-22,-21 6,-9 17,38-20,1 0,-38 58,56-58,2 0,-59 58,39-39,38 1,-39-1,21-1,-2 3,-18 36,18-37,40-1,-59 1,21-21,36 2,-56 57,38-58,0 0,0 58,0-57,0-2,0 20,18-20,2 3,-20 94,0-58,39-76,-39 134,19-96,0 1,19 95,-20-97,3 2,17 57,-20-40,2 2,19 38,-20-39,0-38,19 39,-19-2,0 3,20-2,-1-19,0 0,1 20,-20-20,38-38,20 57,-32-38,-13 0,83 0,-39 0,78 0,-154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3T05:43:02.106"/>
    </inkml:context>
    <inkml:brush xml:id="br0">
      <inkml:brushProperty name="width" value="0.25034" units="cm"/>
      <inkml:brushProperty name="height" value="0.50067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27,'26'0,"1"0,-10 0,-8 0,18 0,-8 0,-12 0,20 0,-7 0,-13 0,19 0,-13 0,1 0,-10 0,45 0,-23 0,-22 0,19 0,3 0,-19 0,39 0,8 0,-39 0,23 0,15 0,-46 0,39 0,7 0,-43 0,33 0,10 0,-34 0,-11 0,45 0,-35 0,-10 0,19 0,-14 0,27 0,-14 0,-3 0,8 0,22 0,-27 0,1 0,26 0,-27 0,1 0,26 0,-25 0,-3 0,28 0,-26 0,-27 0,53 0,-39 0,-2 0,41 0,-38 0,-3 0,15 0,-15 0,2 0,39 0,-40 0,1 0,12 0,-12 0,25 0,14 0,-29 0,6 0,23-27,-28 27,3 0,25 0,-27 0,1 0,-1 0,-8 0,18 0,17 0,-25 0,-3 0,28 0,-38 0,-4 0,42 0,-23 0,-6 0,2 0,-13 0,27 0,13 0,-29 0,-21 0,23 0,-20 0,41 0,-20 0,-15 0,3 0,11 0,-13 0,27 0,-13 0,-18 0,8 0,36 0,-39 0,-1 0,13 0,-15 0,5 0,64 0,-68 0,2 0,39 0,-36 0,-7 0,16 0,-11 0,-3 0,14 0,-10 0,-5 0,16 0,-12 0,-4 0,16 0,-14 0,0 0,14 0,-16 0,4 0,-1 0,-1 0,0 0,0 0,-13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0:49.3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27 400,'27'26,"-1"27,-23-47,21 15,2 5,-21-20,16 15,6-21,-14 0,-26 26,39 0,-13-12,1-1,12-13,-13 0,0 26,5-8,-9-9,15 15,-22-22,-2 25,27-27,-25 0,-31-27,3 1,25 24,-25-49,0-2,26 52,-53-24,0-28,45 44,-10-35,-35-9,46 45,-12-10,19-9,0 22,-27 10,27-31,0 23,0-21,-23 0,20 22,3-22,0 21,0-9,26-2,-26-13,0 23,27 8,26-30,-44 21,34-16,10-6,-44 23,35-18,-18 22,-20 0,68-27,-48 1,-26 26,53 0,-27 0,-17 0,35 0,-17-27,-25 25,22 4,3-2,-22 0,16 0,5 0,-19 0,13 0,30 0,-47 0,23 0,-26 0</inkml:trace>
  <inkml:trace contextRef="#ctx0" brushRef="#br0" timeOffset="1210">54 321,'0'0,"53"0,-26 0,-2 0,55 26,-41-13,1-26,66 40,-72-19,37 10,35 8,-30 5,-20-9,103 31,-44 5,-72-37,116 32,-66-15,-54-23,93 65,-55-49,-22-10,104 59,-77-30,-32-21,108 50,-50-25,-57-28,81 80,-16-29,-74-49,90 104,-25-25,-81-81,79 79,-54-19,-23-39,52 58,-30-38,-21-28,24 67,8-45,-43-43,9 62,18-12,-38-57,46 68,-31-34,-17-37,21 45,14-13,-27-27,-13 13,22-26,-18 0,-4 25,0-23,27-2,-14 0,-26 26,34-4,-16-17,-5-5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3T05:43:04.660"/>
    </inkml:context>
    <inkml:brush xml:id="br0">
      <inkml:brushProperty name="width" value="0.25034" units="cm"/>
      <inkml:brushProperty name="height" value="0.50067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1,'27'0,"-1"0,1 0,-24 0,20 0,4 26,-22-20,43-12,5 6,-31 0,-17 0,48 0,-38 0,23 27,15-27,-42 0,57 0,-14 0,-33 0,11 0,21 27,-36-19,19-16,17 8,-27 0,1 0,26 0,-34 0,42 0,-35 0,-4 0,9 0,22 0,-31 0,-17 0,48 0,-43 10,7 6,36-16,-31 0,-18 0,49 0,-33 0,13 0,21 0,-36 0,-10 0,45 0,-38 0,23 27,15-27,-39 0,25 0,15 0,-28 0,1 0,26 26,-44-21,8-10,36 5,-41 0,3 0,38 0,-24 0,-5 0,29 0,-41 0,3 0,11 0,-2 0,5 0,-2 0,-15 12,2 3,40-15,-28 0,-26 0,13 0,1 0,12 0,-13 0,1 0,-2 0,2 0,13 0,-14 0,0 0,-7 0,15 0,-3 0,-10 0,19 0,-14 0,1 0,-10 0,18 0,-4 0,-9 0,9 0,-10 0,12 0,-13 0,14 0,-16 0,16 0,-15 0,20 0,-12 0,-1 0,7 0,-14 0,8 0,-1 0,-13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3T05:43:06.521"/>
    </inkml:context>
    <inkml:brush xml:id="br0">
      <inkml:brushProperty name="width" value="0.25034" units="cm"/>
      <inkml:brushProperty name="height" value="0.50067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0,'0'0,"80"0,0 27,-12-27,-57 0,69 0,0 0,-73 0,39 0,2 0,-43 0,48 0,0 0,-53 0,80 0,-1 0,-77 0,76 0,-4 25,-68-24,73-1,1 0,-73 0,39 0,34 0,-74 0,41 0,32 0,-67 0,29 0,10 0,-49 0,52 0,-28 0,-24 0,49 0,2 0,-49 0,19 0,30 0,-45 0,37 0,8 0,-43 0,7 0,36 0,-51 0,49 0,1 0,-51 0,52 0,-8 0,-37 0,45 0,-1 0,-51 0,52 0,27 0,-77 0,47 0,30 0,-80 0,53 0,0 0,-49 0,45 27,-23-27,-25 0,52 0,-1 0,-51 0,52 0,-32 21,-16-15,22-6,-5 0,-17 0,21 0,1 0,-25 0,22 0,3 0,-23 0,18 26,-21-25,25-2,0 1,-19 0,13 0,6 0,-22 0,19 0,-10 0,1 0,12 0,-24 0,23 0,-24 0,24 0,-21 0,19 0,-23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1:10.592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2260 1,'-27'0,"1"26,-1 1,18-27,-8 0,-10 26,14-12,0-1,-13 13,0-13,-1 1,0 12,0 2,1-3,0 1,-7-9,13-7,-33 43,25-39,3-2,-27 41,25-27,1 1,-27 26,24-39,5-2,-55 41,47-21,11-11,-32 5,23-11,7-3,-30 41,20-37,14-6,-34 43,23-38,7-4,-30 42,28-27,-3 1,-25 26,28-40,-2 1,0 38,-4-36,9-5,-4 15,-10-7,19-11,-9 18,26-9,0-7,-27 16,-9-8,19-9,17 17,-17-26,8 0,-44 26,53-9,0-7,-26 16,6-26,13 0,-19 27,26-6,0-16,-27 22,9-27,10 0,-18 26,12-13,1 1,4-5,-8 8,4-17,-1 0,-12 26,15-15,-5 5,-10 10,26 1,-26-27,12 0,1 0,13 26,0-13,-26-26,26 25,0 3,0-2,-27 0,1-13,26 26,0-12,0-1,-26-13,12 0,28 26,-14-17,0 9,0-9,-27-18,27 35,0-13,0 1,0 6,0-14,-20 14,14-13,-8 6,28 0,-14 13,0 1,26-1,-4-4,-17-17,-5 21,18-26,-10 0,-8 27,16-12,-6-4,-10 16,21-27,-15 0,20 26,-6-6,-13-14,-7 21,20-7,-14-14,20-6,-26 21,0-15,27-6,-4 23,-20-20,-3 24,24-27,-21 0,23 26,-3-3,-19-19,22-4,-8 17,-10-8,19 17,-6-5,-16-15,48 20,-31-4,-17-17,47 21,-52-6,0-13,53 19,-14-6,-25-14,39 21,-31-16,-18 31,49-16,-24-11,-5-3,29 14,-43-16,6 7,37 35,-26-25,-1-54,-26 54,24-15,5 2,24 13,-38-12,-4-4,15 16,-14-16,3-22,38 64,-33-33,-14-14,47-6,-45 8,10 10,9 9,-11-11,-6-6,17-10,10 37,-21-21,10-16,-8 19,-10-11,19 18,-6-26,-16 0,22 27,-13-13,-2-2,14 14,-10-26,-5 0,15 27,-12-14,25 0,-26-6,1 13,-14-7,0 0,26-13,-13 0,0 27,-5-20,11 12,-3-19,-6 0,4 0,-1 26,13 1,-17-18,9 8,8-17,-16 0,6 0,-16 22,0-17,0 7,27-24,-1 12,-26 18,0-10,23-8,-19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1:54.293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1 688,'0'0,"63"0,6 0,116 0,-166 0,68 0,-8 0,-37 0,22 0,15 0,-41 0,3 0,38 0,-38 0,-2 0,40 0,-38 0,-3 0,42 0,-36 0,-9 0,44-26,-37 26,-5 0,43 0,-23 0,-9 0,32-27,-59 27,37 0,21 0,-48-15,-9 4,31 11,-41 0,2 0,39 0,-42 0,4 0,38 0,-43 0,7 0,9 0,-12 0,-1 0,39 0,-35 0,-7 0,16 0,-9 0,-7 0,16 0,-13 0,27 0,-14 0,12 0,-23 0,12 0,-15 0,28 0,-13 0,-14 0,27 0,-23 0,-8 0,18 0,-10 0,-8 0,10 0,-12 0,14 0,-15 0,15 0,-16 0,8 0,1 0,-2 0,2 0,13 0,-19 0,10 0,8 0,-26-27,-26 27,9-17,8 8,-44-44,15 34,23 12,-38-46,19 19,15 15,-60-8,61-8,9 17,-43-34,12 32,27 13,-14-19,7-14,14 27,-21-14,7 27,14 0,6-26,-16 10,6 6,-9-10,11 13,-4-6,24 0,-25 13,0 0,0 0,52 0,-12 26,-21-19,14 13,6 6,-11-12,-3-2,41 15,-37-10,-6-8,43 18,-37-11,-6-6,17 17,-14-14,0 0,-4-4,9-18,-18 35,0-12,26-28,-26 41,27-27,-14 0,0 26,-13-6,0-13,0 19,21-5,-16-15,-5 20,0-13,0 1,-20 6,14-14,6 47,0-34,0-12,-26 46,5-11,15-31,-20 42,3-7,19-39,-22 46,5-12,15-29,-46 14,52-4,0-17,-27 21,6-5,16-16,5-5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2:20.15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80,'53'0,"-26"0,25-26,-44 22,11 8,7-4,-21 0,17-27,4 27,2 0,-3 0,1-26,27 26,-36 0,-7 0,16 0,5 0,-9 0,4 0,1 0,-27 0,26 0,-2 0,-21 0,23 0,12 0,-23 0,11 0,-8 0,-9 0,17 0,14 0,-27 0,13 0,20 22,-39-18,20-4,23 0,-47 0,23 0,23 25,-45-23,49-2,-2 25,-49-24,50-1,-1 25,-49-23,77-2,-55 0,-21 0,50 26,0-26,-52 0,24 26,28 1,-48-24,43-6,-29 22,-12-12,46-7,-15 19,-23-11,11-8,23 24,-45-22,49 25,-12-7,-29-14,41 21,-14-8,-26-12,14 19,16-4,-33-17,16 21,23-1,-45-23,22 24,9-9,-17-7,9 16,-6-26,-16 0,21 27,-6-8,-13-12,46 19,-32-4,-16-17,22 21,-4-3,-20-19,23-4,-1 25,-23-24,24 26,-4-6,-17-16,-5 21,52 0,-51-25,25 25,-3 20,-20-39,24 20,-1 26,-26-53,27 26,-1 27,-26-53,27 53,-5-31,-18-18,22 49,-3-30,-19-19,22 48,-26-5,0-41,27 47,-9-17,-10-19,18 36,-12-26,-1-1,13 27,-26-36,0-8,27 44,-27-24,0-5,26 29,-11-24,-3-5,-12 29,13-13,0-1,-13-13,15 20,-4-12,-11 19,19-17,-11-20,-8 37,16-20,-6-13,17 60,-9-43,-10-22,-8 38,16-21,-5-11,15 58,-10-46,-6-13,-10 33,0-21,0-11,27 32,-14-26,0-1,-13 27,0-24,0-5,27 29,-27-21,0-12,0 33,16-20,-6-13,-10 33,16-20,-6-13,-10 33,0-34,0-12,0 46,0-13,0-27,27 14,-27 14,0-30,0 16,0 11,0-23,0 11,0-3,0-19,0 48,0-12,0-27,0 14,0 10,0-21,0 10,0-6,0-13,0 19,0-3,0-20,0 24,0-5,0-18,0 23,0-3,0-22,0 25,0-14,0 0,0 10,0-19,0 22,0-13,0 0,0 14,0-24,0 20,0 1,0-21,0 9,0 2,0 11,0-23,0 10,0 2,0 13,0-1,-27-26,14 0,0 0,-13 0,-1 0,23 0,-18 0,-31 0,39 0,-25-26,-40 26,62 0,-19-27,-43 27,50 0,5-26,-55-1,64 22,-50-16,13 21,37 0,-23-27,11 27,21 0,-41 0,21 0,20 0,-14 0,6 0,1 0,0 0,0 0,39 0,1 27,25-27,-37 0,-3 26,41 1,-41-27,29 0,-15 26,-4-15,9 5,-5 10,-13-13,27-26,-40 39,0-12,53-28,-27 41,-13-27,1 0,-1 0,0 0,4 17,-7-8,9-9,-12 0,6 0,0 0,-13 27,0-23,27-8,-1 4,1 0,-15 0,2 0,13 0,-14 0,26-27,-12 27,-14 0,0-26,14 26,4-16,-10 5,6-15,-12 26,-4 0,16-26,-12 10,-4 5,16-42,0 39,-2 2,2-41,-5 30,9-7,-5-23,-2 29,5-5,-3-24,-16 44,7-8,9-36,-13 40,1 0,12-14,-13 14,-26 0,26 13,0 0,-13-27,0 14,0 0,27-14,-1 27,-26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57:58.641"/>
    </inkml:context>
    <inkml:brush xml:id="br0">
      <inkml:brushProperty name="width" value="0.05006" units="cm"/>
      <inkml:brushProperty name="height" value="0.05006" units="cm"/>
      <inkml:brushProperty name="color" value="#00E4EA"/>
    </inkml:brush>
  </inkml:definitions>
  <inkml:trace contextRef="#ctx0" brushRef="#br0">0 654,'33'0,"0"0,-32 0,30 0,1 0,-31 0,32-32,32 32,-60 0,55 0,5 0,-53 0,42 0,11 0,-57 0,49 0,9 0,-64 0,94 0,-31 0,-57 0,49 0,5 0,-58 0,61 0,-7 0,-51 0,59 0,-15 0,-37 0,51 0,-2 0,-60 0,62 0,-4 0,-57 0,94 0,-38 0,-54 0,92 0,-45 0,-41 0,86 0,-15 0,-68 0,50 0,30 0,-92 0,95 0,-1 0,-96 0,64 0,18 0,-68 0,83 0,-19-27,-60 21,47 6,27 0,-88 0,93 0,0 0,-85 0,72 0,13 0,-83 0,35 0,81 0,-102 0,72 0,30-33,-108 27,85 12,-10-6,-77 0,56 0,21 0,-92 0,53 0,5 0,-63 0,97 0,-33 0,-54 0,44 0,10 0,-59 0,53 0,7 0,-66 0,65 0,-8 0,-49 0,25 0,0 0,-31 0,61 0,-30 0,-24 0,14 0,10 0,-28 0,55 0,-27 0,-26 0,19 0,6 0,-29 0,27 0,-14 0,1 0,-1 0,0 0,17 0,0 0,-33-33,-33 1,18 17,-3-3,-14-14,32 31,-33-31,-32-1,50 25,-3-17,-47-40,62 63,-27-29,-35-1,53 26,-9-21,-12-6,29 29,-57-24,28 11,33 1,-32 16,32 0,-33-33,17 17,-1 0,50 16,0 0,32 0,-50 0,68 0,15 32,-68-22,38-20,30 43,-89-30,15 27,38-30,-59 0,62 32,-33 0,-31-31,32-1,-1 0,-20 0,-24 33,45-33,-20 0,7 32,12 1,1 0,-20-20,-26 6,13-17,0 29,33-31,-30 0,-6 33,3-17,0 0,0 1,0-1,0 17,0-28,-33 55,33-27,0-23,-65 78,32-23,8-40,-15 16,-26 24,45-43,-23 21,-21 23,32-34,0-32,1 66,17-66,-3 0,-15 33,20-21,-6 8,19-20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00:03.078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160 1851,'26'-79,"-26"0,14 21,-2 10,15-58,-6 19,-16 68,22-86,-10 36,-8 32,17-43,-5 39,-15 30,-6-42,15 6,-4 14,16 7,-27-10,0 19,26-36,-26 27,0 25,27-51,-1-1,-18 38,-16-23,34 12,-22 22,-8-45,4 23,0 25,0-25,27-1,-20 20,-14-12,7-7,0-1,0 17,0-6,0 2,26 1,-13 0,-26 0,13 0,0-1,0 2,0-2,0-13,0 24,0-20,0-3,0 21,-26-17,-1 22,22 0,-16 0,18 0,-20 0,-4 0,22 0,-16 0,-32 0,35 0,9 0,-43 0,36 0,5 27,-42-27,37 0,6 0,-16 26,18-18,-37-16,18 34,22-20,-16-12,8 6,-1 27,1-14,0-26,13 39,0-16,26-20,-17 2,9-10,8-9,-7 27,15 0,19-26,-27 13,1 0,-1-14,1 27,-1 0,27-26,-27 12,-26 28,53-41,-40 27,1 0,6-20,-14 14,20 6,-12 0,-1 0,13-27,-9 27,-7 0,16 0,-15 0,5 0,-2 0,-2 0,41 0,-41 0,2 0,13 0,-14 0,0 27,13-1,-13-26,1 0,12 27,-12-14,-1 0,13 40,-13-27,27-26,-14 27,-11-13,-3-2,14 41,-13-40,1 1,12 12,-13-13,53 27,-66-40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00:06.84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2960 1984,'26'-26,"-6"-14,-13 27,19-40,0 0,1 0,5 4,-11 19,5-23,-1-22,-23 71,50-49,-52 0,0 51,27-49,-1-2,-26 53,0-53,0 27,0 22,0-45,0 22,0 15,0-2,0-39,0-5,0 37,-26-6,26-13,0 27,-27-39,8 13,12 25,-19-39,6 33,13 13,-46-46,36 36,8 8,-44-17,18-10,17 19,-8-10,-3 13,5 2,-29-15,15-11,23 23,-11-11,-10 8,19 10,-9 8,-14-20,27 13,-14-19,-16 4,33 17,-16-21,-21 2,41 21,-47 3,30-23,20 20,-76 3,41-19,23 11,-38 8,6-23,41 20,-47 3,-22 0,71 0,-49 0,8 0,37 0,-18-26,-23 26,45 0,-22 0,-25 0,49 0,-25 0,7 0,14 0,-47 0,17 0,19 0,-36 0,12 0,30 0,-42 0,4 24,45-22,-49-2,5 0,43 0,-74 26,7-2,65-21,-73 23,35-3,38-19,-46-4,-13 22,52-18,-38 23,0-27,51 0,-52 26,29-2,22-21,-51-3,29 23,21-20,-50-3,28 26,24-26,-25 27,1-27,23 0,-24 0,-1 26,26-24,-24-4,12 2,-1 27,2-15,-2-24,3 12,-4 0,3 0,24 26,-12-13,-27-26,14 13,26 27,-39-27,13 0,-1 0,14 26,-26-26,-1 0,1 0,26-26,-26 26,20 0,-15 0,18 0,6-27,-29 27,22 0,-19 0,20 0,-20-26,-3 26,26 26,0 1,0-26,26 51,0 0,-19-32,13 40,33-7,-33-33,-14 13,20 19,-12-25,-1-27,13 26,-15-15,5 5,-3-3,-26 0,39-13,-13 0,-26 27,13-24,27-6,-14 3,0 0,13 0,-21 0,-10-27,-21-26,15 43,-4-6,15-37,0 35,-27-17,1 9,19 19,-13-39,-6-7,26 44,0-9,-27-8,27 17,0-8,-26-10,13 14,26 0,-13 6,0-13,-18 2,10 10,-5-5,26-1,-13-12,0 8,0 9,0-17,0 11,0 4,26-42,-12 25,-2 3,41-55,-26 41,-27 26,53-40,-42 41,4-3,11-11,-26 15,0-5,27 16,-12-14,-4 2,16 12,-27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 /><Relationship Id="rId3" Type="http://schemas.openxmlformats.org/officeDocument/2006/relationships/image" Target="../media/image47.jpeg" /><Relationship Id="rId7" Type="http://schemas.openxmlformats.org/officeDocument/2006/relationships/image" Target="../media/image49.png" /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0.xml" /><Relationship Id="rId5" Type="http://schemas.openxmlformats.org/officeDocument/2006/relationships/image" Target="../media/image48.png" /><Relationship Id="rId4" Type="http://schemas.openxmlformats.org/officeDocument/2006/relationships/customXml" Target="../ink/ink29.xml" /><Relationship Id="rId9" Type="http://schemas.openxmlformats.org/officeDocument/2006/relationships/image" Target="../media/image50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 /><Relationship Id="rId13" Type="http://schemas.openxmlformats.org/officeDocument/2006/relationships/image" Target="../media/image10.png" /><Relationship Id="rId18" Type="http://schemas.openxmlformats.org/officeDocument/2006/relationships/image" Target="../media/image8.jpeg" /><Relationship Id="rId3" Type="http://schemas.openxmlformats.org/officeDocument/2006/relationships/image" Target="../media/image5.jpeg" /><Relationship Id="rId21" Type="http://schemas.openxmlformats.org/officeDocument/2006/relationships/image" Target="../media/image11.jpeg" /><Relationship Id="rId7" Type="http://schemas.openxmlformats.org/officeDocument/2006/relationships/image" Target="../media/image7.png" /><Relationship Id="rId12" Type="http://schemas.openxmlformats.org/officeDocument/2006/relationships/customXml" Target="../ink/ink5.xml" /><Relationship Id="rId17" Type="http://schemas.openxmlformats.org/officeDocument/2006/relationships/image" Target="../media/image7.jpeg" /><Relationship Id="rId2" Type="http://schemas.openxmlformats.org/officeDocument/2006/relationships/image" Target="../media/image4.jpeg" /><Relationship Id="rId16" Type="http://schemas.openxmlformats.org/officeDocument/2006/relationships/image" Target="../media/image6.jpeg" /><Relationship Id="rId20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.xml" /><Relationship Id="rId11" Type="http://schemas.openxmlformats.org/officeDocument/2006/relationships/image" Target="../media/image9.png" /><Relationship Id="rId5" Type="http://schemas.openxmlformats.org/officeDocument/2006/relationships/image" Target="../media/image6.png" /><Relationship Id="rId15" Type="http://schemas.openxmlformats.org/officeDocument/2006/relationships/image" Target="../media/image11.png" /><Relationship Id="rId10" Type="http://schemas.openxmlformats.org/officeDocument/2006/relationships/customXml" Target="../ink/ink4.xml" /><Relationship Id="rId19" Type="http://schemas.openxmlformats.org/officeDocument/2006/relationships/image" Target="../media/image9.jpeg" /><Relationship Id="rId4" Type="http://schemas.openxmlformats.org/officeDocument/2006/relationships/customXml" Target="../ink/ink1.xml" /><Relationship Id="rId9" Type="http://schemas.openxmlformats.org/officeDocument/2006/relationships/image" Target="../media/image8.png" /><Relationship Id="rId14" Type="http://schemas.openxmlformats.org/officeDocument/2006/relationships/customXml" Target="../ink/ink6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 /><Relationship Id="rId13" Type="http://schemas.openxmlformats.org/officeDocument/2006/relationships/image" Target="../media/image17.jpeg" /><Relationship Id="rId18" Type="http://schemas.openxmlformats.org/officeDocument/2006/relationships/customXml" Target="../ink/ink11.xml" /><Relationship Id="rId3" Type="http://schemas.openxmlformats.org/officeDocument/2006/relationships/image" Target="../media/image13.jpeg" /><Relationship Id="rId7" Type="http://schemas.openxmlformats.org/officeDocument/2006/relationships/image" Target="../media/image15.jpeg" /><Relationship Id="rId12" Type="http://schemas.openxmlformats.org/officeDocument/2006/relationships/image" Target="../media/image25.png" /><Relationship Id="rId17" Type="http://schemas.openxmlformats.org/officeDocument/2006/relationships/image" Target="../media/image19.jpeg" /><Relationship Id="rId2" Type="http://schemas.openxmlformats.org/officeDocument/2006/relationships/image" Target="../media/image12.jpeg" /><Relationship Id="rId16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11" Type="http://schemas.openxmlformats.org/officeDocument/2006/relationships/customXml" Target="../ink/ink9.xml" /><Relationship Id="rId5" Type="http://schemas.openxmlformats.org/officeDocument/2006/relationships/customXml" Target="../ink/ink7.xml" /><Relationship Id="rId15" Type="http://schemas.openxmlformats.org/officeDocument/2006/relationships/customXml" Target="../ink/ink10.xml" /><Relationship Id="rId10" Type="http://schemas.openxmlformats.org/officeDocument/2006/relationships/image" Target="../media/image24.png" /><Relationship Id="rId19" Type="http://schemas.openxmlformats.org/officeDocument/2006/relationships/image" Target="../media/image30.png" /><Relationship Id="rId4" Type="http://schemas.openxmlformats.org/officeDocument/2006/relationships/image" Target="../media/image14.jpeg" /><Relationship Id="rId9" Type="http://schemas.openxmlformats.org/officeDocument/2006/relationships/customXml" Target="../ink/ink8.xml" /><Relationship Id="rId14" Type="http://schemas.openxmlformats.org/officeDocument/2006/relationships/image" Target="../media/image18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 /><Relationship Id="rId13" Type="http://schemas.openxmlformats.org/officeDocument/2006/relationships/image" Target="../media/image39.png" /><Relationship Id="rId3" Type="http://schemas.openxmlformats.org/officeDocument/2006/relationships/image" Target="../media/image23.jpeg" /><Relationship Id="rId7" Type="http://schemas.openxmlformats.org/officeDocument/2006/relationships/image" Target="../media/image36.png" /><Relationship Id="rId12" Type="http://schemas.openxmlformats.org/officeDocument/2006/relationships/customXml" Target="../ink/ink16.xml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3.xml" /><Relationship Id="rId11" Type="http://schemas.openxmlformats.org/officeDocument/2006/relationships/image" Target="../media/image38.png" /><Relationship Id="rId5" Type="http://schemas.openxmlformats.org/officeDocument/2006/relationships/image" Target="../media/image35.png" /><Relationship Id="rId10" Type="http://schemas.openxmlformats.org/officeDocument/2006/relationships/customXml" Target="../ink/ink15.xml" /><Relationship Id="rId4" Type="http://schemas.openxmlformats.org/officeDocument/2006/relationships/customXml" Target="../ink/ink12.xml" /><Relationship Id="rId9" Type="http://schemas.openxmlformats.org/officeDocument/2006/relationships/image" Target="../media/image37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 /><Relationship Id="rId13" Type="http://schemas.openxmlformats.org/officeDocument/2006/relationships/image" Target="../media/image29.jpeg" /><Relationship Id="rId3" Type="http://schemas.openxmlformats.org/officeDocument/2006/relationships/customXml" Target="../ink/ink17.xml" /><Relationship Id="rId7" Type="http://schemas.openxmlformats.org/officeDocument/2006/relationships/customXml" Target="../ink/ink19.xml" /><Relationship Id="rId12" Type="http://schemas.openxmlformats.org/officeDocument/2006/relationships/image" Target="../media/image28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2.png" /><Relationship Id="rId11" Type="http://schemas.openxmlformats.org/officeDocument/2006/relationships/image" Target="../media/image27.jpeg" /><Relationship Id="rId5" Type="http://schemas.openxmlformats.org/officeDocument/2006/relationships/customXml" Target="../ink/ink18.xml" /><Relationship Id="rId10" Type="http://schemas.openxmlformats.org/officeDocument/2006/relationships/image" Target="../media/image26.jpeg" /><Relationship Id="rId4" Type="http://schemas.openxmlformats.org/officeDocument/2006/relationships/image" Target="../media/image41.png" /><Relationship Id="rId9" Type="http://schemas.openxmlformats.org/officeDocument/2006/relationships/image" Target="../media/image25.jpeg" /><Relationship Id="rId14" Type="http://schemas.openxmlformats.org/officeDocument/2006/relationships/image" Target="../media/image30.jpe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 /><Relationship Id="rId13" Type="http://schemas.openxmlformats.org/officeDocument/2006/relationships/customXml" Target="../ink/ink23.xml" /><Relationship Id="rId18" Type="http://schemas.openxmlformats.org/officeDocument/2006/relationships/image" Target="../media/image61.png" /><Relationship Id="rId3" Type="http://schemas.openxmlformats.org/officeDocument/2006/relationships/image" Target="../media/image32.jpeg" /><Relationship Id="rId7" Type="http://schemas.openxmlformats.org/officeDocument/2006/relationships/image" Target="../media/image53.png" /><Relationship Id="rId12" Type="http://schemas.openxmlformats.org/officeDocument/2006/relationships/image" Target="../media/image35.jpeg" /><Relationship Id="rId17" Type="http://schemas.openxmlformats.org/officeDocument/2006/relationships/customXml" Target="../ink/ink24.xml" /><Relationship Id="rId2" Type="http://schemas.openxmlformats.org/officeDocument/2006/relationships/image" Target="../media/image31.jpeg" /><Relationship Id="rId16" Type="http://schemas.openxmlformats.org/officeDocument/2006/relationships/image" Target="../media/image37.jpeg" /><Relationship Id="rId20" Type="http://schemas.openxmlformats.org/officeDocument/2006/relationships/image" Target="../media/image62.pn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1.xml" /><Relationship Id="rId11" Type="http://schemas.openxmlformats.org/officeDocument/2006/relationships/image" Target="../media/image34.jpeg" /><Relationship Id="rId5" Type="http://schemas.openxmlformats.org/officeDocument/2006/relationships/image" Target="../media/image52.png" /><Relationship Id="rId15" Type="http://schemas.openxmlformats.org/officeDocument/2006/relationships/image" Target="../media/image36.jpeg" /><Relationship Id="rId10" Type="http://schemas.openxmlformats.org/officeDocument/2006/relationships/image" Target="../media/image55.png" /><Relationship Id="rId19" Type="http://schemas.openxmlformats.org/officeDocument/2006/relationships/customXml" Target="../ink/ink25.xml" /><Relationship Id="rId4" Type="http://schemas.openxmlformats.org/officeDocument/2006/relationships/customXml" Target="../ink/ink20.xml" /><Relationship Id="rId9" Type="http://schemas.openxmlformats.org/officeDocument/2006/relationships/customXml" Target="../ink/ink22.xml" /><Relationship Id="rId14" Type="http://schemas.openxmlformats.org/officeDocument/2006/relationships/image" Target="../media/image58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 /><Relationship Id="rId3" Type="http://schemas.openxmlformats.org/officeDocument/2006/relationships/customXml" Target="../ink/ink26.xml" /><Relationship Id="rId7" Type="http://schemas.openxmlformats.org/officeDocument/2006/relationships/customXml" Target="../ink/ink27.xml" /><Relationship Id="rId12" Type="http://schemas.openxmlformats.org/officeDocument/2006/relationships/image" Target="../media/image70.png" /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0.jpeg" /><Relationship Id="rId11" Type="http://schemas.openxmlformats.org/officeDocument/2006/relationships/customXml" Target="../ink/ink28.xml" /><Relationship Id="rId5" Type="http://schemas.openxmlformats.org/officeDocument/2006/relationships/image" Target="../media/image39.jpeg" /><Relationship Id="rId10" Type="http://schemas.openxmlformats.org/officeDocument/2006/relationships/image" Target="../media/image42.jpeg" /><Relationship Id="rId4" Type="http://schemas.openxmlformats.org/officeDocument/2006/relationships/image" Target="../media/image64.png" /><Relationship Id="rId9" Type="http://schemas.openxmlformats.org/officeDocument/2006/relationships/image" Target="../media/image41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73B7-2AD4-2C4A-BB30-0EEE5ADB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181" y="3429000"/>
            <a:ext cx="5687785" cy="3056564"/>
          </a:xfrm>
        </p:spPr>
        <p:txBody>
          <a:bodyPr>
            <a:normAutofit/>
          </a:bodyPr>
          <a:lstStyle/>
          <a:p>
            <a:r>
              <a:rPr lang="en-US" sz="8000">
                <a:latin typeface="Grotesque" panose="02000000000000000000" pitchFamily="2" charset="0"/>
                <a:ea typeface="Grotesque" panose="02000000000000000000" pitchFamily="2" charset="0"/>
              </a:rPr>
              <a:t>Funcții și Proceduri. </a:t>
            </a:r>
            <a:r>
              <a:rPr lang="en-US" sz="8000"/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DCB69-5163-3D47-ACEA-7872FE8BC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464889"/>
          </a:xfrm>
        </p:spPr>
        <p:txBody>
          <a:bodyPr/>
          <a:lstStyle/>
          <a:p>
            <a:r>
              <a:rPr lang="en-US"/>
              <a:t>🌻Magdalena Zlatov,clasa 11B🌻</a:t>
            </a:r>
          </a:p>
        </p:txBody>
      </p:sp>
    </p:spTree>
    <p:extLst>
      <p:ext uri="{BB962C8B-B14F-4D97-AF65-F5344CB8AC3E}">
        <p14:creationId xmlns:p14="http://schemas.microsoft.com/office/powerpoint/2010/main" val="125825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3FC-95F1-BF46-BF3E-C841F42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2C31B-1674-CB4F-947C-A83993F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239" y="1614488"/>
            <a:ext cx="3363660" cy="399732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278BF11-CCFC-B844-AB1D-06C0DDBD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82" y="719666"/>
            <a:ext cx="3789218" cy="5418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2C774-C24C-BC41-AF77-E9B043C2494E}"/>
                  </a:ext>
                </a:extLst>
              </p14:cNvPr>
              <p14:cNvContentPartPr/>
              <p14:nvPr/>
            </p14:nvContentPartPr>
            <p14:xfrm>
              <a:off x="4628279" y="944640"/>
              <a:ext cx="1290600" cy="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2C774-C24C-BC41-AF77-E9B043C24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3639" y="854640"/>
                <a:ext cx="1380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1B7E73-6D99-4243-9BC4-65A7E375901A}"/>
                  </a:ext>
                </a:extLst>
              </p14:cNvPr>
              <p14:cNvContentPartPr/>
              <p14:nvPr/>
            </p14:nvContentPartPr>
            <p14:xfrm>
              <a:off x="4704959" y="2091960"/>
              <a:ext cx="1032480" cy="6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1B7E73-6D99-4243-9BC4-65A7E37590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9959" y="2002320"/>
                <a:ext cx="1122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76CC28-51DC-B845-AC76-C1957EB570E7}"/>
                  </a:ext>
                </a:extLst>
              </p14:cNvPr>
              <p14:cNvContentPartPr/>
              <p14:nvPr/>
            </p14:nvContentPartPr>
            <p14:xfrm>
              <a:off x="4991519" y="2943360"/>
              <a:ext cx="1194840" cy="4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76CC28-51DC-B845-AC76-C1957EB570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6519" y="2853360"/>
                <a:ext cx="128484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05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0329-B404-4F4A-86F3-CD9795BE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5703517" cy="630219"/>
          </a:xfrm>
        </p:spPr>
        <p:txBody>
          <a:bodyPr/>
          <a:lstStyle/>
          <a:p>
            <a:r>
              <a:rPr lang="en-US"/>
              <a:t>&gt;&gt;Exemple de probleme&lt;&lt;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B5D4-241A-5F46-84C3-98C6CDED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897" y="3657600"/>
            <a:ext cx="2993153" cy="219074"/>
          </a:xfrm>
        </p:spPr>
        <p:txBody>
          <a:bodyPr>
            <a:normAutofit fontScale="25000" lnSpcReduction="20000"/>
          </a:bodyPr>
          <a:lstStyle/>
          <a:p>
            <a:r>
              <a:rPr lang="en-US" b="0" i="1">
                <a:effectLst/>
                <a:latin typeface="Trebuchet MS" panose="02000000000000000000" pitchFamily="2" charset="0"/>
              </a:rPr>
              <a:t>1. Fie dat tabloul unidimensional a[1..10] of real, de determinat suma elementelor acestui tablou utilizind procedura.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4D959D5-47CC-8942-B079-90E430FD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53" y="1676400"/>
            <a:ext cx="3432452" cy="48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0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FC09-6FAA-D44C-9EB4-BC672EE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80B5-6094-8C46-96C2-A2CF4297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99" y="2052116"/>
            <a:ext cx="3322401" cy="3997828"/>
          </a:xfrm>
        </p:spPr>
        <p:txBody>
          <a:bodyPr/>
          <a:lstStyle/>
          <a:p>
            <a:r>
              <a:rPr lang="en-US" b="0" i="1">
                <a:effectLst/>
                <a:latin typeface="Trebuchet MS" panose="020B0603020202020204" pitchFamily="34" charset="0"/>
              </a:rPr>
              <a:t>2. Fie dat tabloul unidimensional a[1..10]of real, de determinat suma elementelor acestui tablou utilizind o functie.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FECAA4-A846-ED43-8267-CC6CB825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3" y="719666"/>
            <a:ext cx="392581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0C0A-2437-B444-AD9F-F22FFB05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6551242" cy="182544"/>
          </a:xfrm>
        </p:spPr>
        <p:txBody>
          <a:bodyPr>
            <a:normAutofit fontScale="90000"/>
          </a:bodyPr>
          <a:lstStyle/>
          <a:p>
            <a:r>
              <a:rPr lang="en-US"/>
              <a:t>&gt;&gt;Cuprins și bibliografie&lt;&lt;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606A-1AEB-954E-86CE-3F006548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99" y="1430086"/>
            <a:ext cx="3627201" cy="399782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1.FunctiiInformații de constituireExemplul+explicație2.ProceduriInformații de constituireExemplul+explicație3.Domenii de vizibilitate4.exeplu de probleme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334D2-E3A5-0945-8900-1329BF779A03}"/>
              </a:ext>
            </a:extLst>
          </p:cNvPr>
          <p:cNvSpPr txBox="1"/>
          <p:nvPr/>
        </p:nvSpPr>
        <p:spPr>
          <a:xfrm>
            <a:off x="7486650" y="2058085"/>
            <a:ext cx="2781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You tube(The free learning channel)</a:t>
            </a:r>
          </a:p>
          <a:p>
            <a:r>
              <a:rPr lang="en-US"/>
              <a:t>Manual de informatica clasa 11</a:t>
            </a:r>
          </a:p>
          <a:p>
            <a:r>
              <a:rPr lang="en-US"/>
              <a:t>Caietul de clasă Metodpascal.blogspot.com</a:t>
            </a:r>
          </a:p>
        </p:txBody>
      </p:sp>
    </p:spTree>
    <p:extLst>
      <p:ext uri="{BB962C8B-B14F-4D97-AF65-F5344CB8AC3E}">
        <p14:creationId xmlns:p14="http://schemas.microsoft.com/office/powerpoint/2010/main" val="35563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ED58-CFB0-8C4A-9B88-3F331930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762338"/>
            <a:ext cx="4857750" cy="45719"/>
          </a:xfrm>
        </p:spPr>
        <p:txBody>
          <a:bodyPr>
            <a:normAutofit fontScale="90000"/>
          </a:bodyPr>
          <a:lstStyle/>
          <a:p>
            <a:r>
              <a:rPr lang="en-US"/>
              <a:t>&gt;&gt;FUNCTIII&lt;&lt;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CA19-4CF8-DC48-B89A-8BED68F0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256" y="542688"/>
            <a:ext cx="9182100" cy="54178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endParaRPr lang="en-US" sz="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057ACA-498A-494B-86DB-4354D20A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72" y="2405388"/>
            <a:ext cx="3167466" cy="22981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DBA8657-6584-1D48-B36C-9CC20921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50" y="1795810"/>
            <a:ext cx="2053485" cy="277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D7E1D593-75D4-0B49-BEC3-EE6C85F30E75}"/>
                  </a:ext>
                </a:extLst>
              </p14:cNvPr>
              <p14:cNvContentPartPr/>
              <p14:nvPr/>
            </p14:nvContentPartPr>
            <p14:xfrm>
              <a:off x="4701180" y="1739520"/>
              <a:ext cx="1645920" cy="71424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D7E1D593-75D4-0B49-BEC3-EE6C85F30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2540" y="1730880"/>
                <a:ext cx="16635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493AC9A-3385-624B-BCFA-DCD089028311}"/>
                  </a:ext>
                </a:extLst>
              </p14:cNvPr>
              <p14:cNvContentPartPr/>
              <p14:nvPr/>
            </p14:nvContentPartPr>
            <p14:xfrm>
              <a:off x="6863190" y="1511280"/>
              <a:ext cx="1931040" cy="96192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493AC9A-3385-624B-BCFA-DCD0890283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4192" y="1502280"/>
                <a:ext cx="1948677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DDA5B836-A4E3-C44A-B78B-B8986106CC6A}"/>
                  </a:ext>
                </a:extLst>
              </p14:cNvPr>
              <p14:cNvContentPartPr/>
              <p14:nvPr/>
            </p14:nvContentPartPr>
            <p14:xfrm>
              <a:off x="8118510" y="2633400"/>
              <a:ext cx="1293840" cy="100080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DDA5B836-A4E3-C44A-B78B-B8986106CC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9870" y="2624760"/>
                <a:ext cx="1311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2DE65B-8D10-8E41-82A9-FF766483545B}"/>
                  </a:ext>
                </a:extLst>
              </p14:cNvPr>
              <p14:cNvContentPartPr/>
              <p14:nvPr/>
            </p14:nvContentPartPr>
            <p14:xfrm>
              <a:off x="4432830" y="3272040"/>
              <a:ext cx="813600" cy="132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2DE65B-8D10-8E41-82A9-FF76648354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3830" y="3263400"/>
                <a:ext cx="83124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D592E39-3B28-0A4D-823E-FFC193F85A2A}"/>
                  </a:ext>
                </a:extLst>
              </p14:cNvPr>
              <p14:cNvContentPartPr/>
              <p14:nvPr/>
            </p14:nvContentPartPr>
            <p14:xfrm>
              <a:off x="4218630" y="2748600"/>
              <a:ext cx="1046520" cy="362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592E39-3B28-0A4D-823E-FFC193F85A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9990" y="2739960"/>
                <a:ext cx="10641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860B71-88FF-F642-A15B-5B199685375C}"/>
                  </a:ext>
                </a:extLst>
              </p14:cNvPr>
              <p14:cNvContentPartPr/>
              <p14:nvPr/>
            </p14:nvContentPartPr>
            <p14:xfrm>
              <a:off x="5807310" y="3938400"/>
              <a:ext cx="1465200" cy="1639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860B71-88FF-F642-A15B-5B19968537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8310" y="3929760"/>
                <a:ext cx="1482840" cy="165672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Picture 41">
            <a:extLst>
              <a:ext uri="{FF2B5EF4-FFF2-40B4-BE49-F238E27FC236}">
                <a16:creationId xmlns:a16="http://schemas.microsoft.com/office/drawing/2014/main" id="{2252C247-1F18-0B4E-AE6F-47C508E978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5820" y="870143"/>
            <a:ext cx="2674158" cy="579052"/>
          </a:xfrm>
          <a:prstGeom prst="rect">
            <a:avLst/>
          </a:prstGeom>
        </p:spPr>
      </p:pic>
      <p:pic>
        <p:nvPicPr>
          <p:cNvPr id="43" name="Picture 43">
            <a:extLst>
              <a:ext uri="{FF2B5EF4-FFF2-40B4-BE49-F238E27FC236}">
                <a16:creationId xmlns:a16="http://schemas.microsoft.com/office/drawing/2014/main" id="{EAA44C39-FFC2-AA46-92EA-D54E456756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8510" y="1960902"/>
            <a:ext cx="3057155" cy="383031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FD09A7FC-77BA-7D44-9DE7-F9C487AAD0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32058" y="3750930"/>
            <a:ext cx="2101298" cy="714240"/>
          </a:xfrm>
          <a:prstGeom prst="rect">
            <a:avLst/>
          </a:prstGeom>
        </p:spPr>
      </p:pic>
      <p:pic>
        <p:nvPicPr>
          <p:cNvPr id="47" name="Picture 47">
            <a:extLst>
              <a:ext uri="{FF2B5EF4-FFF2-40B4-BE49-F238E27FC236}">
                <a16:creationId xmlns:a16="http://schemas.microsoft.com/office/drawing/2014/main" id="{EC9FFD5C-B757-1642-9612-98BA73DE57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8711" y="5728012"/>
            <a:ext cx="3658037" cy="704647"/>
          </a:xfrm>
          <a:prstGeom prst="rect">
            <a:avLst/>
          </a:prstGeom>
        </p:spPr>
      </p:pic>
      <p:pic>
        <p:nvPicPr>
          <p:cNvPr id="49" name="Picture 49">
            <a:extLst>
              <a:ext uri="{FF2B5EF4-FFF2-40B4-BE49-F238E27FC236}">
                <a16:creationId xmlns:a16="http://schemas.microsoft.com/office/drawing/2014/main" id="{4D4EA397-F3DA-F04B-8038-0AE7F2983F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0457" y="3756477"/>
            <a:ext cx="2169994" cy="494586"/>
          </a:xfrm>
          <a:prstGeom prst="rect">
            <a:avLst/>
          </a:prstGeom>
        </p:spPr>
      </p:pic>
      <p:pic>
        <p:nvPicPr>
          <p:cNvPr id="51" name="Picture 51">
            <a:extLst>
              <a:ext uri="{FF2B5EF4-FFF2-40B4-BE49-F238E27FC236}">
                <a16:creationId xmlns:a16="http://schemas.microsoft.com/office/drawing/2014/main" id="{A9530C17-A3E9-4C4A-8EF8-E4A49BD3AA2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6258" y="2800616"/>
            <a:ext cx="2582140" cy="3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B42-9EF5-F645-8B0D-DC91D728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E6B6E4-95E2-6C4E-A585-04EC679B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425" y="1947863"/>
            <a:ext cx="2111375" cy="5373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D5BF30D-0F7F-0E48-82D7-381B94A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51" y="1377714"/>
            <a:ext cx="1152525" cy="3717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75199A-93F9-9D4B-9298-B6A8F439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869" y="1996747"/>
            <a:ext cx="1947469" cy="439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4A34C9-960F-D24B-B348-0DE0EBA288DB}"/>
                  </a:ext>
                </a:extLst>
              </p14:cNvPr>
              <p14:cNvContentPartPr/>
              <p14:nvPr/>
            </p14:nvContentPartPr>
            <p14:xfrm>
              <a:off x="4587740" y="2091168"/>
              <a:ext cx="2035800" cy="42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4A34C9-960F-D24B-B348-0DE0EBA288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8740" y="2082168"/>
                <a:ext cx="2053440" cy="4417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1">
            <a:extLst>
              <a:ext uri="{FF2B5EF4-FFF2-40B4-BE49-F238E27FC236}">
                <a16:creationId xmlns:a16="http://schemas.microsoft.com/office/drawing/2014/main" id="{C706E2CA-B04A-9940-8B5F-147236F76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318" y="3088006"/>
            <a:ext cx="1857386" cy="43953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E763691-CD8B-194F-9FBE-218E6FFDF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9338" y="2767983"/>
            <a:ext cx="2565332" cy="517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5B3D69-819C-7E4A-833B-FBA7E2585397}"/>
                  </a:ext>
                </a:extLst>
              </p14:cNvPr>
              <p14:cNvContentPartPr/>
              <p14:nvPr/>
            </p14:nvContentPartPr>
            <p14:xfrm>
              <a:off x="7205685" y="2548800"/>
              <a:ext cx="437760" cy="666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5B3D69-819C-7E4A-833B-FBA7E25853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97045" y="2539800"/>
                <a:ext cx="45540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E61167-361B-264B-8010-9FAB9CC9F53A}"/>
                  </a:ext>
                </a:extLst>
              </p14:cNvPr>
              <p14:cNvContentPartPr/>
              <p14:nvPr/>
            </p14:nvContentPartPr>
            <p14:xfrm>
              <a:off x="8594565" y="2044080"/>
              <a:ext cx="1189440" cy="71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E61167-361B-264B-8010-9FAB9CC9F5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5925" y="2035440"/>
                <a:ext cx="1207080" cy="7318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8">
            <a:extLst>
              <a:ext uri="{FF2B5EF4-FFF2-40B4-BE49-F238E27FC236}">
                <a16:creationId xmlns:a16="http://schemas.microsoft.com/office/drawing/2014/main" id="{F8592EF2-BB43-B841-B66A-96D24074DB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1497" y="3687535"/>
            <a:ext cx="3677229" cy="85122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1289B354-8D37-C141-9AA0-20D35990BE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0399" y="5480286"/>
            <a:ext cx="3827801" cy="411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0BD28DD9-A04E-A041-82BA-15EBB5DE602E}"/>
                  </a:ext>
                </a:extLst>
              </p14:cNvPr>
              <p14:cNvContentPartPr/>
              <p14:nvPr/>
            </p14:nvContentPartPr>
            <p14:xfrm>
              <a:off x="3654240" y="4690710"/>
              <a:ext cx="523440" cy="88560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0BD28DD9-A04E-A041-82BA-15EBB5DE60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45246" y="4681710"/>
                <a:ext cx="541068" cy="9032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30">
            <a:extLst>
              <a:ext uri="{FF2B5EF4-FFF2-40B4-BE49-F238E27FC236}">
                <a16:creationId xmlns:a16="http://schemas.microsoft.com/office/drawing/2014/main" id="{46138F6C-2C31-3548-9EED-67B62CD94D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1869" y="4422058"/>
            <a:ext cx="3540825" cy="537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BC8DF1-47C0-9246-BD48-CD8A3FE56D23}"/>
                  </a:ext>
                </a:extLst>
              </p14:cNvPr>
              <p14:cNvContentPartPr/>
              <p14:nvPr/>
            </p14:nvContentPartPr>
            <p14:xfrm>
              <a:off x="7677045" y="3890880"/>
              <a:ext cx="1165680" cy="1656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BC8DF1-47C0-9246-BD48-CD8A3FE56D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2045" y="3800860"/>
                <a:ext cx="1255320" cy="1836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0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0FAD-858C-404F-951F-E4EEC15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5" y="808057"/>
            <a:ext cx="7931714" cy="16349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77C8F887-37CE-B04F-AB50-0D5C769A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86" y="394504"/>
            <a:ext cx="1840640" cy="411903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3D33D2C7-6D70-FA4E-9B30-B280EAD6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86" y="4530229"/>
            <a:ext cx="1840640" cy="15197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57E266-F976-F940-9F33-5FF0E7FA9CBB}"/>
              </a:ext>
            </a:extLst>
          </p:cNvPr>
          <p:cNvSpPr txBox="1"/>
          <p:nvPr/>
        </p:nvSpPr>
        <p:spPr>
          <a:xfrm>
            <a:off x="1803400" y="2274838"/>
            <a:ext cx="307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Funcția Putere2 parametri formali:</a:t>
            </a:r>
          </a:p>
          <a:p>
            <a:r>
              <a:rPr lang="en-US" sz="2400"/>
              <a:t>X-real</a:t>
            </a:r>
          </a:p>
          <a:p>
            <a:r>
              <a:rPr lang="en-US" sz="2400"/>
              <a:t>n-Natural</a:t>
            </a:r>
          </a:p>
          <a:p>
            <a:r>
              <a:rPr lang="en-US" sz="2400"/>
              <a:t>Funcția returnează valoare de tip real.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0ECF6-19EB-E34A-8848-0F0B2ED0C9B5}"/>
              </a:ext>
            </a:extLst>
          </p:cNvPr>
          <p:cNvSpPr txBox="1"/>
          <p:nvPr/>
        </p:nvSpPr>
        <p:spPr>
          <a:xfrm>
            <a:off x="1246618" y="5235057"/>
            <a:ext cx="379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Variabile locale=p și i(corp. funcției)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5F5FF2-BDC0-CF42-BC5E-9CBD7995ABE2}"/>
              </a:ext>
            </a:extLst>
          </p:cNvPr>
          <p:cNvSpPr txBox="1"/>
          <p:nvPr/>
        </p:nvSpPr>
        <p:spPr>
          <a:xfrm>
            <a:off x="7532360" y="2641637"/>
            <a:ext cx="3506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Apelul:Puterea(a,b)= val. 3.0 și 2(par.actuali) a și b _ se transmit (par. formali) x și n</a:t>
            </a:r>
          </a:p>
        </p:txBody>
      </p:sp>
    </p:spTree>
    <p:extLst>
      <p:ext uri="{BB962C8B-B14F-4D97-AF65-F5344CB8AC3E}">
        <p14:creationId xmlns:p14="http://schemas.microsoft.com/office/powerpoint/2010/main" val="3252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578-BFF3-1143-B939-41A81E7F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8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E8A862-23F6-6F4C-B7EA-3002D08EC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37" y="1778922"/>
            <a:ext cx="3359945" cy="2812128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BAAB440-446B-F345-8851-5B6778BF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9" y="2722165"/>
            <a:ext cx="4167821" cy="1691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0D95D0B-2509-E64F-BFF1-3FBFE649F3BB}"/>
                  </a:ext>
                </a:extLst>
              </p14:cNvPr>
              <p14:cNvContentPartPr/>
              <p14:nvPr/>
            </p14:nvContentPartPr>
            <p14:xfrm>
              <a:off x="7711380" y="3346830"/>
              <a:ext cx="791640" cy="24012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0D95D0B-2509-E64F-BFF1-3FBFE649F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736" y="3337830"/>
                <a:ext cx="809288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4B352040-1671-9C47-9BBE-7A4BDFA59D35}"/>
                  </a:ext>
                </a:extLst>
              </p14:cNvPr>
              <p14:cNvContentPartPr/>
              <p14:nvPr/>
            </p14:nvContentPartPr>
            <p14:xfrm>
              <a:off x="8463060" y="3291390"/>
              <a:ext cx="808560" cy="324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4B352040-1671-9C47-9BBE-7A4BDFA59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4064" y="3282390"/>
                <a:ext cx="826192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5DF6154-B68B-E54E-93E8-91CA13EF424A}"/>
                  </a:ext>
                </a:extLst>
              </p14:cNvPr>
              <p14:cNvContentPartPr/>
              <p14:nvPr/>
            </p14:nvContentPartPr>
            <p14:xfrm>
              <a:off x="7654500" y="3681630"/>
              <a:ext cx="561600" cy="23832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5DF6154-B68B-E54E-93E8-91CA13EF42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5500" y="3672630"/>
                <a:ext cx="579240" cy="2559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4D4F606-54D5-6B46-9C52-5F5E1912D44D}"/>
              </a:ext>
            </a:extLst>
          </p:cNvPr>
          <p:cNvSpPr txBox="1"/>
          <p:nvPr/>
        </p:nvSpPr>
        <p:spPr>
          <a:xfrm>
            <a:off x="2847975" y="1073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"Suma elementelor pozitive"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246664-3A03-4543-9A39-6DF4283C9342}"/>
                  </a:ext>
                </a:extLst>
              </p14:cNvPr>
              <p14:cNvContentPartPr/>
              <p14:nvPr/>
            </p14:nvContentPartPr>
            <p14:xfrm>
              <a:off x="2472840" y="1482750"/>
              <a:ext cx="3795480" cy="57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246664-3A03-4543-9A39-6DF4283C9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8200" y="1392750"/>
                <a:ext cx="3885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352E63-C278-4242-83B0-7249E193B985}"/>
                  </a:ext>
                </a:extLst>
              </p14:cNvPr>
              <p14:cNvContentPartPr/>
              <p14:nvPr/>
            </p14:nvContentPartPr>
            <p14:xfrm>
              <a:off x="2025720" y="930510"/>
              <a:ext cx="4178160" cy="38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352E63-C278-4242-83B0-7249E193B9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1080" y="840870"/>
                <a:ext cx="4267800" cy="2181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1F36642-07F2-C64C-AC0E-1B42D509B86C}"/>
              </a:ext>
            </a:extLst>
          </p:cNvPr>
          <p:cNvSpPr txBox="1"/>
          <p:nvPr/>
        </p:nvSpPr>
        <p:spPr>
          <a:xfrm>
            <a:off x="2611808" y="5160275"/>
            <a:ext cx="622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Funcția- calculează și returnează o singură valoare,care se asociază numelui funcției</a:t>
            </a:r>
          </a:p>
        </p:txBody>
      </p:sp>
    </p:spTree>
    <p:extLst>
      <p:ext uri="{BB962C8B-B14F-4D97-AF65-F5344CB8AC3E}">
        <p14:creationId xmlns:p14="http://schemas.microsoft.com/office/powerpoint/2010/main" val="399606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9D7C-7358-FA47-AA46-DF8C4E39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588898" cy="742855"/>
          </a:xfrm>
        </p:spPr>
        <p:txBody>
          <a:bodyPr>
            <a:normAutofit fontScale="90000"/>
          </a:bodyPr>
          <a:lstStyle/>
          <a:p>
            <a:r>
              <a:rPr lang="en-US"/>
              <a:t>&gt;&gt;PROCEDURI&lt;&lt;    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4772FA-A15F-C849-9396-DE15EEE7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56" y="2027333"/>
            <a:ext cx="4354404" cy="232869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FA4A8D-58C1-BE45-BA91-7AB116517C19}"/>
                  </a:ext>
                </a:extLst>
              </p14:cNvPr>
              <p14:cNvContentPartPr/>
              <p14:nvPr/>
            </p14:nvContentPartPr>
            <p14:xfrm>
              <a:off x="6069510" y="929160"/>
              <a:ext cx="3022200" cy="132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FA4A8D-58C1-BE45-BA91-7AB116517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0510" y="920160"/>
                <a:ext cx="3039840" cy="13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DF2872-C01D-E942-A7C9-5A6161EDAA2C}"/>
                  </a:ext>
                </a:extLst>
              </p14:cNvPr>
              <p14:cNvContentPartPr/>
              <p14:nvPr/>
            </p14:nvContentPartPr>
            <p14:xfrm>
              <a:off x="7843950" y="2728440"/>
              <a:ext cx="1645920" cy="88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DF2872-C01D-E942-A7C9-5A6161EDAA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5310" y="2719800"/>
                <a:ext cx="166356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11BFBA58-E1D5-A24A-8A49-35088E2AD440}"/>
                  </a:ext>
                </a:extLst>
              </p14:cNvPr>
              <p14:cNvContentPartPr/>
              <p14:nvPr/>
            </p14:nvContentPartPr>
            <p14:xfrm>
              <a:off x="3407310" y="1773000"/>
              <a:ext cx="797760" cy="266652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11BFBA58-E1D5-A24A-8A49-35088E2AD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8310" y="1764000"/>
                <a:ext cx="815400" cy="26841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3">
            <a:extLst>
              <a:ext uri="{FF2B5EF4-FFF2-40B4-BE49-F238E27FC236}">
                <a16:creationId xmlns:a16="http://schemas.microsoft.com/office/drawing/2014/main" id="{3374592F-5F5F-924F-8E42-D8F238756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361" y="4632434"/>
            <a:ext cx="3383394" cy="390392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E4856C5-0A5C-FC42-97B3-12494BBC7B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7260" y="874956"/>
            <a:ext cx="2727501" cy="60944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B64CAC17-C850-1B42-AE39-60F863C26A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7260" y="3216465"/>
            <a:ext cx="3022200" cy="568829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AF167ED-BF9B-CC4B-BF53-DD4EA66175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816" y="1235295"/>
            <a:ext cx="3556250" cy="51563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5D930027-CC14-7142-886A-9A26D33A74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859" y="3269658"/>
            <a:ext cx="2393548" cy="51563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572E6422-D32B-C549-AE66-845FA2C00D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0656" y="4019773"/>
            <a:ext cx="2515959" cy="4418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1EA8E4-6941-434A-ADCC-72B4B1228374}"/>
              </a:ext>
            </a:extLst>
          </p:cNvPr>
          <p:cNvSpPr txBox="1"/>
          <p:nvPr/>
        </p:nvSpPr>
        <p:spPr>
          <a:xfrm>
            <a:off x="2568835" y="54036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Procedura poate întoarce mai multe rezultate,prin variabilele desemnate cu prefixul var</a:t>
            </a:r>
          </a:p>
        </p:txBody>
      </p:sp>
    </p:spTree>
    <p:extLst>
      <p:ext uri="{BB962C8B-B14F-4D97-AF65-F5344CB8AC3E}">
        <p14:creationId xmlns:p14="http://schemas.microsoft.com/office/powerpoint/2010/main" val="336908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6322-41EF-944B-9857-BAC19D09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808056"/>
            <a:ext cx="8646089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A2C77A-4492-394A-8401-B58A9EB3D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58" y="1354006"/>
            <a:ext cx="2256099" cy="423319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DCDB651-222D-5F42-B0F2-3151C261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07" y="1354006"/>
            <a:ext cx="2918786" cy="451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33C45D-414F-FD4E-8CD0-4957FF458D34}"/>
                  </a:ext>
                </a:extLst>
              </p14:cNvPr>
              <p14:cNvContentPartPr/>
              <p14:nvPr/>
            </p14:nvContentPartPr>
            <p14:xfrm>
              <a:off x="3871864" y="1483923"/>
              <a:ext cx="843120" cy="50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33C45D-414F-FD4E-8CD0-4957FF458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3224" y="1474923"/>
                <a:ext cx="860760" cy="522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221DB97-921B-9B47-9D0F-9D066C25F436}"/>
              </a:ext>
            </a:extLst>
          </p:cNvPr>
          <p:cNvSpPr txBox="1"/>
          <p:nvPr/>
        </p:nvSpPr>
        <p:spPr>
          <a:xfrm>
            <a:off x="1668206" y="2084307"/>
            <a:ext cx="609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Servesc pentru transmiterea de valori din programul principal în procedura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D453F-7E91-8048-B85F-E80B1591DADB}"/>
              </a:ext>
            </a:extLst>
          </p:cNvPr>
          <p:cNvSpPr txBox="1"/>
          <p:nvPr/>
        </p:nvSpPr>
        <p:spPr>
          <a:xfrm>
            <a:off x="8056891" y="808056"/>
            <a:ext cx="338489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Compatibile expresii de tip valoare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966962-ED0C-8D44-926C-AE79CCECE065}"/>
                  </a:ext>
                </a:extLst>
              </p14:cNvPr>
              <p14:cNvContentPartPr/>
              <p14:nvPr/>
            </p14:nvContentPartPr>
            <p14:xfrm>
              <a:off x="6822060" y="369360"/>
              <a:ext cx="1694880" cy="96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966962-ED0C-8D44-926C-AE79CCECE0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9820" y="356760"/>
                <a:ext cx="1719720" cy="987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4">
            <a:extLst>
              <a:ext uri="{FF2B5EF4-FFF2-40B4-BE49-F238E27FC236}">
                <a16:creationId xmlns:a16="http://schemas.microsoft.com/office/drawing/2014/main" id="{A48F70F6-16A2-DE4B-9FBB-D15B6A65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019" y="2896009"/>
            <a:ext cx="2615507" cy="423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1F9E2E89-1F9D-8C43-9AAA-62FD2E31DF45}"/>
                  </a:ext>
                </a:extLst>
              </p14:cNvPr>
              <p14:cNvContentPartPr/>
              <p14:nvPr/>
            </p14:nvContentPartPr>
            <p14:xfrm>
              <a:off x="3987303" y="2964960"/>
              <a:ext cx="819360" cy="40932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1F9E2E89-1F9D-8C43-9AAA-62FD2E31DF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4703" y="2952720"/>
                <a:ext cx="844200" cy="4341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20">
            <a:extLst>
              <a:ext uri="{FF2B5EF4-FFF2-40B4-BE49-F238E27FC236}">
                <a16:creationId xmlns:a16="http://schemas.microsoft.com/office/drawing/2014/main" id="{AD6FF6FE-061C-174C-B57E-2B19CA35AC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4440" y="2941947"/>
            <a:ext cx="3224447" cy="40932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0B99417-FD4B-1A4E-8FA7-FC1843D3C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4532" y="2873481"/>
            <a:ext cx="1723904" cy="500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61043D-7524-F545-959A-70E015D24C51}"/>
              </a:ext>
            </a:extLst>
          </p:cNvPr>
          <p:cNvSpPr txBox="1"/>
          <p:nvPr/>
        </p:nvSpPr>
        <p:spPr>
          <a:xfrm>
            <a:off x="1663440" y="3790880"/>
            <a:ext cx="6098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Servesc pentru întoarcerea rezultatelor din procedura în programul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EDB4E-4BFF-C647-BC36-5E44D088A5E9}"/>
              </a:ext>
            </a:extLst>
          </p:cNvPr>
          <p:cNvSpPr txBox="1"/>
          <p:nvPr/>
        </p:nvSpPr>
        <p:spPr>
          <a:xfrm rot="10800000" flipV="1">
            <a:off x="8854905" y="2388258"/>
            <a:ext cx="2615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Compatibile numai variabile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19E51A-0710-CD4A-8C00-66E48A93AE96}"/>
                  </a:ext>
                </a:extLst>
              </p14:cNvPr>
              <p14:cNvContentPartPr/>
              <p14:nvPr/>
            </p14:nvContentPartPr>
            <p14:xfrm>
              <a:off x="8059025" y="3193720"/>
              <a:ext cx="1548720" cy="966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19E51A-0710-CD4A-8C00-66E48A93AE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6785" y="3181480"/>
                <a:ext cx="1573560" cy="9914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30">
            <a:extLst>
              <a:ext uri="{FF2B5EF4-FFF2-40B4-BE49-F238E27FC236}">
                <a16:creationId xmlns:a16="http://schemas.microsoft.com/office/drawing/2014/main" id="{8AAE57A4-3CFE-1644-A42D-0AD5C676B0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2118" y="4740423"/>
            <a:ext cx="3209089" cy="1267307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9EE3BFB0-6F62-014F-8987-5802ADC357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135" y="5113614"/>
            <a:ext cx="3648075" cy="590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FC4C1A-A708-B54F-B25B-1E80A9DF8591}"/>
                  </a:ext>
                </a:extLst>
              </p14:cNvPr>
              <p14:cNvContentPartPr/>
              <p14:nvPr/>
            </p14:nvContentPartPr>
            <p14:xfrm>
              <a:off x="4778705" y="6041680"/>
              <a:ext cx="2997360" cy="601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FC4C1A-A708-B54F-B25B-1E80A9DF85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6465" y="6029440"/>
                <a:ext cx="302220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59D67E6-ED8E-F543-8BE7-DDE3199F61F3}"/>
                  </a:ext>
                </a:extLst>
              </p14:cNvPr>
              <p14:cNvContentPartPr/>
              <p14:nvPr/>
            </p14:nvContentPartPr>
            <p14:xfrm>
              <a:off x="9174665" y="799288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59D67E6-ED8E-F543-8BE7-DDE3199F61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62425" y="7980280"/>
                <a:ext cx="2520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581-1BF0-1F45-8011-C20D683B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99B2D8-8B30-1546-BEC4-60A57860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181" y="1346670"/>
            <a:ext cx="2940819" cy="477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4995C-18DB-6242-94F5-F94CFDDC498F}"/>
              </a:ext>
            </a:extLst>
          </p:cNvPr>
          <p:cNvSpPr txBox="1"/>
          <p:nvPr/>
        </p:nvSpPr>
        <p:spPr>
          <a:xfrm>
            <a:off x="5837519" y="1346670"/>
            <a:ext cx="4229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Parametri formali:r.l.sr-parametru valoarel,s -parametri variabilă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28A66-BAB4-E24B-B056-EE8EBB4931D3}"/>
              </a:ext>
            </a:extLst>
          </p:cNvPr>
          <p:cNvSpPr txBox="1"/>
          <p:nvPr/>
        </p:nvSpPr>
        <p:spPr>
          <a:xfrm>
            <a:off x="5837519" y="2054556"/>
            <a:ext cx="4732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Execuția instrucțiunii Lac(a,b,c) determjna transmiterea valorii 1.0 drept valoare a parametrului formal r so a locațiilor variabilelor b și c drept locații ale parametrilor formali l și 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AFE46-AF79-8E4B-9CA4-AB3768A21236}"/>
              </a:ext>
            </a:extLst>
          </p:cNvPr>
          <p:cNvSpPr txBox="1"/>
          <p:nvPr/>
        </p:nvSpPr>
        <p:spPr>
          <a:xfrm>
            <a:off x="7290184" y="3820064"/>
            <a:ext cx="5017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Echivalenți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345700-150C-BA44-A522-B05906D79250}"/>
                  </a:ext>
                </a:extLst>
              </p14:cNvPr>
              <p14:cNvContentPartPr/>
              <p14:nvPr/>
            </p14:nvContentPartPr>
            <p14:xfrm>
              <a:off x="6927342" y="4013890"/>
              <a:ext cx="2207880" cy="4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345700-150C-BA44-A522-B05906D79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2342" y="3923890"/>
                <a:ext cx="2297520" cy="2217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4">
            <a:extLst>
              <a:ext uri="{FF2B5EF4-FFF2-40B4-BE49-F238E27FC236}">
                <a16:creationId xmlns:a16="http://schemas.microsoft.com/office/drawing/2014/main" id="{78E88D4E-DA47-6E45-A314-884A76210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660" y="5986773"/>
            <a:ext cx="1603168" cy="62176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EB98A24-D933-4042-85F5-17B1A0689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237" y="5112720"/>
            <a:ext cx="1975472" cy="707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34C8FB-86FB-CD4A-BCE4-C688F857687E}"/>
                  </a:ext>
                </a:extLst>
              </p14:cNvPr>
              <p14:cNvContentPartPr/>
              <p14:nvPr/>
            </p14:nvContentPartPr>
            <p14:xfrm>
              <a:off x="7521890" y="4745770"/>
              <a:ext cx="441720" cy="628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34C8FB-86FB-CD4A-BCE4-C688F85768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9650" y="4733170"/>
                <a:ext cx="466920" cy="6534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1">
            <a:extLst>
              <a:ext uri="{FF2B5EF4-FFF2-40B4-BE49-F238E27FC236}">
                <a16:creationId xmlns:a16="http://schemas.microsoft.com/office/drawing/2014/main" id="{3C623A9F-F063-A14F-AE41-F5FBF8B6C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756" y="4222116"/>
            <a:ext cx="1441726" cy="580456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EE5D0956-7E30-C74B-BF80-8E4415E0B0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7176" y="5258631"/>
            <a:ext cx="1931340" cy="7913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2B2A66-77F2-2843-8971-036D69D8F22E}"/>
                  </a:ext>
                </a:extLst>
              </p14:cNvPr>
              <p14:cNvContentPartPr/>
              <p14:nvPr/>
            </p14:nvContentPartPr>
            <p14:xfrm>
              <a:off x="8501450" y="4842250"/>
              <a:ext cx="814320" cy="74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2B2A66-77F2-2843-8971-036D69D8F2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89210" y="4830010"/>
                <a:ext cx="839160" cy="7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2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18A-2E3F-F34F-97EA-A408C6AC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6379792" cy="449244"/>
          </a:xfrm>
        </p:spPr>
        <p:txBody>
          <a:bodyPr>
            <a:normAutofit fontScale="90000"/>
          </a:bodyPr>
          <a:lstStyle/>
          <a:p>
            <a:r>
              <a:rPr lang="en-US"/>
              <a:t>Domeniu de vizibilitate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03D49-CE73-0547-B6B6-EB1633F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1404416"/>
            <a:ext cx="6283888" cy="529160"/>
          </a:xfrm>
        </p:spPr>
        <p:txBody>
          <a:bodyPr/>
          <a:lstStyle/>
          <a:p>
            <a:r>
              <a:rPr lang="en-US"/>
              <a:t>Bloc-corpul unui program sau a unui subprogram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7AE14-852E-CD44-9992-11225A76B844}"/>
              </a:ext>
            </a:extLst>
          </p:cNvPr>
          <p:cNvSpPr txBox="1"/>
          <p:nvPr/>
        </p:nvSpPr>
        <p:spPr>
          <a:xfrm>
            <a:off x="1609725" y="1786149"/>
            <a:ext cx="22961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pot fi imbricate(incluse unul în altul) Structura de bloc (a prog. Pascal)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57475-27B9-354C-8257-FD75718F3963}"/>
              </a:ext>
            </a:extLst>
          </p:cNvPr>
          <p:cNvSpPr txBox="1"/>
          <p:nvPr/>
        </p:nvSpPr>
        <p:spPr>
          <a:xfrm>
            <a:off x="4372157" y="1933576"/>
            <a:ext cx="3447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Fiecărui bloc i se atașează câte un nivel</a:t>
            </a:r>
          </a:p>
          <a:p>
            <a:pPr marL="342900" indent="-342900">
              <a:buAutoNum type="arabicPeriod"/>
            </a:pPr>
            <a:r>
              <a:rPr lang="en-US"/>
              <a:t>Program principal=nivel 0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3. Program inclus = nivel 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74CD813-2A35-2145-8617-6E398691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9" y="3594524"/>
            <a:ext cx="5419785" cy="78697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C678A35-9425-D743-A6B9-1A3003F9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93" y="4687299"/>
            <a:ext cx="4057650" cy="153257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981E2EB-9EB5-7242-8A9B-4CF4A3C3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613" y="4083935"/>
            <a:ext cx="3218423" cy="6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0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Funcții și Proceduri.     </vt:lpstr>
      <vt:lpstr>&gt;&gt;FUNCTIII&lt;&lt;</vt:lpstr>
      <vt:lpstr>PowerPoint Presentation</vt:lpstr>
      <vt:lpstr>PowerPoint Presentation</vt:lpstr>
      <vt:lpstr>PowerPoint Presentation</vt:lpstr>
      <vt:lpstr>&gt;&gt;PROCEDURI&lt;&lt;     </vt:lpstr>
      <vt:lpstr>PowerPoint Presentation</vt:lpstr>
      <vt:lpstr>PowerPoint Presentation</vt:lpstr>
      <vt:lpstr>Domeniu de vizibilitate</vt:lpstr>
      <vt:lpstr>PowerPoint Presentation</vt:lpstr>
      <vt:lpstr>&gt;&gt;Exemple de probleme&lt;&lt;</vt:lpstr>
      <vt:lpstr>PowerPoint Presentation</vt:lpstr>
      <vt:lpstr>&gt;&gt;Cuprins și bibliografie&lt;&lt;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Funcții și Proceduri.     </dc:title>
  <dc:creator>Magdalena Zlatov</dc:creator>
  <cp:lastModifiedBy>Magdalena Zlatov</cp:lastModifiedBy>
  <cp:revision>5</cp:revision>
  <dcterms:created xsi:type="dcterms:W3CDTF">2020-05-01T14:55:18Z</dcterms:created>
  <dcterms:modified xsi:type="dcterms:W3CDTF">2020-05-03T06:33:57Z</dcterms:modified>
</cp:coreProperties>
</file>