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e205f7d4d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1e205f7d4d5_0_83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c68265ce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c68265ce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205f7d4d5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205f7d4d5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d328188f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d328188f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d328188f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d328188f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d328188f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d328188f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d328188f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ed328188f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d328188f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d328188f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7511d9c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7511d9c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d328188f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ed328188f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a52aa26d0_4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ea52aa26d0_4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e205f7d4d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1e205f7d4d5_0_169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d328188f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ed328188f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472ee916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e472ee916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472ee916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e472ee916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7511d9ca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57511d9ca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20a8b7fd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e20a8b7fd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e205f7d4d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e205f7d4d5_0_251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205f7d4d5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205f7d4d5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20a8b7fd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20a8b7fd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20a8b7fd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20a8b7fd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205f7d4d5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205f7d4d5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d328188f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d328188f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205f7d4d5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205f7d4d5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20a8b7fd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20a8b7fd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1402910" y="1276499"/>
            <a:ext cx="6338100" cy="16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4100">
                <a:solidFill>
                  <a:srgbClr val="10284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1402910" y="1276499"/>
            <a:ext cx="6338100" cy="16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4100">
                <a:solidFill>
                  <a:srgbClr val="10284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69242" y="4782935"/>
            <a:ext cx="216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508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ctrTitle"/>
          </p:nvPr>
        </p:nvSpPr>
        <p:spPr>
          <a:xfrm>
            <a:off x="685800" y="1594485"/>
            <a:ext cx="77724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769242" y="4782935"/>
            <a:ext cx="216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508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1402910" y="1276499"/>
            <a:ext cx="6338100" cy="16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4100">
                <a:solidFill>
                  <a:srgbClr val="10284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769242" y="4782935"/>
            <a:ext cx="216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508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1402910" y="1276499"/>
            <a:ext cx="6338100" cy="16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4100">
                <a:solidFill>
                  <a:srgbClr val="10284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769242" y="4782935"/>
            <a:ext cx="216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508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769242" y="4782935"/>
            <a:ext cx="216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50800" marR="0" algn="l">
              <a:lnSpc>
                <a:spcPct val="118076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508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" name="Google Shape;42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663217"/>
            <a:ext cx="5487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508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289001"/>
            <a:ext cx="9144000" cy="48544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1402910" y="1276499"/>
            <a:ext cx="6338100" cy="16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4100" u="none" cap="none" strike="noStrike">
                <a:solidFill>
                  <a:srgbClr val="10284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402910" y="1276499"/>
            <a:ext cx="6338100" cy="16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4100" u="none" cap="none" strike="noStrike">
                <a:solidFill>
                  <a:srgbClr val="10284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769242" y="4782935"/>
            <a:ext cx="216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0800" marR="0" rtl="0" algn="l">
              <a:lnSpc>
                <a:spcPct val="118076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50800" marR="0" rtl="0" algn="l">
              <a:lnSpc>
                <a:spcPct val="118076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50800" marR="0" rtl="0" algn="l">
              <a:lnSpc>
                <a:spcPct val="118076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0800" marR="0" rtl="0" algn="l">
              <a:lnSpc>
                <a:spcPct val="118076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50800" marR="0" rtl="0" algn="l">
              <a:lnSpc>
                <a:spcPct val="118076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50800" marR="0" rtl="0" algn="l">
              <a:lnSpc>
                <a:spcPct val="118076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0800" marR="0" rtl="0" algn="l">
              <a:lnSpc>
                <a:spcPct val="118076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50800" marR="0" rtl="0" algn="l">
              <a:lnSpc>
                <a:spcPct val="118076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50800" marR="0" rtl="0" algn="l">
              <a:lnSpc>
                <a:spcPct val="118076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508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youtu.be/HHcIAGAy2qA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blog.eletrogate.com/introducao-ao-esp32-cam/" TargetMode="External"/><Relationship Id="rId4" Type="http://schemas.openxmlformats.org/officeDocument/2006/relationships/hyperlink" Target="https://tecnoblog.net/responde/o-que-e-o-raspberry-pi/" TargetMode="External"/><Relationship Id="rId5" Type="http://schemas.openxmlformats.org/officeDocument/2006/relationships/hyperlink" Target="https://www.makerhero.com/blog/adafruit-io-plataforma-iot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>
            <a:off x="0" y="0"/>
            <a:ext cx="9144000" cy="5143863"/>
            <a:chOff x="0" y="0"/>
            <a:chExt cx="12192000" cy="6858484"/>
          </a:xfrm>
        </p:grpSpPr>
        <p:pic>
          <p:nvPicPr>
            <p:cNvPr id="49" name="Google Shape;49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2000" cy="6858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Google Shape;50;p8"/>
            <p:cNvSpPr/>
            <p:nvPr/>
          </p:nvSpPr>
          <p:spPr>
            <a:xfrm>
              <a:off x="0" y="6064100"/>
              <a:ext cx="6297930" cy="794384"/>
            </a:xfrm>
            <a:custGeom>
              <a:rect b="b" l="l" r="r" t="t"/>
              <a:pathLst>
                <a:path extrusionOk="0" h="794384" w="6297930">
                  <a:moveTo>
                    <a:pt x="6297899" y="794099"/>
                  </a:moveTo>
                  <a:lnTo>
                    <a:pt x="0" y="794099"/>
                  </a:lnTo>
                  <a:lnTo>
                    <a:pt x="0" y="0"/>
                  </a:lnTo>
                  <a:lnTo>
                    <a:pt x="6297899" y="0"/>
                  </a:lnTo>
                  <a:lnTo>
                    <a:pt x="6297899" y="794099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0" y="6064100"/>
              <a:ext cx="6297930" cy="794384"/>
            </a:xfrm>
            <a:custGeom>
              <a:rect b="b" l="l" r="r" t="t"/>
              <a:pathLst>
                <a:path extrusionOk="0" h="794384" w="6297930">
                  <a:moveTo>
                    <a:pt x="0" y="0"/>
                  </a:moveTo>
                  <a:lnTo>
                    <a:pt x="6297899" y="0"/>
                  </a:lnTo>
                  <a:lnTo>
                    <a:pt x="6297899" y="794099"/>
                  </a:lnTo>
                  <a:lnTo>
                    <a:pt x="0" y="7940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663800" y="500175"/>
            <a:ext cx="7935300" cy="16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825">
            <a:spAutoFit/>
          </a:bodyPr>
          <a:lstStyle/>
          <a:p>
            <a:pPr indent="0" lvl="0" marL="0" marR="0" rtl="0" algn="ctr">
              <a:lnSpc>
                <a:spcPct val="1020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3200"/>
              <a:t>Identificação de presença de pessoas usando visão computacional</a:t>
            </a:r>
            <a:endParaRPr sz="3200"/>
          </a:p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76932" y="3587201"/>
            <a:ext cx="162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0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597149" y="3518100"/>
            <a:ext cx="3551400" cy="2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Alunos: </a:t>
            </a:r>
            <a:endParaRPr sz="1800">
              <a:solidFill>
                <a:srgbClr val="FFFFFF"/>
              </a:solidFill>
            </a:endParaRPr>
          </a:p>
          <a:p>
            <a:pPr indent="0" lvl="0" marL="12700" rtl="0" algn="l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800">
                <a:solidFill>
                  <a:schemeClr val="lt1"/>
                </a:solidFill>
              </a:rPr>
              <a:t>Gabriel Gonzaga de Luna Freire</a:t>
            </a:r>
            <a:endParaRPr sz="1800">
              <a:solidFill>
                <a:srgbClr val="FFFFFF"/>
              </a:solidFill>
            </a:endParaRPr>
          </a:p>
          <a:p>
            <a:pPr indent="0" lvl="0" marL="12700" rtl="0" algn="l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800">
                <a:solidFill>
                  <a:schemeClr val="lt1"/>
                </a:solidFill>
              </a:rPr>
              <a:t>Bruno Augusto Gurjão de Góis </a:t>
            </a:r>
            <a:endParaRPr sz="1800">
              <a:solidFill>
                <a:srgbClr val="FFFFFF"/>
              </a:solidFill>
            </a:endParaRPr>
          </a:p>
          <a:p>
            <a:pPr indent="0" lvl="0" marL="12700" marR="0" rtl="0" algn="l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Magdiel Gomes Ferreira</a:t>
            </a:r>
            <a:endParaRPr sz="1800">
              <a:solidFill>
                <a:srgbClr val="FFFFFF"/>
              </a:solidFill>
            </a:endParaRPr>
          </a:p>
          <a:p>
            <a:pPr indent="0" lvl="0" marL="12700" marR="0" rtl="0" algn="l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12700" marR="0" rtl="0" algn="l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/>
        </p:nvSpPr>
        <p:spPr>
          <a:xfrm>
            <a:off x="369350" y="670300"/>
            <a:ext cx="84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301050" y="670300"/>
            <a:ext cx="846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3525575" y="107500"/>
            <a:ext cx="524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595959"/>
                </a:solidFill>
              </a:rPr>
              <a:t>Código ESP32-CAM</a:t>
            </a:r>
            <a:endParaRPr b="1" sz="1800">
              <a:solidFill>
                <a:srgbClr val="595959"/>
              </a:solidFill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50" y="670300"/>
            <a:ext cx="6521996" cy="361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369350" y="670300"/>
            <a:ext cx="84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301050" y="670300"/>
            <a:ext cx="846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3525575" y="107500"/>
            <a:ext cx="524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595959"/>
                </a:solidFill>
              </a:rPr>
              <a:t>Código Raspberry PI 4 Model B </a:t>
            </a:r>
            <a:endParaRPr b="1" sz="1800">
              <a:solidFill>
                <a:srgbClr val="595959"/>
              </a:solidFill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0050"/>
            <a:ext cx="4263020" cy="36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1625" y="846663"/>
            <a:ext cx="4732875" cy="34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/>
        </p:nvSpPr>
        <p:spPr>
          <a:xfrm>
            <a:off x="369350" y="670300"/>
            <a:ext cx="84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301050" y="670300"/>
            <a:ext cx="846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3525575" y="107500"/>
            <a:ext cx="524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595959"/>
                </a:solidFill>
              </a:rPr>
              <a:t>Código Raspberry PI 4 Model B </a:t>
            </a:r>
            <a:endParaRPr b="1" sz="1800">
              <a:solidFill>
                <a:srgbClr val="595959"/>
              </a:solidFill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5" y="713825"/>
            <a:ext cx="4733234" cy="361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6259" y="713825"/>
            <a:ext cx="4049790" cy="2964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/>
        </p:nvSpPr>
        <p:spPr>
          <a:xfrm>
            <a:off x="369350" y="670300"/>
            <a:ext cx="84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301050" y="670300"/>
            <a:ext cx="846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3525575" y="107500"/>
            <a:ext cx="524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595959"/>
                </a:solidFill>
              </a:rPr>
              <a:t>Código Raspberry PI 4 Model B </a:t>
            </a:r>
            <a:endParaRPr b="1" sz="1800">
              <a:solidFill>
                <a:srgbClr val="595959"/>
              </a:solidFill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00" y="670300"/>
            <a:ext cx="8839199" cy="2166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/>
        </p:nvSpPr>
        <p:spPr>
          <a:xfrm>
            <a:off x="369350" y="670300"/>
            <a:ext cx="84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301050" y="670300"/>
            <a:ext cx="846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3525575" y="107500"/>
            <a:ext cx="524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595959"/>
                </a:solidFill>
              </a:rPr>
              <a:t>Código Raspberry PI 4 Model B </a:t>
            </a:r>
            <a:endParaRPr b="1" sz="1800">
              <a:solidFill>
                <a:srgbClr val="595959"/>
              </a:solidFill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75" y="478550"/>
            <a:ext cx="5376915" cy="36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/>
        </p:nvSpPr>
        <p:spPr>
          <a:xfrm>
            <a:off x="369350" y="670300"/>
            <a:ext cx="84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301050" y="670300"/>
            <a:ext cx="846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3525575" y="107500"/>
            <a:ext cx="524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595959"/>
                </a:solidFill>
              </a:rPr>
              <a:t>Código Raspberry PI 4 Model B </a:t>
            </a:r>
            <a:endParaRPr b="1" sz="1800">
              <a:solidFill>
                <a:srgbClr val="595959"/>
              </a:solidFill>
            </a:endParaRPr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75" y="670300"/>
            <a:ext cx="5643106" cy="36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/>
        </p:nvSpPr>
        <p:spPr>
          <a:xfrm>
            <a:off x="369350" y="670300"/>
            <a:ext cx="84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301050" y="670300"/>
            <a:ext cx="846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3525575" y="107500"/>
            <a:ext cx="524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595959"/>
                </a:solidFill>
              </a:rPr>
              <a:t>Código Raspberry PI 4 Model B </a:t>
            </a:r>
            <a:endParaRPr b="1" sz="1800">
              <a:solidFill>
                <a:srgbClr val="595959"/>
              </a:solidFill>
            </a:endParaRPr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0" y="820750"/>
            <a:ext cx="8839200" cy="2311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/>
        </p:nvSpPr>
        <p:spPr>
          <a:xfrm>
            <a:off x="369350" y="670300"/>
            <a:ext cx="84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301050" y="670300"/>
            <a:ext cx="846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3525575" y="107500"/>
            <a:ext cx="524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95959"/>
              </a:solidFill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63" y="277188"/>
            <a:ext cx="8158476" cy="45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/>
        </p:nvSpPr>
        <p:spPr>
          <a:xfrm>
            <a:off x="369350" y="670300"/>
            <a:ext cx="84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301050" y="670300"/>
            <a:ext cx="846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3525575" y="107500"/>
            <a:ext cx="524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95959"/>
              </a:solidFill>
            </a:endParaRPr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650" y="373400"/>
            <a:ext cx="7816300" cy="439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/>
        </p:nvSpPr>
        <p:spPr>
          <a:xfrm>
            <a:off x="369350" y="670300"/>
            <a:ext cx="84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301050" y="670300"/>
            <a:ext cx="846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3525575" y="107500"/>
            <a:ext cx="524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595959"/>
                </a:solidFill>
              </a:rPr>
              <a:t>Adafruit IO</a:t>
            </a:r>
            <a:endParaRPr b="1" sz="1800">
              <a:solidFill>
                <a:srgbClr val="595959"/>
              </a:solidFill>
            </a:endParaRPr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63" y="970475"/>
            <a:ext cx="8818082" cy="36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88227" y="968800"/>
            <a:ext cx="42627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</a:rPr>
              <a:t>Tópicos </a:t>
            </a:r>
            <a:endParaRPr sz="2800"/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769242" y="4782935"/>
            <a:ext cx="216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080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1" name="Google Shape;61;p9"/>
          <p:cNvSpPr txBox="1"/>
          <p:nvPr/>
        </p:nvSpPr>
        <p:spPr>
          <a:xfrm>
            <a:off x="274589" y="1485529"/>
            <a:ext cx="4738200" cy="17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0">
            <a:sp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pt-BR" sz="1800">
                <a:solidFill>
                  <a:srgbClr val="595959"/>
                </a:solidFill>
              </a:rPr>
              <a:t>Introdução; 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pt-BR" sz="1800">
                <a:solidFill>
                  <a:srgbClr val="595959"/>
                </a:solidFill>
              </a:rPr>
              <a:t>Arquitetura IoT; 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pt-BR" sz="1800">
                <a:solidFill>
                  <a:srgbClr val="595959"/>
                </a:solidFill>
              </a:rPr>
              <a:t>Conexões;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pt-BR" sz="1800">
                <a:solidFill>
                  <a:srgbClr val="595959"/>
                </a:solidFill>
              </a:rPr>
              <a:t>Dispositivos;  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pt-BR" sz="1800">
                <a:solidFill>
                  <a:srgbClr val="595959"/>
                </a:solidFill>
              </a:rPr>
              <a:t>Resultados; 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pt-BR" sz="1800">
                <a:solidFill>
                  <a:srgbClr val="595959"/>
                </a:solidFill>
              </a:rPr>
              <a:t>Conclusões. 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/>
        </p:nvSpPr>
        <p:spPr>
          <a:xfrm>
            <a:off x="369350" y="670300"/>
            <a:ext cx="84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301050" y="670300"/>
            <a:ext cx="846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3525575" y="107500"/>
            <a:ext cx="524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595959"/>
                </a:solidFill>
              </a:rPr>
              <a:t>Adafruit IO</a:t>
            </a:r>
            <a:endParaRPr b="1" sz="1800">
              <a:solidFill>
                <a:srgbClr val="595959"/>
              </a:solidFill>
            </a:endParaRPr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0500"/>
            <a:ext cx="8839202" cy="2498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/>
        </p:nvSpPr>
        <p:spPr>
          <a:xfrm>
            <a:off x="369350" y="670300"/>
            <a:ext cx="84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301050" y="670300"/>
            <a:ext cx="846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3525575" y="107500"/>
            <a:ext cx="524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595959"/>
                </a:solidFill>
              </a:rPr>
              <a:t>Resultados </a:t>
            </a:r>
            <a:endParaRPr b="1" sz="1800">
              <a:solidFill>
                <a:srgbClr val="595959"/>
              </a:solidFill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296850" y="778050"/>
            <a:ext cx="846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296850" y="1070500"/>
            <a:ext cx="846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296850" y="853150"/>
            <a:ext cx="8467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É possível enviar as informações dos horários de saída e de volta para o Adafruit IO.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Consegue-se armazenar em um arquivo do Raspberry.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envio das mensagens ao telegram é satisfeito.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Problema em enviar a foto para o telegram no Raspberry Pi, o que não ocorre no computador. 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/>
        </p:nvSpPr>
        <p:spPr>
          <a:xfrm>
            <a:off x="369350" y="670300"/>
            <a:ext cx="84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301050" y="670300"/>
            <a:ext cx="846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3525575" y="107500"/>
            <a:ext cx="524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595959"/>
                </a:solidFill>
              </a:rPr>
              <a:t>Conclusão </a:t>
            </a:r>
            <a:endParaRPr b="1" sz="1800">
              <a:solidFill>
                <a:srgbClr val="595959"/>
              </a:solidFill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96850" y="778050"/>
            <a:ext cx="846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296850" y="1070500"/>
            <a:ext cx="846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296850" y="678450"/>
            <a:ext cx="846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Corrigir o erro do envio das fotos para o telegram.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Aperfeiçoar o projeto. 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/>
        </p:nvSpPr>
        <p:spPr>
          <a:xfrm>
            <a:off x="369350" y="670300"/>
            <a:ext cx="84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301050" y="670300"/>
            <a:ext cx="846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8" name="Google Shape;238;p30"/>
          <p:cNvSpPr txBox="1"/>
          <p:nvPr/>
        </p:nvSpPr>
        <p:spPr>
          <a:xfrm>
            <a:off x="3525575" y="107500"/>
            <a:ext cx="524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595959"/>
                </a:solidFill>
              </a:rPr>
              <a:t>Links</a:t>
            </a:r>
            <a:endParaRPr b="1" sz="1800">
              <a:solidFill>
                <a:srgbClr val="595959"/>
              </a:solidFill>
            </a:endParaRPr>
          </a:p>
        </p:txBody>
      </p:sp>
      <p:sp>
        <p:nvSpPr>
          <p:cNvPr id="239" name="Google Shape;239;p30"/>
          <p:cNvSpPr txBox="1"/>
          <p:nvPr/>
        </p:nvSpPr>
        <p:spPr>
          <a:xfrm>
            <a:off x="296850" y="778050"/>
            <a:ext cx="846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0" name="Google Shape;240;p30"/>
          <p:cNvSpPr txBox="1"/>
          <p:nvPr/>
        </p:nvSpPr>
        <p:spPr>
          <a:xfrm>
            <a:off x="296850" y="1070500"/>
            <a:ext cx="846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1" name="Google Shape;241;p30"/>
          <p:cNvSpPr txBox="1"/>
          <p:nvPr/>
        </p:nvSpPr>
        <p:spPr>
          <a:xfrm>
            <a:off x="0" y="926650"/>
            <a:ext cx="846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		Exemplo do protótipo: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</a:t>
            </a:r>
            <a:r>
              <a:rPr lang="pt-BR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https://youtu.be/HHcIAGAy2qA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/>
        </p:nvSpPr>
        <p:spPr>
          <a:xfrm>
            <a:off x="369350" y="670300"/>
            <a:ext cx="84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7" name="Google Shape;247;p31"/>
          <p:cNvSpPr txBox="1"/>
          <p:nvPr/>
        </p:nvSpPr>
        <p:spPr>
          <a:xfrm>
            <a:off x="322875" y="408900"/>
            <a:ext cx="8372400" cy="25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[1] HENRIQUE, Eduardo. Título: Introdução ao ESP32-CAM. Blog Eletrogate. Disponível em:&lt;</a:t>
            </a:r>
            <a:r>
              <a:rPr lang="pt-BR" sz="1200" u="sng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https://blog.eletrogate.com/introducao-ao-esp32-cam/</a:t>
            </a: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 . Acesso em: 11/12/2023.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[2] GOGONI, Ronaldo. Título: O que é Raspberry Pi?. Tecnoblog. Disponível em:&lt;</a:t>
            </a:r>
            <a:r>
              <a:rPr lang="pt-BR" sz="1200" u="sng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https://tecnoblog.net/responde/o-que-e-o-raspberry-pi/</a:t>
            </a: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 . Acesso em: 11/12/2023.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[4] ZUQUETO, Douglas. Título: Adafruit IO - Uma nova plataforma de IoT. Maker Hero. Disponível em: &lt;</a:t>
            </a:r>
            <a:r>
              <a:rPr lang="pt-BR" sz="1200" u="sng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https://www.makerhero.com/blog/adafruit-io-plataforma-iot/</a:t>
            </a: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&gt;. Acesso em: 30/10/2023.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8" name="Google Shape;248;p31"/>
          <p:cNvSpPr txBox="1"/>
          <p:nvPr/>
        </p:nvSpPr>
        <p:spPr>
          <a:xfrm>
            <a:off x="3515225" y="-99475"/>
            <a:ext cx="524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595959"/>
                </a:solidFill>
              </a:rPr>
              <a:t>Bibliografia </a:t>
            </a:r>
            <a:endParaRPr b="1"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84555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2"/>
          <p:cNvSpPr txBox="1"/>
          <p:nvPr>
            <p:ph type="title"/>
          </p:nvPr>
        </p:nvSpPr>
        <p:spPr>
          <a:xfrm>
            <a:off x="388219" y="292187"/>
            <a:ext cx="4028100" cy="11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2"/>
          <p:cNvSpPr txBox="1"/>
          <p:nvPr>
            <p:ph idx="12" type="sldNum"/>
          </p:nvPr>
        </p:nvSpPr>
        <p:spPr>
          <a:xfrm>
            <a:off x="8769242" y="4782935"/>
            <a:ext cx="216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080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/>
        </p:nvSpPr>
        <p:spPr>
          <a:xfrm>
            <a:off x="369350" y="670300"/>
            <a:ext cx="84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" name="Google Shape;67;p10"/>
          <p:cNvSpPr txBox="1"/>
          <p:nvPr/>
        </p:nvSpPr>
        <p:spPr>
          <a:xfrm>
            <a:off x="338250" y="540000"/>
            <a:ext cx="8467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latin typeface="Verdana"/>
                <a:ea typeface="Verdana"/>
                <a:cs typeface="Verdana"/>
                <a:sym typeface="Verdana"/>
              </a:rPr>
              <a:t>Problemática</a:t>
            </a:r>
            <a:r>
              <a:rPr lang="pt-BR" sz="18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Verdana"/>
                <a:ea typeface="Verdana"/>
                <a:cs typeface="Verdana"/>
                <a:sym typeface="Verdana"/>
              </a:rPr>
              <a:t>Identificar se há ou não alguém na recepção do prédio do nPITI.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" name="Google Shape;68;p10"/>
          <p:cNvSpPr txBox="1"/>
          <p:nvPr/>
        </p:nvSpPr>
        <p:spPr>
          <a:xfrm>
            <a:off x="3525575" y="107500"/>
            <a:ext cx="408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595959"/>
                </a:solidFill>
              </a:rPr>
              <a:t>Introdução 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/>
        </p:nvSpPr>
        <p:spPr>
          <a:xfrm>
            <a:off x="369350" y="670300"/>
            <a:ext cx="84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" name="Google Shape;74;p11"/>
          <p:cNvSpPr txBox="1"/>
          <p:nvPr/>
        </p:nvSpPr>
        <p:spPr>
          <a:xfrm>
            <a:off x="296850" y="778050"/>
            <a:ext cx="8467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Solução Proposta </a:t>
            </a:r>
            <a:endParaRPr sz="1800" u="sng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Usar o ESP32-CAM para detecção da imagem e envio para o Raspberry Pi 4;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Usar o Raspberry Pi 4 Model para trabalhar com essas imagens usando o mediapipe(biblioteca) para fazer a detecção de rostos;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Envio das mensagens para o telegram usando telebot; 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Envio de informações como o tempo da ausência, a hora de saída e a hora da volta, como a data em que isso ocorreu.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" name="Google Shape;75;p11"/>
          <p:cNvSpPr txBox="1"/>
          <p:nvPr/>
        </p:nvSpPr>
        <p:spPr>
          <a:xfrm>
            <a:off x="3345875" y="135250"/>
            <a:ext cx="408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rgbClr val="595959"/>
                </a:solidFill>
              </a:rPr>
              <a:t>Introdução 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/>
        </p:nvSpPr>
        <p:spPr>
          <a:xfrm>
            <a:off x="369350" y="670300"/>
            <a:ext cx="84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" name="Google Shape;81;p12"/>
          <p:cNvSpPr txBox="1"/>
          <p:nvPr/>
        </p:nvSpPr>
        <p:spPr>
          <a:xfrm>
            <a:off x="338250" y="507325"/>
            <a:ext cx="846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latin typeface="Verdana"/>
                <a:ea typeface="Verdana"/>
                <a:cs typeface="Verdana"/>
                <a:sym typeface="Verdana"/>
              </a:rPr>
              <a:t>Breve introdução do projeto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3525575" y="107500"/>
            <a:ext cx="408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595959"/>
                </a:solidFill>
              </a:rPr>
              <a:t>Introdução 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3" name="Google Shape;83;p12"/>
          <p:cNvSpPr txBox="1"/>
          <p:nvPr/>
        </p:nvSpPr>
        <p:spPr>
          <a:xfrm>
            <a:off x="440000" y="1012400"/>
            <a:ext cx="8250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 projeto, foi usado o ESP32-CAM para captura da imagem e envio dessas imagens pelo ip que podemos observar pelo monitor serial. 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Usamos o Raspberry Pi 4 para detecção dos rostos e usamos a linguagem python para esse propósito.  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369350" y="670300"/>
            <a:ext cx="84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525575" y="107500"/>
            <a:ext cx="408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595959"/>
                </a:solidFill>
              </a:rPr>
              <a:t>Arquitetura IoT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55500" y="569200"/>
            <a:ext cx="255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-"/>
            </a:pPr>
            <a:r>
              <a:rPr lang="pt-BR" sz="1800">
                <a:latin typeface="Verdana"/>
                <a:ea typeface="Verdana"/>
                <a:cs typeface="Verdana"/>
                <a:sym typeface="Verdana"/>
              </a:rPr>
              <a:t>Raspberry PI 4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525575" y="670300"/>
            <a:ext cx="52431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É um micro-computador completo, com seus componentes em uma única placa lógica. Há o processador, a memória RAM e a placa de vídeo impressos, e entradas USB, HDMI, áudio e vídeo composto.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80450"/>
            <a:ext cx="3373175" cy="2008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369350" y="670300"/>
            <a:ext cx="84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3525575" y="107500"/>
            <a:ext cx="408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595959"/>
                </a:solidFill>
              </a:rPr>
              <a:t>Arquitetura IoT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96250" y="750975"/>
            <a:ext cx="255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-"/>
            </a:pPr>
            <a:r>
              <a:rPr lang="pt-BR" sz="1800">
                <a:latin typeface="Verdana"/>
                <a:ea typeface="Verdana"/>
                <a:cs typeface="Verdana"/>
                <a:sym typeface="Verdana"/>
              </a:rPr>
              <a:t>ESP32-CAM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3525575" y="670300"/>
            <a:ext cx="52431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Esta placa integra o chip ESP32 e uma câmera. Além disso, há também entrada para cartão SD e um LED de alto brilho para cumprir a função de flash.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9525"/>
            <a:ext cx="2736950" cy="273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/>
        </p:nvSpPr>
        <p:spPr>
          <a:xfrm>
            <a:off x="369350" y="670300"/>
            <a:ext cx="84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3525575" y="107500"/>
            <a:ext cx="524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rgbClr val="595959"/>
                </a:solidFill>
              </a:rPr>
              <a:t>Arquitetura IoT</a:t>
            </a:r>
            <a:endParaRPr b="1" sz="1800">
              <a:solidFill>
                <a:srgbClr val="595959"/>
              </a:solidFill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57138" y="517300"/>
            <a:ext cx="274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-"/>
            </a:pPr>
            <a:r>
              <a:rPr lang="pt-BR" sz="1800">
                <a:latin typeface="Verdana"/>
                <a:ea typeface="Verdana"/>
                <a:cs typeface="Verdana"/>
                <a:sym typeface="Verdana"/>
              </a:rPr>
              <a:t>Cabos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2719800" y="745900"/>
            <a:ext cx="642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HDMI, Adaptador Micro HDMI e Micro USB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2872200" y="3056000"/>
            <a:ext cx="642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50" y="1070500"/>
            <a:ext cx="2052550" cy="20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8100" y="1329400"/>
            <a:ext cx="2101638" cy="15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7650" y="1258675"/>
            <a:ext cx="1715650" cy="171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248638" y="3040700"/>
            <a:ext cx="274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-"/>
            </a:pPr>
            <a:r>
              <a:rPr lang="pt-BR" sz="1800">
                <a:latin typeface="Verdana"/>
                <a:ea typeface="Verdana"/>
                <a:cs typeface="Verdana"/>
                <a:sym typeface="Verdana"/>
              </a:rPr>
              <a:t>Fonte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369350" y="3639500"/>
            <a:ext cx="642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Carregador de Celular - 5,0 V e 2,0 A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/>
        </p:nvSpPr>
        <p:spPr>
          <a:xfrm>
            <a:off x="3525575" y="107500"/>
            <a:ext cx="52431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rgbClr val="595959"/>
                </a:solidFill>
              </a:rPr>
              <a:t>Arquitetura IoT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95959"/>
              </a:solidFill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925" y="626900"/>
            <a:ext cx="6112388" cy="388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