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9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6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94C5-4A9C-46C7-A5FE-3781E1BEC6A7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E9961-CBC4-41C3-AF67-6572DE57D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9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714" y="1825748"/>
            <a:ext cx="5242560" cy="2387600"/>
          </a:xfrm>
        </p:spPr>
        <p:txBody>
          <a:bodyPr>
            <a:noAutofit/>
          </a:bodyPr>
          <a:lstStyle/>
          <a:p>
            <a:pPr algn="l"/>
            <a:r>
              <a:rPr lang="en-US" sz="8800" b="1" dirty="0" smtClean="0">
                <a:solidFill>
                  <a:schemeClr val="bg1"/>
                </a:solidFill>
              </a:rPr>
              <a:t>Painter </a:t>
            </a:r>
            <a:br>
              <a:rPr lang="en-US" sz="8800" b="1" dirty="0" smtClean="0">
                <a:solidFill>
                  <a:schemeClr val="bg1"/>
                </a:solidFill>
              </a:rPr>
            </a:br>
            <a:r>
              <a:rPr lang="en-US" sz="8800" b="1" dirty="0" smtClean="0">
                <a:solidFill>
                  <a:schemeClr val="bg1"/>
                </a:solidFill>
              </a:rPr>
              <a:t>User Guide</a:t>
            </a:r>
            <a:endParaRPr lang="en-US" sz="88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19311" y="4360985"/>
            <a:ext cx="4811151" cy="0"/>
          </a:xfrm>
          <a:prstGeom prst="line">
            <a:avLst/>
          </a:prstGeom>
          <a:ln w="1143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85">
            <a:off x="7371178" y="695397"/>
            <a:ext cx="36957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1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8" y="735183"/>
            <a:ext cx="1102995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4345" y="157522"/>
            <a:ext cx="2460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Interface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2702" y="2201594"/>
            <a:ext cx="90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Toolbar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56604" y="2124222"/>
            <a:ext cx="436098" cy="1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92702" y="136728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21491" y="1278475"/>
            <a:ext cx="436098" cy="15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8419" y="4586068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Drawing Area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23" y="1007671"/>
            <a:ext cx="259119" cy="25911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941342" y="952564"/>
            <a:ext cx="609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Cursor Tool used for selecting shapes on Canvas.</a:t>
            </a:r>
          </a:p>
          <a:p>
            <a:r>
              <a:rPr lang="en-US" dirty="0" smtClean="0"/>
              <a:t>To select a shape, click on any point contained inside the shape.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94" y="1833930"/>
            <a:ext cx="95250" cy="9525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41342" y="1690027"/>
            <a:ext cx="649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Eraser tool used for deleting a shape. </a:t>
            </a:r>
          </a:p>
          <a:p>
            <a:r>
              <a:rPr lang="en-US" dirty="0" smtClean="0"/>
              <a:t>To delete a shape double click any point contained inside the shape.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/>
          <a:srcRect r="13586"/>
          <a:stretch/>
        </p:blipFill>
        <p:spPr>
          <a:xfrm>
            <a:off x="1771794" y="3337538"/>
            <a:ext cx="4508480" cy="20097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09" y="2733165"/>
            <a:ext cx="142875" cy="1428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941342" y="2451721"/>
            <a:ext cx="817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Fill tool used for selecting shape color</a:t>
            </a:r>
          </a:p>
          <a:p>
            <a:r>
              <a:rPr lang="en-US" dirty="0" smtClean="0"/>
              <a:t>To select a color,  choose desired color from swatches or select the suitable RGB color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4019" y="3337538"/>
            <a:ext cx="4146306" cy="2009754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87" y="1072862"/>
            <a:ext cx="142875" cy="1428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21373" y="1048444"/>
            <a:ext cx="84984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Shapes tool used for selecting a shape to be drawn</a:t>
            </a:r>
          </a:p>
          <a:p>
            <a:r>
              <a:rPr lang="en-US" dirty="0" smtClean="0"/>
              <a:t>To draw a shape, open the shapes panel and choose a shape.</a:t>
            </a:r>
          </a:p>
          <a:p>
            <a:r>
              <a:rPr lang="en-US" dirty="0" smtClean="0"/>
              <a:t>Press at the desired point in the drawing area, hold and drag until desired size is chosen. </a:t>
            </a:r>
          </a:p>
          <a:p>
            <a:r>
              <a:rPr lang="en-US" dirty="0" smtClean="0"/>
              <a:t>Release mouse for the shape to be drawn.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03" y="2632835"/>
            <a:ext cx="6648450" cy="30384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345963" y="5697760"/>
            <a:ext cx="268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GIF demonstrating how to draw a shape</a:t>
            </a:r>
            <a:endParaRPr lang="en-US" sz="1200" i="1" dirty="0"/>
          </a:p>
        </p:txBody>
      </p:sp>
      <p:sp>
        <p:nvSpPr>
          <p:cNvPr id="35" name="Rectangle 34"/>
          <p:cNvSpPr/>
          <p:nvPr/>
        </p:nvSpPr>
        <p:spPr>
          <a:xfrm>
            <a:off x="5381987" y="2632835"/>
            <a:ext cx="6644966" cy="3064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940" y="2928823"/>
            <a:ext cx="1495514" cy="71899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321373" y="2632835"/>
            <a:ext cx="19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Shapes available: </a:t>
            </a:r>
          </a:p>
          <a:p>
            <a:r>
              <a:rPr lang="en-US" dirty="0" smtClean="0"/>
              <a:t>Ellipse – Circle</a:t>
            </a:r>
          </a:p>
          <a:p>
            <a:r>
              <a:rPr lang="en-US" dirty="0" smtClean="0"/>
              <a:t>Rectangle – Square</a:t>
            </a:r>
          </a:p>
          <a:p>
            <a:r>
              <a:rPr lang="en-US" dirty="0" smtClean="0"/>
              <a:t>Line - Triangle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512" y="1152604"/>
            <a:ext cx="95250" cy="952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067379" y="101893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Undo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2512" y="1380982"/>
            <a:ext cx="571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reverting between changes in the drawing canvas.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30" y="2483442"/>
            <a:ext cx="6648450" cy="212407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676336" y="4664683"/>
            <a:ext cx="2921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GIF demonstrating how to undo/redo works</a:t>
            </a:r>
            <a:endParaRPr lang="en-US" sz="1200" i="1" dirty="0"/>
          </a:p>
        </p:txBody>
      </p:sp>
      <p:sp>
        <p:nvSpPr>
          <p:cNvPr id="61" name="Rectangle 60"/>
          <p:cNvSpPr/>
          <p:nvPr/>
        </p:nvSpPr>
        <p:spPr>
          <a:xfrm>
            <a:off x="1800093" y="2393720"/>
            <a:ext cx="6796388" cy="2270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47" y="1167003"/>
            <a:ext cx="95250" cy="95250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3049138" y="1029962"/>
            <a:ext cx="6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Redo</a:t>
            </a: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4" y="862837"/>
            <a:ext cx="142875" cy="1428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04759" y="74960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Resize Tool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4759" y="1232169"/>
            <a:ext cx="4499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resizing shapes in the canvas.</a:t>
            </a:r>
          </a:p>
          <a:p>
            <a:endParaRPr lang="en-US" dirty="0"/>
          </a:p>
          <a:p>
            <a:r>
              <a:rPr lang="en-US" b="1" dirty="0" smtClean="0"/>
              <a:t>To Resize a shape: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any point within shape boundaries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Drag and release to the desired size.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6" y="3391998"/>
            <a:ext cx="5400675" cy="17621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1827644" y="3179298"/>
            <a:ext cx="6682154" cy="2447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4" y="862837"/>
            <a:ext cx="142875" cy="1428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04759" y="749608"/>
            <a:ext cx="122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Resize Tool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04759" y="1118940"/>
            <a:ext cx="377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resizing shapes in the canvas.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11790" y="2327430"/>
            <a:ext cx="7859152" cy="41740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51" y="740385"/>
            <a:ext cx="352425" cy="5095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790" y="2395172"/>
            <a:ext cx="7419975" cy="4038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72430" y="7496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 Resize a shape: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Click on any point within shape boundaries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Drag and release to the desired size.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267286" cy="6858000"/>
          </a:xfrm>
          <a:prstGeom prst="rect">
            <a:avLst/>
          </a:prstGeom>
          <a:solidFill>
            <a:srgbClr val="579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Office Theme</vt:lpstr>
      <vt:lpstr>Painter  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 User Guide</dc:title>
  <dc:creator>Dina Nashaat</dc:creator>
  <cp:lastModifiedBy>Dina Nashaat</cp:lastModifiedBy>
  <cp:revision>13</cp:revision>
  <dcterms:created xsi:type="dcterms:W3CDTF">2015-12-14T01:55:11Z</dcterms:created>
  <dcterms:modified xsi:type="dcterms:W3CDTF">2015-12-14T05:24:26Z</dcterms:modified>
</cp:coreProperties>
</file>