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91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35088-483E-4375-9C80-CA06C9754E79}" type="datetimeFigureOut">
              <a:rPr lang="es-CL" smtClean="0"/>
              <a:t>14-08-2025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EE66B-73C0-4ECC-BAB1-4BB4E27EFE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375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E8BE4AEF-4B7A-49F9-B93A-152228975C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AC6CF6-C063-441E-96AF-2410C1891911}" type="slidenum">
              <a:rPr lang="es-ES" altLang="es-CL"/>
              <a:pPr>
                <a:spcBef>
                  <a:spcPct val="0"/>
                </a:spcBef>
              </a:pPr>
              <a:t>4</a:t>
            </a:fld>
            <a:endParaRPr lang="es-ES" altLang="es-CL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0728C24E-E0EE-4FAA-9969-795ACC7B30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518E65D-AF1B-4361-BD69-6B443C780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L" altLang="es-CL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E0D7C-0631-06BF-5DC6-363FEC50E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AD4EAF-0E46-D71C-2DDC-147ED0931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C0DC02-E162-4DD0-D63E-6496EB4A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C38-1E90-4FEC-81BC-C1315F80DBDC}" type="datetimeFigureOut">
              <a:rPr lang="es-CL" smtClean="0"/>
              <a:t>14-08-2025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2C7CE-2598-3ABE-075E-66D572E4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C8A276-627A-FDC3-2AEF-00999CE1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D0A3-5158-4931-9CA9-4AD8B3766D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485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700FA-E863-F9EF-67F9-F40FA983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26E268-665C-E07D-38EB-F49DFED4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F74FA-7C75-AD9B-156F-24C878B49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C38-1E90-4FEC-81BC-C1315F80DBDC}" type="datetimeFigureOut">
              <a:rPr lang="es-CL" smtClean="0"/>
              <a:t>14-08-2025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1DEB5-C369-3607-C5B9-CA7983F5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8024B-9DCC-5EEF-FB3D-6B0A7A61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D0A3-5158-4931-9CA9-4AD8B3766D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598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BD720B-9147-B034-23F9-8D515B828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A081FC-F3B0-458D-EDCD-C525458E0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616786-DE96-306B-0579-0E7B7A3C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C38-1E90-4FEC-81BC-C1315F80DBDC}" type="datetimeFigureOut">
              <a:rPr lang="es-CL" smtClean="0"/>
              <a:t>14-08-2025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E458B7-7AEC-F511-A376-645DE7B9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F50B4-F973-2714-57BA-19F149FB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D0A3-5158-4931-9CA9-4AD8B3766D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363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5235E-130C-5745-2548-00B1B9A67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A391EF-A56D-B115-FD22-A74753739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EB337-959A-74F2-B618-3660E27F7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C38-1E90-4FEC-81BC-C1315F80DBDC}" type="datetimeFigureOut">
              <a:rPr lang="es-CL" smtClean="0"/>
              <a:t>14-08-2025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58F4A-9891-CEDC-BCB4-FAB7416D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2009CC-187C-0C6F-41F4-E7516DEC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D0A3-5158-4931-9CA9-4AD8B3766D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336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E85DC-AEFC-0EB9-2FBB-9647DEC94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5CF02A-F97E-660A-8B53-E3AC83AA3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E798EE-D1CA-C87B-9A28-A07B57B6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C38-1E90-4FEC-81BC-C1315F80DBDC}" type="datetimeFigureOut">
              <a:rPr lang="es-CL" smtClean="0"/>
              <a:t>14-08-2025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E4DF1A-9F6B-FEA9-4574-C31F418C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AF817D-6B62-0373-C5D3-16A42D99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D0A3-5158-4931-9CA9-4AD8B3766D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5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CA467-23A4-5219-6178-79A0610D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EC88D9-15A2-E589-9425-82659B792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B3A818-DBB0-3A78-540C-22EE944B4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F6527C-CE88-CB9A-2DB6-612F330C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C38-1E90-4FEC-81BC-C1315F80DBDC}" type="datetimeFigureOut">
              <a:rPr lang="es-CL" smtClean="0"/>
              <a:t>14-08-2025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1579AD-2308-5CCB-3870-258F6512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E95F59-5F94-ECE6-BA73-CE7ADEC4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D0A3-5158-4931-9CA9-4AD8B3766D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575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2DC94-7FF1-D490-A580-2C407D7B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1A6707-E18B-BE84-8E65-B6BC7E32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597B87-82CB-E98E-6D9B-3F630BD7C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3C9EF5-F1E4-5E11-9D98-61FF83C46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163942-A508-5B4D-D284-D5EED91F7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440A05-7790-F521-A5EB-78FC01B9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C38-1E90-4FEC-81BC-C1315F80DBDC}" type="datetimeFigureOut">
              <a:rPr lang="es-CL" smtClean="0"/>
              <a:t>14-08-2025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EACB3E-E25E-72A2-9873-7C4959A1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CF6D41-3A93-370B-2A56-DE35EAA0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D0A3-5158-4931-9CA9-4AD8B3766D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7446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29746-D79A-EEC8-E3F8-9D57C937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62BE0E-EBD7-BA70-4683-CE7D5CF2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C38-1E90-4FEC-81BC-C1315F80DBDC}" type="datetimeFigureOut">
              <a:rPr lang="es-CL" smtClean="0"/>
              <a:t>14-08-2025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D2DC91-B19F-817C-00C0-B76D8299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6B5C1F-123C-2631-C583-36BE7B44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D0A3-5158-4931-9CA9-4AD8B3766D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314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C2CB72-5A56-8A86-43E7-FDD6C992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C38-1E90-4FEC-81BC-C1315F80DBDC}" type="datetimeFigureOut">
              <a:rPr lang="es-CL" smtClean="0"/>
              <a:t>14-08-2025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19E5D0-84FC-F477-E2CC-D8149E0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C0A3E7-F684-8E94-39DC-59EA09B0D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D0A3-5158-4931-9CA9-4AD8B3766D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059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960A5-416C-63E7-A481-BC1A0353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287B5D-1099-7286-4AB4-6EE62CF49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1D45E2-F789-5446-9191-4E03B474C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5A4659-D60D-ADC7-9F08-45BEC90A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C38-1E90-4FEC-81BC-C1315F80DBDC}" type="datetimeFigureOut">
              <a:rPr lang="es-CL" smtClean="0"/>
              <a:t>14-08-2025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001FF5-1C35-30BF-74D4-D66F4B77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5F6FD3-5D79-4678-877A-05447A3C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D0A3-5158-4931-9CA9-4AD8B3766D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262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F5525-FA65-C55B-244A-84FE513DD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182A99-4471-8A70-BF14-8C5DF3AE7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4AD27E-5D58-27F5-78BA-B0225B33F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8BEF51-928C-31AD-6B87-D9EB30EA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60C38-1E90-4FEC-81BC-C1315F80DBDC}" type="datetimeFigureOut">
              <a:rPr lang="es-CL" smtClean="0"/>
              <a:t>14-08-2025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032F0D-982E-A6C8-B352-55241495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927ADD-9F76-0506-F901-B59DD474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6D0A3-5158-4931-9CA9-4AD8B3766D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89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CB1509-734D-7565-3CE7-8AC31823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894A9D-F45F-2F12-DC20-A766CC2C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66045-9020-067F-632F-EF0C01211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60C38-1E90-4FEC-81BC-C1315F80DBDC}" type="datetimeFigureOut">
              <a:rPr lang="es-CL" smtClean="0"/>
              <a:t>14-08-2025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9BB40D-E530-4FA3-A8B0-A8C21536C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5D92BD-DFAE-2212-65FD-4578255B1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6D0A3-5158-4931-9CA9-4AD8B3766D7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6115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640E887-6E42-C810-ECE1-D02CA0EF6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087" y="662151"/>
            <a:ext cx="7045825" cy="508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AEE3E-8464-32D8-E980-55C2EA3CD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95EE8D-608A-D0B7-88C0-C04EF3A4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6" b="2207"/>
          <a:stretch>
            <a:fillRect/>
          </a:stretch>
        </p:blipFill>
        <p:spPr>
          <a:xfrm>
            <a:off x="2425396" y="117987"/>
            <a:ext cx="7358573" cy="662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07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141D3-B862-99AD-CCCA-9F3968E1B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B7BBEC-45A0-C73F-5CDE-FEB250A1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67" y="0"/>
            <a:ext cx="11140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5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E8D297E-B29A-4807-AC44-60B89D0BE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334" y="529752"/>
            <a:ext cx="2457724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s-CL" sz="29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 DARLING" panose="02000000000000000000" pitchFamily="2" charset="0"/>
                <a:cs typeface="Times New Roman" pitchFamily="18" charset="0"/>
              </a:rPr>
              <a:t>F</a:t>
            </a:r>
            <a:endParaRPr lang="es-CL" sz="290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 DARLING" panose="02000000000000000000" pitchFamily="2" charset="0"/>
            </a:endParaRPr>
          </a:p>
        </p:txBody>
      </p:sp>
      <p:sp>
        <p:nvSpPr>
          <p:cNvPr id="31747" name="Line 3">
            <a:extLst>
              <a:ext uri="{FF2B5EF4-FFF2-40B4-BE49-F238E27FC236}">
                <a16:creationId xmlns:a16="http://schemas.microsoft.com/office/drawing/2014/main" id="{3154089B-F393-4B28-A8A9-E55F33F0F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9290" y="404815"/>
            <a:ext cx="8353425" cy="1587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CL" sz="32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3C12A03-DE01-CA3F-EB8A-ED2968DB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510" y="1151455"/>
            <a:ext cx="1218603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s-CL" sz="29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 DARLING" panose="02000000000000000000" pitchFamily="2" charset="0"/>
                <a:cs typeface="Times New Roman" pitchFamily="18" charset="0"/>
              </a:rPr>
              <a:t>I</a:t>
            </a:r>
            <a:endParaRPr lang="es-CL" sz="290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 DARLING" panose="0200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5E2DCB-D30F-55EA-1A23-11CC63A61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115" y="1898092"/>
            <a:ext cx="2869696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r>
              <a:rPr lang="es-CL" sz="290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 DARLING" panose="02000000000000000000" pitchFamily="2" charset="0"/>
                <a:cs typeface="Times New Roman" pitchFamily="18" charset="0"/>
              </a:rPr>
              <a:t>N</a:t>
            </a:r>
            <a:endParaRPr lang="es-CL" sz="29000" dirty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 DARLING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</Words>
  <Application>Microsoft Office PowerPoint</Application>
  <PresentationFormat>Panorámica</PresentationFormat>
  <Paragraphs>4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 DARLING</vt:lpstr>
      <vt:lpstr>Arial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alumnos</cp:lastModifiedBy>
  <cp:revision>5</cp:revision>
  <dcterms:created xsi:type="dcterms:W3CDTF">2025-07-31T16:36:18Z</dcterms:created>
  <dcterms:modified xsi:type="dcterms:W3CDTF">2025-08-14T23:12:06Z</dcterms:modified>
</cp:coreProperties>
</file>