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55DE3-4E45-41C1-8E7A-A85C47212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3F9D08-C08F-4F6F-A4E2-612FBC0A6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514811-56BF-40A4-A50B-19B71B8C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DEF1-0B20-46E8-891D-7261033F2AC5}" type="datetimeFigureOut">
              <a:rPr lang="es-CL" smtClean="0"/>
              <a:t>26-08-2025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F938E1-7BE1-4207-866C-32DDA8C9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40019B-A53A-4578-87C2-48B916EB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8B9D-5CF0-4F03-9AE2-1EB6657EC2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7194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B41C7-927D-454E-9327-2E8F33D7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BEBA0C-1B3E-4641-B388-3BBD32EE9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A89BA5-98A2-40A3-AE92-306878B7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DEF1-0B20-46E8-891D-7261033F2AC5}" type="datetimeFigureOut">
              <a:rPr lang="es-CL" smtClean="0"/>
              <a:t>26-08-2025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029AEC-306A-4713-90F6-3B6C43F26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3D8B1C-30D8-4A55-84B0-AD80988A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8B9D-5CF0-4F03-9AE2-1EB6657EC2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9680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B367EA-214A-4B62-B1BE-AF717E7CA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06CB4C-40FB-44DE-859D-51A2BAE9B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BF9E4D-FB36-4875-A5E5-495E65FD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DEF1-0B20-46E8-891D-7261033F2AC5}" type="datetimeFigureOut">
              <a:rPr lang="es-CL" smtClean="0"/>
              <a:t>26-08-2025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2CF413-B7F9-41C5-AC19-7C016A76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FA78E3-3965-4B3D-B8B4-5235BACB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8B9D-5CF0-4F03-9AE2-1EB6657EC2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664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E2C77-5E94-4B47-B166-201E5EED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6DA73B-3982-4038-BF83-F250CA3C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81035E-29AD-48ED-9451-B432EF2C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DEF1-0B20-46E8-891D-7261033F2AC5}" type="datetimeFigureOut">
              <a:rPr lang="es-CL" smtClean="0"/>
              <a:t>26-08-2025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10077C-F406-4EF0-958C-A991A429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D48335-71D4-4698-A87B-E15B8FE4A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8B9D-5CF0-4F03-9AE2-1EB6657EC2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539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49E5C-EF6C-42A5-A5A4-CF1194C0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3FF81A-8C27-4A1A-AB11-B1CAB26C2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8B638F-A77A-46FD-9788-81E0B7B8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DEF1-0B20-46E8-891D-7261033F2AC5}" type="datetimeFigureOut">
              <a:rPr lang="es-CL" smtClean="0"/>
              <a:t>26-08-2025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FFE857-B967-40A5-83BE-11178E3C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CAEADC-80DC-4DAD-9C4E-8335ED4A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8B9D-5CF0-4F03-9AE2-1EB6657EC2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47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8101-D322-48BD-96C7-798A6B70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5C0770-C3C9-4574-B3CC-380B98CAB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840512-BAC6-4CDC-ABF9-EF7A3B7A6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EA87AC-EFCB-4E6B-A20D-DB673E98B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DEF1-0B20-46E8-891D-7261033F2AC5}" type="datetimeFigureOut">
              <a:rPr lang="es-CL" smtClean="0"/>
              <a:t>26-08-2025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8937C7-53E2-4CC1-8B0F-377ED1B8C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FA3683-1D76-40D8-A554-C9400BAE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8B9D-5CF0-4F03-9AE2-1EB6657EC2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728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CC9CE-AD43-4AA3-A3F7-018C4E7A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39C690-DEA6-426A-8D87-93497A2F7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DDC86B-EDB2-42E5-B010-C00610E6D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2F3248-B8E3-4466-AB9F-88CD5B2E1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5AE113-EBC5-435D-8C71-C2FCAD04E1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DC17506-4E4D-471D-90F8-5D64B975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DEF1-0B20-46E8-891D-7261033F2AC5}" type="datetimeFigureOut">
              <a:rPr lang="es-CL" smtClean="0"/>
              <a:t>26-08-2025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EB60A0A-11C7-4973-B04A-7C7C93CE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87F21A-4660-47E9-ADCE-88BE1D556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8B9D-5CF0-4F03-9AE2-1EB6657EC2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155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1ACB9-06E3-406D-88FB-1485EA92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36A15A-D57A-498A-B0D7-4390654A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DEF1-0B20-46E8-891D-7261033F2AC5}" type="datetimeFigureOut">
              <a:rPr lang="es-CL" smtClean="0"/>
              <a:t>26-08-2025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1CAF487-0003-436D-A504-446806AB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38B9FD-A6B8-46BB-9612-8612AEB9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8B9D-5CF0-4F03-9AE2-1EB6657EC2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954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C34612-3FAC-442F-AA25-C7D16E5B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DEF1-0B20-46E8-891D-7261033F2AC5}" type="datetimeFigureOut">
              <a:rPr lang="es-CL" smtClean="0"/>
              <a:t>26-08-2025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05A0B72-8738-48DB-8926-22933092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E6378D-D886-4678-ABA3-AFAECEBE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8B9D-5CF0-4F03-9AE2-1EB6657EC2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108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847C3-5FB6-4CA9-9CEC-F51B70AE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BC614D-1115-45F0-83E0-39F08C41D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96B798-9DD2-4E51-950D-8ACD5C961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ECDD49-0EEB-46C1-886C-0E98CC47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DEF1-0B20-46E8-891D-7261033F2AC5}" type="datetimeFigureOut">
              <a:rPr lang="es-CL" smtClean="0"/>
              <a:t>26-08-2025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DE52D7-3EC7-4F93-A79E-046AD030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09A40E-969D-45EE-A6D6-0B0326CFE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8B9D-5CF0-4F03-9AE2-1EB6657EC2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52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3E71B-5EBF-400F-BCF9-C6856527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96D2A87-A066-4AC8-B10D-2387838280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98B76C-0625-45DA-B954-90FF795A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A11AD6-32B9-40E0-B835-82455EDB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EDEF1-0B20-46E8-891D-7261033F2AC5}" type="datetimeFigureOut">
              <a:rPr lang="es-CL" smtClean="0"/>
              <a:t>26-08-2025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E227DD-192B-41D8-9BC7-7766BB47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42678F-6C21-4F57-B9FC-2B10593D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A8B9D-5CF0-4F03-9AE2-1EB6657EC2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819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D572DA-F910-43E6-AE6B-5544095A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51D028-6416-4465-A732-697EF2EBA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DADB20-32FB-4CC1-9F57-20232752C5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EDEF1-0B20-46E8-891D-7261033F2AC5}" type="datetimeFigureOut">
              <a:rPr lang="es-CL" smtClean="0"/>
              <a:t>26-08-2025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976F78-D779-4BE8-9530-4C4FDFB81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96CAD8-04F2-431E-9614-FC7B18057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A8B9D-5CF0-4F03-9AE2-1EB6657EC2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7824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E7DB7-7223-4409-8AAB-A17DAE9E3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err="1"/>
              <a:t>Matematica</a:t>
            </a:r>
            <a:r>
              <a:rPr lang="es-CL" dirty="0"/>
              <a:t> Aplicada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C366C2-97A8-4E17-B8B8-7FB14151B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L" dirty="0"/>
              <a:t>MAT2121-016V</a:t>
            </a:r>
          </a:p>
          <a:p>
            <a:r>
              <a:rPr lang="es-CL" dirty="0"/>
              <a:t>Nicolas Duarte</a:t>
            </a:r>
          </a:p>
        </p:txBody>
      </p:sp>
    </p:spTree>
    <p:extLst>
      <p:ext uri="{BB962C8B-B14F-4D97-AF65-F5344CB8AC3E}">
        <p14:creationId xmlns:p14="http://schemas.microsoft.com/office/powerpoint/2010/main" val="53318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6BBDF-5FA4-4538-B3E7-022BBA67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L" dirty="0" err="1"/>
              <a:t>Graficos</a:t>
            </a:r>
            <a:r>
              <a:rPr lang="es-CL" dirty="0"/>
              <a:t> en Python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12796F6-D2C1-4E0C-B12D-0938154F7819}"/>
              </a:ext>
            </a:extLst>
          </p:cNvPr>
          <p:cNvGrpSpPr/>
          <p:nvPr/>
        </p:nvGrpSpPr>
        <p:grpSpPr>
          <a:xfrm>
            <a:off x="1090843" y="1786662"/>
            <a:ext cx="10292429" cy="4982244"/>
            <a:chOff x="1986952" y="1820528"/>
            <a:chExt cx="10292429" cy="4982244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B232CACA-6A09-4330-9713-E73B35E381AA}"/>
                </a:ext>
              </a:extLst>
            </p:cNvPr>
            <p:cNvSpPr txBox="1"/>
            <p:nvPr/>
          </p:nvSpPr>
          <p:spPr>
            <a:xfrm>
              <a:off x="10560648" y="5072926"/>
              <a:ext cx="1718733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err="1">
                  <a:latin typeface="Candara" panose="020E0502030303020204" pitchFamily="34" charset="0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plt.xlim</a:t>
              </a:r>
              <a:r>
                <a:rPr lang="es-CL" dirty="0">
                  <a:latin typeface="Candara" panose="020E0502030303020204" pitchFamily="34" charset="0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()</a:t>
              </a:r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2384EBF7-5BE6-44B0-9A0B-0B7B72EAE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6952" y="1820528"/>
              <a:ext cx="8573696" cy="4791744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4C33921C-4C34-4010-A86A-BAACF209BB57}"/>
                </a:ext>
              </a:extLst>
            </p:cNvPr>
            <p:cNvSpPr txBox="1"/>
            <p:nvPr/>
          </p:nvSpPr>
          <p:spPr>
            <a:xfrm>
              <a:off x="8636000" y="2243667"/>
              <a:ext cx="1718733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err="1">
                  <a:latin typeface="Candara" panose="020E0502030303020204" pitchFamily="34" charset="0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plt.title</a:t>
              </a:r>
              <a:r>
                <a:rPr lang="es-CL" dirty="0">
                  <a:latin typeface="Candara" panose="020E0502030303020204" pitchFamily="34" charset="0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()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BCAD043D-29B5-48F8-8B0B-5016AF8AA99C}"/>
                </a:ext>
              </a:extLst>
            </p:cNvPr>
            <p:cNvSpPr txBox="1"/>
            <p:nvPr/>
          </p:nvSpPr>
          <p:spPr>
            <a:xfrm>
              <a:off x="9345681" y="3303490"/>
              <a:ext cx="1718733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err="1">
                  <a:latin typeface="Candara" panose="020E0502030303020204" pitchFamily="34" charset="0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plt.plot</a:t>
              </a:r>
              <a:r>
                <a:rPr lang="es-CL" dirty="0">
                  <a:latin typeface="Candara" panose="020E0502030303020204" pitchFamily="34" charset="0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()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A40838DD-7B63-4A5C-A1F8-C83A6405F31F}"/>
                </a:ext>
              </a:extLst>
            </p:cNvPr>
            <p:cNvSpPr txBox="1"/>
            <p:nvPr/>
          </p:nvSpPr>
          <p:spPr>
            <a:xfrm>
              <a:off x="2362200" y="4318001"/>
              <a:ext cx="1718733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err="1">
                  <a:latin typeface="Candara" panose="020E0502030303020204" pitchFamily="34" charset="0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plt.ylabel</a:t>
              </a:r>
              <a:r>
                <a:rPr lang="es-CL" dirty="0">
                  <a:latin typeface="Candara" panose="020E0502030303020204" pitchFamily="34" charset="0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()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0D2355D4-3B9C-40C6-8DB2-CF44C4B5A1A0}"/>
                </a:ext>
              </a:extLst>
            </p:cNvPr>
            <p:cNvSpPr txBox="1"/>
            <p:nvPr/>
          </p:nvSpPr>
          <p:spPr>
            <a:xfrm>
              <a:off x="2362200" y="5274636"/>
              <a:ext cx="1718733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err="1">
                  <a:latin typeface="Candara" panose="020E0502030303020204" pitchFamily="34" charset="0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plt.yticks</a:t>
              </a:r>
              <a:r>
                <a:rPr lang="es-CL" dirty="0">
                  <a:latin typeface="Candara" panose="020E0502030303020204" pitchFamily="34" charset="0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()</a:t>
              </a: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92748B26-72DB-452B-A389-8B617D9894C0}"/>
                </a:ext>
              </a:extLst>
            </p:cNvPr>
            <p:cNvSpPr txBox="1"/>
            <p:nvPr/>
          </p:nvSpPr>
          <p:spPr>
            <a:xfrm>
              <a:off x="4453467" y="6421772"/>
              <a:ext cx="1718733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err="1">
                  <a:latin typeface="Candara" panose="020E0502030303020204" pitchFamily="34" charset="0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plt.xticks</a:t>
              </a:r>
              <a:r>
                <a:rPr lang="es-CL" dirty="0">
                  <a:latin typeface="Candara" panose="020E0502030303020204" pitchFamily="34" charset="0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()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B1174D57-01EB-4B50-A454-07599543FFD0}"/>
                </a:ext>
              </a:extLst>
            </p:cNvPr>
            <p:cNvSpPr txBox="1"/>
            <p:nvPr/>
          </p:nvSpPr>
          <p:spPr>
            <a:xfrm>
              <a:off x="7882467" y="6421772"/>
              <a:ext cx="1718733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err="1">
                  <a:latin typeface="Candara" panose="020E0502030303020204" pitchFamily="34" charset="0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plt.xlabel</a:t>
              </a:r>
              <a:r>
                <a:rPr lang="es-CL" dirty="0">
                  <a:latin typeface="Candara" panose="020E0502030303020204" pitchFamily="34" charset="0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()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F77D74C-6497-48E3-AC37-E437E18FC465}"/>
                </a:ext>
              </a:extLst>
            </p:cNvPr>
            <p:cNvSpPr txBox="1"/>
            <p:nvPr/>
          </p:nvSpPr>
          <p:spPr>
            <a:xfrm>
              <a:off x="3361266" y="5785352"/>
              <a:ext cx="1718733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err="1">
                  <a:latin typeface="Candara" panose="020E0502030303020204" pitchFamily="34" charset="0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plt.ylim</a:t>
              </a:r>
              <a:r>
                <a:rPr lang="es-CL" dirty="0">
                  <a:latin typeface="Candara" panose="020E0502030303020204" pitchFamily="34" charset="0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()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FA24DC08-10CD-4341-BD30-73FCD49A4AD4}"/>
                </a:ext>
              </a:extLst>
            </p:cNvPr>
            <p:cNvSpPr txBox="1"/>
            <p:nvPr/>
          </p:nvSpPr>
          <p:spPr>
            <a:xfrm>
              <a:off x="9495366" y="4154197"/>
              <a:ext cx="1718733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L" dirty="0" err="1">
                  <a:latin typeface="Candara" panose="020E0502030303020204" pitchFamily="34" charset="0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plt.grid</a:t>
              </a:r>
              <a:r>
                <a:rPr lang="es-CL" dirty="0">
                  <a:latin typeface="Candara" panose="020E0502030303020204" pitchFamily="34" charset="0"/>
                  <a:ea typeface="Sans Serif Collection" panose="020B0502040504020204" pitchFamily="34" charset="0"/>
                  <a:cs typeface="Sans Serif Collection" panose="020B0502040504020204" pitchFamily="34" charset="0"/>
                </a:rPr>
                <a:t>()</a:t>
              </a:r>
            </a:p>
          </p:txBody>
        </p: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EFD2C46-B8A2-44C7-B8AB-24E20D84E61B}"/>
              </a:ext>
            </a:extLst>
          </p:cNvPr>
          <p:cNvSpPr txBox="1"/>
          <p:nvPr/>
        </p:nvSpPr>
        <p:spPr>
          <a:xfrm>
            <a:off x="808728" y="1500188"/>
            <a:ext cx="3643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 err="1">
                <a:latin typeface="Candara" panose="020E0502030303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Import</a:t>
            </a:r>
            <a:r>
              <a:rPr lang="es-CL" dirty="0">
                <a:latin typeface="Candara" panose="020E0502030303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  <a:r>
              <a:rPr lang="es-CL" dirty="0" err="1">
                <a:latin typeface="Candara" panose="020E0502030303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matplotlib.pyplot</a:t>
            </a:r>
            <a:r>
              <a:rPr lang="es-CL" dirty="0">
                <a:latin typeface="Candara" panose="020E0502030303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as </a:t>
            </a:r>
            <a:r>
              <a:rPr lang="es-CL" dirty="0" err="1">
                <a:latin typeface="Candara" panose="020E0502030303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plt</a:t>
            </a:r>
            <a:endParaRPr lang="es-CL" dirty="0">
              <a:latin typeface="Candara" panose="020E0502030303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538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50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Candara</vt:lpstr>
      <vt:lpstr>Sans Serif Collection</vt:lpstr>
      <vt:lpstr>Tema de Office</vt:lpstr>
      <vt:lpstr>Matematica Aplicada</vt:lpstr>
      <vt:lpstr>Graficos en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Matematica Aplicada</dc:title>
  <dc:creator>CETECOM</dc:creator>
  <cp:lastModifiedBy>CETECOM</cp:lastModifiedBy>
  <cp:revision>3</cp:revision>
  <dcterms:created xsi:type="dcterms:W3CDTF">2025-08-26T23:10:19Z</dcterms:created>
  <dcterms:modified xsi:type="dcterms:W3CDTF">2025-08-27T00:23:23Z</dcterms:modified>
</cp:coreProperties>
</file>