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1" autoAdjust="0"/>
    <p:restoredTop sz="94660"/>
  </p:normalViewPr>
  <p:slideViewPr>
    <p:cSldViewPr snapToGrid="0">
      <p:cViewPr varScale="1">
        <p:scale>
          <a:sx n="72" d="100"/>
          <a:sy n="72" d="100"/>
        </p:scale>
        <p:origin x="3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72D90A-5AA4-B177-C73B-06458A77E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F4E5D3C-389A-F836-5034-FB0EDCB5E5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331EDF-9FF8-FFEF-F945-2F97BDF1B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B903-3461-4C3D-8AB5-A3E8ACC5FF1F}" type="datetimeFigureOut">
              <a:rPr lang="es-CL" smtClean="0"/>
              <a:t>20-08-2025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AA699A-E927-7018-DF34-F73C94AE1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83249E-EB1D-7F5C-E2E1-E384DE49C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30F4C-9839-4AEC-B4C8-4893A31EC06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54906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6631F8-D0E2-7A37-725D-0887BF278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0CFA489-D0F1-674C-A50A-2028735D1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FBB307-AF1E-430A-6B44-854CEC313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B903-3461-4C3D-8AB5-A3E8ACC5FF1F}" type="datetimeFigureOut">
              <a:rPr lang="es-CL" smtClean="0"/>
              <a:t>20-08-2025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4ADF37-9874-0602-9595-735893BA3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9981A0-4D6A-837D-33DC-99C764F88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30F4C-9839-4AEC-B4C8-4893A31EC06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74997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0615CB9-B28C-B324-0583-A258ED9E66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973F60D-AE9D-C44E-3C5E-05E51ABE4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CB37EA-D957-F41D-2A5E-916877D3C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B903-3461-4C3D-8AB5-A3E8ACC5FF1F}" type="datetimeFigureOut">
              <a:rPr lang="es-CL" smtClean="0"/>
              <a:t>20-08-2025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EB17CE-2A2C-0687-FEE8-0B49C24C7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ED26C8-FF36-DA13-FC6A-4556209FA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30F4C-9839-4AEC-B4C8-4893A31EC06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72148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8DE038-82DA-3B79-6963-359ABB15B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43A8B9-3224-2E52-0C80-9CEA5C41E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3C1239-4965-8018-300F-D10AC8017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B903-3461-4C3D-8AB5-A3E8ACC5FF1F}" type="datetimeFigureOut">
              <a:rPr lang="es-CL" smtClean="0"/>
              <a:t>20-08-2025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AA7CF7-A422-6AFF-3318-963C371A0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4B5C46-32FD-BC0A-00FF-2DF88A0A2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30F4C-9839-4AEC-B4C8-4893A31EC06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8151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4BEED0-CA91-5043-653A-2FDFFCAD9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72DC86-E519-0B63-B5AA-51ADB270F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FD4C3C-2A8B-9AD6-E635-5C22726D6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B903-3461-4C3D-8AB5-A3E8ACC5FF1F}" type="datetimeFigureOut">
              <a:rPr lang="es-CL" smtClean="0"/>
              <a:t>20-08-2025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19A799-86C8-FE01-8F59-EF9FA786F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BCF113-68E3-9C7D-A0FB-78EBE16D3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30F4C-9839-4AEC-B4C8-4893A31EC06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61690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645DCC-B3D6-A454-6940-E447AC392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867346-0F86-B7D2-28D9-F848F996A2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01828C6-C21D-4D27-E1FF-BB78536886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440135-4FC0-B080-9DAB-253081FC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B903-3461-4C3D-8AB5-A3E8ACC5FF1F}" type="datetimeFigureOut">
              <a:rPr lang="es-CL" smtClean="0"/>
              <a:t>20-08-2025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8016150-7433-166E-FFBD-5B715DE51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D0209D-1B2C-10F5-4EA1-4C0DB8DF2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30F4C-9839-4AEC-B4C8-4893A31EC06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89517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B33DF4-833E-D902-7942-903148C1E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3DA0544-18A4-1167-C939-D1DDA946A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8BACEC7-6182-C599-31F0-A7AD29645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E1AAEB0-65E5-6541-DDE2-11E658AB19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26DAA34-0565-E4A7-7932-C4FEC0333E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4AF7516-BD80-FAA0-21E7-5D9E6936A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B903-3461-4C3D-8AB5-A3E8ACC5FF1F}" type="datetimeFigureOut">
              <a:rPr lang="es-CL" smtClean="0"/>
              <a:t>20-08-2025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A4BD285-7068-143A-B4BC-EF8960725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39D93D9-19AC-7EAA-B616-B6CF3E5CC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30F4C-9839-4AEC-B4C8-4893A31EC06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83120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B5245E-69AF-9C83-5607-37374D6C3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CC5C3E0-E29C-F41E-50C5-6E266DC7B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B903-3461-4C3D-8AB5-A3E8ACC5FF1F}" type="datetimeFigureOut">
              <a:rPr lang="es-CL" smtClean="0"/>
              <a:t>20-08-2025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322ED95-52A7-19AE-9A63-506E7F47A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0AFC304-18FD-FBC3-DB57-7A58856AD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30F4C-9839-4AEC-B4C8-4893A31EC06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9380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BF5B5C8-A2BC-469D-5E6C-732161CE6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B903-3461-4C3D-8AB5-A3E8ACC5FF1F}" type="datetimeFigureOut">
              <a:rPr lang="es-CL" smtClean="0"/>
              <a:t>20-08-2025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2090E95-B840-F3F7-49EC-DA2150B8A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BFDEC6C-6E08-224A-C838-B43362995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30F4C-9839-4AEC-B4C8-4893A31EC06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66821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77CE3C-EB4A-636C-424A-F45CDFE32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E0F264-9DE2-9FC7-C4D1-C362F0651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9515F25-B161-B968-F5D3-969E1E910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2DC8CBE-9CB7-B3FC-9C5E-38E1C6BF5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B903-3461-4C3D-8AB5-A3E8ACC5FF1F}" type="datetimeFigureOut">
              <a:rPr lang="es-CL" smtClean="0"/>
              <a:t>20-08-2025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71BFC8E-5378-CCE7-4C77-281688D6F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2AF4458-D29A-4B50-5093-A18D861ED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30F4C-9839-4AEC-B4C8-4893A31EC06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32758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B154FF-5FAC-E699-C92E-610DD3EBC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B24AF42-5A97-31B6-7ED1-3746E49B2B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930997C-5A34-9E25-EB42-F8632B385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2227EB1-3D78-A832-0D68-C85ACCA5D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B903-3461-4C3D-8AB5-A3E8ACC5FF1F}" type="datetimeFigureOut">
              <a:rPr lang="es-CL" smtClean="0"/>
              <a:t>20-08-2025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16B1D59-5331-A711-2B14-36F2E58F5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A4C9C84-BCFC-5174-A192-36835B884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30F4C-9839-4AEC-B4C8-4893A31EC06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7110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359EC0E-4581-78D0-023F-19FDC9A95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1B83D2B-949B-C3CD-C490-AE6ED7C45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4D5B9B-5290-2E27-2BE3-97E1E51D0F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79B903-3461-4C3D-8AB5-A3E8ACC5FF1F}" type="datetimeFigureOut">
              <a:rPr lang="es-CL" smtClean="0"/>
              <a:t>20-08-2025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B0E0CC-CBC3-702E-5272-8D1BEE44FF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D96153-173E-9AFA-0576-4F5AA40C8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430F4C-9839-4AEC-B4C8-4893A31EC06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73046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3303A999-FBD8-634E-B594-789B8F31DC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6013" y="490127"/>
            <a:ext cx="9144000" cy="5129008"/>
          </a:xfrm>
        </p:spPr>
        <p:txBody>
          <a:bodyPr>
            <a:normAutofit/>
          </a:bodyPr>
          <a:lstStyle/>
          <a:p>
            <a:r>
              <a:rPr lang="es-MX" dirty="0"/>
              <a:t>La altura promedio f(x), en centímetros, de un niño durante su primer año de vida se puede determinar mediante la función </a:t>
            </a:r>
          </a:p>
          <a:p>
            <a:r>
              <a:rPr lang="es-MX" dirty="0"/>
              <a:t>f(x) = 2 /3 * x + 48, </a:t>
            </a:r>
          </a:p>
          <a:p>
            <a:r>
              <a:rPr lang="es-MX" dirty="0"/>
              <a:t>donde x es el tiempo transcurrido, en meses, desde que nace. </a:t>
            </a:r>
          </a:p>
          <a:p>
            <a:pPr marL="457200" indent="-457200" algn="l">
              <a:buAutoNum type="alphaLcParenR"/>
            </a:pPr>
            <a:r>
              <a:rPr lang="es-MX" dirty="0"/>
              <a:t>Defina la variable dependiente e independiente, indicando unidad de medida. </a:t>
            </a:r>
          </a:p>
          <a:p>
            <a:pPr marL="457200" indent="-457200" algn="l">
              <a:buAutoNum type="alphaLcParenR"/>
            </a:pPr>
            <a:r>
              <a:rPr lang="es-MX" dirty="0"/>
              <a:t> Escriba el dominio contextualizado de la función. </a:t>
            </a:r>
          </a:p>
          <a:p>
            <a:pPr marL="457200" indent="-457200" algn="l">
              <a:buAutoNum type="alphaLcParenR"/>
            </a:pPr>
            <a:r>
              <a:rPr lang="es-MX" dirty="0"/>
              <a:t>Determine e interprete f(6) y f(8). </a:t>
            </a:r>
          </a:p>
        </p:txBody>
      </p:sp>
    </p:spTree>
    <p:extLst>
      <p:ext uri="{BB962C8B-B14F-4D97-AF65-F5344CB8AC3E}">
        <p14:creationId xmlns:p14="http://schemas.microsoft.com/office/powerpoint/2010/main" val="189299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F91F75-91C3-3E27-32E7-15CB4D2DD0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9960E718-0602-129D-2054-EB8A69A60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6013" y="490127"/>
            <a:ext cx="9144000" cy="5704196"/>
          </a:xfrm>
        </p:spPr>
        <p:txBody>
          <a:bodyPr>
            <a:normAutofit/>
          </a:bodyPr>
          <a:lstStyle/>
          <a:p>
            <a:r>
              <a:rPr lang="es-MX" dirty="0"/>
              <a:t>La regla de Young permite calcular la dosis en mg de medicamento que se debe administrar a niños desde 1 hasta 12 años de edad, conocida la dosis normal en adultos. </a:t>
            </a:r>
          </a:p>
          <a:p>
            <a:r>
              <a:rPr lang="es-MX" dirty="0"/>
              <a:t>Si la dosis normal de paracetamol para un adulto es de 500 mg, entonces la regla de Young dice que la función f(x) = 500x / (x+12), nos da la dosis para un niño, con x la edad del niño en años. </a:t>
            </a:r>
          </a:p>
          <a:p>
            <a:pPr marL="457200" indent="-457200" algn="l">
              <a:buAutoNum type="alphaLcParenR"/>
            </a:pPr>
            <a:r>
              <a:rPr lang="es-MX" dirty="0"/>
              <a:t>Defina la variable dependiente e independiente, indicando unidad de medida. </a:t>
            </a:r>
          </a:p>
          <a:p>
            <a:pPr marL="457200" indent="-457200" algn="l">
              <a:buAutoNum type="alphaLcParenR"/>
            </a:pPr>
            <a:r>
              <a:rPr lang="es-MX" dirty="0"/>
              <a:t>Escriba el dominio contextualizado de la función.</a:t>
            </a:r>
          </a:p>
          <a:p>
            <a:pPr marL="457200" indent="-457200" algn="l">
              <a:buAutoNum type="alphaLcParenR"/>
            </a:pPr>
            <a:r>
              <a:rPr lang="es-MX" dirty="0"/>
              <a:t>¿Es correcto administrar 512 mg de paracetamol a un niño de 10,5 años?</a:t>
            </a:r>
          </a:p>
          <a:p>
            <a:pPr marL="457200" indent="-457200" algn="l">
              <a:buAutoNum type="alphaLcParenR"/>
            </a:pPr>
            <a:r>
              <a:rPr lang="es-MX" dirty="0"/>
              <a:t>Determine e interprete f(7). </a:t>
            </a:r>
          </a:p>
          <a:p>
            <a:pPr marL="457200" indent="-457200" algn="l">
              <a:buAutoNum type="alphaLcParenR"/>
            </a:pPr>
            <a:r>
              <a:rPr lang="es-MX" dirty="0"/>
              <a:t>¿Cuanto medicamento se le debe administrar a un niño de 2 años con 6 meses? </a:t>
            </a:r>
          </a:p>
        </p:txBody>
      </p:sp>
    </p:spTree>
    <p:extLst>
      <p:ext uri="{BB962C8B-B14F-4D97-AF65-F5344CB8AC3E}">
        <p14:creationId xmlns:p14="http://schemas.microsoft.com/office/powerpoint/2010/main" val="23000127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229</Words>
  <Application>Microsoft Office PowerPoint</Application>
  <PresentationFormat>Panorámica</PresentationFormat>
  <Paragraphs>13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Lenovo</dc:creator>
  <cp:lastModifiedBy>alumnos</cp:lastModifiedBy>
  <cp:revision>7</cp:revision>
  <dcterms:created xsi:type="dcterms:W3CDTF">2025-08-14T13:25:46Z</dcterms:created>
  <dcterms:modified xsi:type="dcterms:W3CDTF">2025-08-20T15:37:31Z</dcterms:modified>
</cp:coreProperties>
</file>