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0620fcda-45b0-4e75-8c82-51e78ff5cf7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fb67700-f165-42d8-b6b9-e89e95a7f0d4/ReportSection02d942509f0b5593dacd?bookmarkGuid=36a43528-95d5-4c96-9203-9886ab348ddb&amp;bookmarkUsage=1&amp;ctid=08943ae7-03bc-4b40-98ac-89cb44f3cc68&amp;fromEntryPoint=export&quot;"/>
    <we:property name="reportState" value="&quot;CONNECTED&quot;"/>
    <we:property name="reportEmbeddedTime" value="&quot;2023-12-14T17:31:56.954Z&quot;"/>
    <we:property name="creatorSessionId" value="&quot;145bee58-4214-4280-b517-eedccf83eb30&quot;"/>
    <we:property name="creatorUserId" value="&quot;1003200323FEA9A1&quot;"/>
    <we:property name="creatorTenantId" value="&quot;08943ae7-03bc-4b40-98ac-89cb44f3cc68&quot;"/>
    <we:property name="reportName" value="&quot;bike_data&quot;"/>
    <we:property name="isFiltersActionButtonVisible" value="true"/>
    <we:property name="initialStateBookmark" value="&quot;H4sIAAAAAAAAA+1a3VPbOBD/Vzp+6UvmxpK/+0aB3nXa0BY63MMNk1lJ60StY+dkhyPt5H8/fdhAw0daIMFt4YHBK3m1+9vfarXCXz0h61kBiwOYovfCe1lVn6egPj8j3sArW9m7d2+GO4dvRgc7w30trmaNrMrae/HVa0CNsTmW9RwKo0EL/zkZeFAU72FsnnIoahx4M1R1VUIhv6CbrIcaNcflwMOzWVEpMCqPGmjQqD3V0/WzXpv8EegVgTfyFI+QN056iLNKNe2zT0UW0sjPcp9FURYI4EK/U7tRa+b6+WZRa9huVTYgS22AkVEeidhPgyQlfhQyQMqJkeeyaNopbLF/NlPab43GYmbw2hGnUHI0RmjnFNbOl6/ezniscAxN+7j/zeBuVcyn18iPqrnieIi5HSob2SxMTORnHO1BA95SY/heVRphO6CkwJEUVvxqXraIReZxUv23q1BDrN31l4Nze3e1aFwpyaG4YvIDWTXFKUM14mAg9q4ac6IltSzHRUuPi3h8dDbyYl5rxFE4g3YnoBpDRfZJB9XEQSuolED1cmFDsSdVxxY6WLH9UcOwPOnorGd/usTRNgrO/A3BfrI0E6I4DDgTgZ9mIiVRBGGcrCX1FkhiMANW4MgueRtjnzLsKcP6kWGrnHUZlmcszhLKaMgSCpQCAvYhw3SBVZoPo49yescEG6ImmMJ7WzLEKWq+Pq4Ru3dOlkKfEH4kQ8hqhmwmoFul/srabW3JY5YHJM8DFsUQYR6SXjBfwOKJ8Jsg/Nbo5iLoWEYiwRBoSoXvR4ISEVN2L5b9JVGB4pPFWzzF4qqt5+NXhzoTj0FJ18VYv+7mb9uFnevyrs24PdMmmemXzPKM8NmFwAy3zngf5ua927n3+6Iz1B3f5G55+WsDs7dmz/w5WoKH2jt3jv8c7c3dRcWWd9Bfm2aXdqdf3dVuq3FVjCUJiTkDkULsc8hJ0o+z0rpWsj9J16u9aKsd9oYA7sPtVISCZ1mQYkaimPhRnK0/2z02EdfHHpToXazNuJ/ymBLww4D5IPKUxPn6y8AeNyp9APrcegexQMGIzwSGUZ76IsyYHz0+xDc3pD8FxhfmO5ApQJpnQRDTiEcki9IAe1FMH/3ioU8l9N6X1D27huBJhmFCSMKQ08AngP69OPd7nH77eAHWi5vApx7ygRorP+AZhH5ECRUZjXkUry+4H6vZgTbGzTFTjruPEHQNe6WqqZ3cml/P2b9z1NCulrejbkD//aH74zZNzKi4CtXAcyH3zYn8CAsd1u/fxbr4aOUr3KsNviP920A/st93XMQkl1gIzyz47kGL+c3mXDooDUwAvBfEtxF0zlOTlj+A098TNMZYmEohu38/vl7Bq94UktYL0yLerOecOMulPblsqNBea10f912NGFu4EOqYtB8cvbI5iCkhQRCygGbUZ0GS6h5FG9iavH+m22mB352x9+DPQdVcBWCrpDqGYm6/rdJLvJXaW1cbrFi/9vy5mXZyTqnLEIcdQBcGDbEBYZzXKvAuDtyRf9oRDnyCwtr9usGpW1MKNAoluseaazWvhcuG6UwXirrLje7pjSwNe8z+nzebT5tDOZ7YZW7C3m1gp0Y0hJkZ1udAz9Wj9d1Uf26DvtmPt3akvp4stg4gAmQiwiRIYuTAAhJZL28FtMGzhlVn34JptGUxC4M8YJxxQn3zAWAarNUmpzDGVV1W3YVENzZqbA2r5k09A47voXQ7ycz5aclt0w1KgaJLvRtIZb+a9Owi2hbZVpRbXjDfUnYlRf/8D8sWIR7WKQAA&quot;"/>
    <we:property name="bookmark" value="&quot;H4sIAAAAAAAAA+1a23LbNhD9lQxf8qLpACDBS94SO24zjdMkzrgPHY9mASwlJhSpgpRrJaN/Ly6iL/JFiW3JjGM/eEQAWpw9exbAQvwWqKKZljB/BxMMXgSv6vrLBPSXZzQYBNXFNkaRRDnESQpJBjEILkIzqp62RV01wYtvQQt6hO1h0cygtAZN4z9HgwDK8j2M7FMOZYODYIq6qSsoi6/oB5uuVs9wMQjwZFrWGqzJgxZatGaPzXDzbKDQ3+yMINviGA9Qtr71I05r3S6fCVNZxDjJciI4z0IFUpnvNL7XwVw/3k7qgO3UVQtFZQDYNia5ikkaJiklPBKATFLbnhdluxwi5q9Pptr4bdiYTy19L9UxVBItCOOcxsb78i14ORppHEG7fHx9oXOnLmeTK9oP6pmW+BFz11W1RTu3ISq+4HAXWggWhsP3ujYMuw5dKBwWyjXvzaolY9w+juv/djQaio27ZDE4xbtjmka1LiSUlyDfE6oJTgTqoQRLcXAZzJFpaYpqVC7lcRaPTx6jLGeNYRyVB7QzBt1aKYrPJqg2DsZArRXqV3MXit1Cd2phgxXsDxqGxVEnZzP68zmNLqPg4W+I9qOFHcDjKJRChSTNVEo5hyhO1op6CyKxnIEoceimvEmxTxn2lGH9yLBVzfoMyzMRZwkTLBIJA8YAAfuQYWaD1UYPw0/F5JYJto9GYBrvjGQfJ2j0+rAgdm6dLKU5IfxIhtDVDNlMQLcq/ZW5l3tLHos8pHkeCh4DxzyivVC+gvmT4Dch+K3JzUfQq4xyJRBYyhQhXDGqYibupLI/CtSg5Xj+Fo+xvIz1tP9yVwfxEHThqxjn1+38XRZlp7aCKzNu15ZJdvg5WIFtfHbWYLuXzgQfZvZ7N2vv12Vn31R849vl5eMmZnfNmvlzlAT3tXa+PPx9uDvzFxVbXkEft8zOrU6P3dVuqfG7mEgSGksBKoWYSMhp0o+z0rpSsj9J16u1aKsV9oYI7sPtFEclsyxMMaM8poTH2fqz3UMLcX3sQavexdr2k1TGjAKJQkFA5SmN8/WXgT0uVPpA9Cl6T7FCJSgRCiOep0RFmSD84Sm+viD9KTg+g+9JZgBpnoVhzLjkNONpiL3YTB/84qFPW+idL6l7dg0hkwyjhNJEoGQhoYDkTpr7NU6/fbwA68VN4FMNeU+FFQllBhHhjDKVsVjyeP2G+6mevjNg/Bg75LB7CcHsYXu6nrjBS/jNTPw7Q0Pt6vZ20HWYzx+6DzdZEtbEZaoGgQ85sSfyAyxNWL9/FeviY4yvaK+x/A7Nf0v90L3ucRaTvMBSBXbCv+51M78ezrmD0sAGIHhBiYugd57ZtPwBnv4eowXjaKpU0f38+GaFr2ZTTDovbIl4vZ1T4SwW7uSyoY32SnR9XHcNY2LuQ2hisnz/aM/lIKaUhmEkQpYxIsIkNTWKAbiE/PrElNMKvztj76Cfd3V7mYCtiuoQypl7t8pM8bYw3vq9wTWbrz1/bocdnUrqPMVRR9AZoH1sQVnnjQm8jQO31J9xRIIco3K437Q48XMWCq3BAv1jI42ZN8pnw2RqNoqmy43u6c+isuqx63/ebj5tPhajsZvmOu79AnZsm/ZharvNOTDw+9H6aqo/t0EX1uOtHamvFovbBxABMsUxCZMYJYiQcufljYS2eNKK+uQimdZaFosozEMhhaSM2BcA03CttWICI1y15cydtZjCRo8csHrWNlOQ+B4qv5JMvZ9O3C7doFKoutS7RlTurcluizB//wNYHM2KtSkAAA==&quot;"/>
    <we:property name="datasetId" value="&quot;9bc7920d-76bd-45fd-aa9a-ef62f20092bb&quot;"/>
    <we:property name="embedUrl" value="&quot;/reportEmbed?reportId=7fb67700-f165-42d8-b6b9-e89e95a7f0d4&amp;config=eyJjbHVzdGVyVXJsIjoiaHR0cHM6Ly9XQUJJLVNPVVRILUNFTlRSQUwtVVMtQy1QUklNQVJZLXJlZGlyZWN0LmFuYWx5c2lzLndpbmRvd3MubmV0IiwiZW1iZWRGZWF0dXJlcyI6eyJ1c2FnZU1ldHJpY3NWTmV4dCI6dHJ1ZX19&amp;disableSensitivityBanner=true&quot;"/>
    <we:property name="pageName" value="&quot;ReportSection02d942509f0b5593dacd&quot;"/>
    <we:property name="pageDisplayName" value="&quot;Page 1&quot;"/>
    <we:property name="backgroundColor" value="&quot;#3A3A3A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maged samir</cp:lastModifiedBy>
  <cp:revision>3</cp:revision>
  <dcterms:created xsi:type="dcterms:W3CDTF">2018-06-07T21:39:02Z</dcterms:created>
  <dcterms:modified xsi:type="dcterms:W3CDTF">2023-12-17T02:26:02Z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