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c32a560-408d-4f0b-a88d-f375a2f2eca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5fabedfd-240d-42ca-b00f-89c557dd2ee6/ReportSection?bookmarkGuid=d96b86c9-f861-47a1-886e-a46d8b8f5c2d&amp;bookmarkUsage=1&amp;ctid=08943ae7-03bc-4b40-98ac-89cb44f3cc68&amp;fromEntryPoint=export&quot;"/>
    <we:property name="reportState" value="&quot;CONNECTED&quot;"/>
    <we:property name="reportEmbeddedTime" value="&quot;2023-12-17T21:53:59.801Z&quot;"/>
    <we:property name="creatorSessionId" value="&quot;ef7d23b4-ec65-4aa2-9933-8cd55831ecb8&quot;"/>
    <we:property name="creatorUserId" value="&quot;1003200323FEA9A1&quot;"/>
    <we:property name="creatorTenantId" value="&quot;08943ae7-03bc-4b40-98ac-89cb44f3cc68&quot;"/>
    <we:property name="reportName" value="&quot;Data Professional Survey&quot;"/>
    <we:property name="isFiltersActionButtonVisible" value="true"/>
    <we:property name="initialStateBookmark" value="&quot;H4sIAAAAAAAAA+1ZbVPbRhD+Kzf61M64iWS92OILYwwknUBCbEqm02EyK2klXzjr1NPJoGb837snmRKoa0jaBKvkk3V7p73dZ9+tj1bCy0JA/RrmaO1Ye1JezEFdMMfqWfmK9ubNq+PR5NX716PjAyLLQnOZl9bOR0uDylCf8bICYTgQ8bfzngVCnEBmVimIEntWgaqUOQj+B7aHaUurCpc9C68KIRUYllMNGg3bBR2nNd3tPHPpRog1X+AUY91SJ1hIpa/XPatsnxqRbu8ZZs2FY5lr4DkxNrTADsMAAg/tyHH6Pqb0YOglzzOxEvHm3dO6MDhovNKRvDIIRB+Iv+G0XJIKrj0I/NiLUzuOvGgAQTSMzdspF3p1YVQfXBWK0CHMWm6jZAF5jInVQKCwLFfyjrJMYQbX4h/c2hxLUc3X0KeyUjFOMG22cs11TXfsgwZ2omTaHgTBppVaYG0ZqYlOZmnO/ZLz3ytkP+83G4dVvgLPN8uZvBwrJMsk1o69PCfKRpRiUMltiGihElR7daP+PlfXtun37mixXaqTrkSK+34URL4b2r7no+OEaZJ2yrhvHZv9xMaVUphrNsrwjqbO/9/ID4CgNXYS2rYfOMOBPxgGg4HrunFyr7HHBFsmFY8JqLv2/lr6kDrvZjyesVOuBbI9LDU75LpkNTH+S9OJFLj7zLH+buHeVrrq6OzF++noaDT59T/w0QjUeAZKd8hPN+m/PL+ug/TCh08K3sr9WoW2xd/Om8LYT70gxcAben5opw4m/TTsVO78jMLYe8x84JN9DmFBl2pkp1KKjSHfxYR1f0lqBO9axG9sPx4x4Nc5VBvT1ArFfTfxU0y9YegiJN52lsgblxvLKteqZok03sYEQcp4vtuZsvhQXf5d464V4hyKu8Gz1gVfKFkVX7XgPETj1iFdTIB68xRcOwpp8kLX9TpVZN4GpOtLecleQlHUDBQ2ivL8dm48kSU3YrFLrmdMz5ClUgh5STbdZT+8k+ri+RFPKbWCMKr9eH8LtaXe/k3g8L7D8Skc7hckjAwqmqS6U2u/WZy1s2TkJejHMaY2AjrecIBu/+nlpSmhpOqnnYzWY7Am5J4cBmuy8Pe081lh1OYacB0/scFPgxji1IntyHW3sSkPCYpjEPj8kFpNGvU604L/4z8z9hd4cCLzSndtUt2EwKOOqmt8ygwGzWxwA641R5U1H5dkpcsCYjyBHBu5ipYZx+YcuRrkCSarZ2V+j2gKVq0hz0BUxobNhy2ruYRsyyOB97xgPndZjViNdH8Ct0HJRnkbAAA=&quot;"/>
    <we:property name="bookmark" value="&quot;H4sIAAAAAAAAA+1ZbW/bNhD+K4Q+rYDXStaLrXwJHKdpB2RFGqcphiEYTuRJZkOLGkU58Qr/950kZ6kzz0m7tbGWfrJ4pI53z71bHx0hy0LB4g3M0NlzDrS+nIG5ZJ7Tc/J1WthP/CjmIvYTkcR+n8cC6ZQurNR56ex9dCyYDO25LCtQNUMi/nrRc0CpE8jqVQqqxJ5ToCl1Dkr+ge1h2rKmwmXPwetCaQM1y4kFizXbOR2nNYniPffpRuBWznGC3LbUUyy0sTfrnlO2T41I63s1s+bCsc4tyJwY17TIjeMIogDdxPP6Iab0UNNLmWdqJeLtu2eLoobF4rVN9HWNQPKB+NeclktSwXcHUcgDnro8CZIBRMmQ12+nUtnVhcni5XVhCB3CrOU2EnPIOQqngcBgWa7kHWWZwQxuxH+5tjnWqpptoE90ZTieYtps5VbaBd1xCBbYidFpexAUm1RmjgunlproZJbm3Ltc/l4h++mw2Tiq8hV4Yb2c6quxQbKMcPbc5QVRtqLEwYh1iGhhBJqDRaP+oTQ3tun37mixW6qTrkTi/TCJktCP3TAI0fPiVKSdMu5bz2U/snFlDOaWjTK8o6n3/zfyAyBojS1i1w0jbzgIB8NoMPB9n4t7jT0m2DJtJCeg7tr7a+lD6ryfSj5lZ9IqZAdYWnYkbckWxPgvTU+1wv3nnvN3C/d20lVH569+m4yOR6e//Ac+moAZT8HYDvnpNv2XFzd1kF748EnBW7lfq9Cu+NtFUxj7aRClGAXDIIzd1EPRT+NO5c7PKIy9x8wHIdnnCOZ0qUV2prXaGvJdTFj3l6RG8K5F/Nb24xEDfpNDtTFNrRDv+yJMMQ2GsY8ggt0skbcuN9ZVbs2CCV17G1MEKZP5fmfK4kN1+XeNuzWIMyjuBs9GF3xldFV81YLzEI1bh/RRAPXmKfhuEtPkhb4fdKrIvI1I19f6ir2GolgwMNgoKvP13HiiS1mLxa6knTI7RZZqpfQV2XSf/fBem8sXxzKl1AqqVu3Z/S3Ujnr7N4Ej+A7Hp3D4X5AwMqgy7FCt/WZx1s6SSSAw5BxTFwG9YDhAv//08tKEUDKLp52MNmOwIeSeHAYbsvD3tPNZYdTmGvC9ULgQphEHnnrcTXx/F5vymKD4GRS+OKJWk0a9zrTg//jPjPsFHix0XtmuTarbEHjUUXWDT9WDQTMb3ILrzNBkzcclXdmyAI4nkGMjV9Eyk9icI1eDXKBYPZv695imYNMa8hxUVduw+bDlNNc0t/0Jw8Yym1gbAAA=&quot;"/>
    <we:property name="datasetId" value="&quot;cee72faa-b76d-46cc-a5f2-6415898977b0&quot;"/>
    <we:property name="embedUrl" value="&quot;/reportEmbed?reportId=5fabedfd-240d-42ca-b00f-89c557dd2ee6&amp;config=eyJjbHVzdGVyVXJsIjoiaHR0cHM6Ly9XQUJJLVNPVVRILUNFTlRSQUwtVVMtQy1QUklNQVJZLXJlZGlyZWN0LmFuYWx5c2lzLndpbmRvd3MubmV0IiwiZW1iZWRGZWF0dXJlcyI6eyJ1c2FnZU1ldHJpY3NWTmV4dCI6dHJ1ZSwiZGlzYWJsZUFuZ3VsYXJKU0Jvb3RzdHJhcFJlcG9ydEVtYmVkIjp0cnVlfX0%3D&amp;disableSensitivityBanner=true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maged samir</cp:lastModifiedBy>
  <cp:revision>3</cp:revision>
  <dcterms:created xsi:type="dcterms:W3CDTF">2018-06-07T21:39:02Z</dcterms:created>
  <dcterms:modified xsi:type="dcterms:W3CDTF">2023-12-17T21:55:03Z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