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435" r:id="rId3"/>
    <p:sldId id="436" r:id="rId4"/>
    <p:sldId id="437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08" r:id="rId13"/>
  </p:sldIdLst>
  <p:sldSz cx="12192000" cy="6858000"/>
  <p:notesSz cx="6858000" cy="9144000"/>
  <p:embeddedFontLst>
    <p:embeddedFont>
      <p:font typeface="Garamond" panose="02020404030301010803" pitchFamily="18" charset="0"/>
      <p:regular r:id="rId15"/>
      <p:bold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iro" panose="020B0604020202020204" charset="-78"/>
      <p:regular r:id="rId22"/>
      <p:bold r:id="rId23"/>
    </p:embeddedFont>
    <p:embeddedFont>
      <p:font typeface="Franklin Gothic Book" panose="020B0503020102020204" pitchFamily="34" charset="0"/>
      <p:regular r:id="rId24"/>
      <p: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2FB"/>
    <a:srgbClr val="0307BF"/>
    <a:srgbClr val="2A08BA"/>
    <a:srgbClr val="C2272B"/>
    <a:srgbClr val="C3272E"/>
    <a:srgbClr val="D9DAD9"/>
    <a:srgbClr val="C1282D"/>
    <a:srgbClr val="A2B86D"/>
    <a:srgbClr val="C02F1E"/>
    <a:srgbClr val="F1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3817" autoAdjust="0"/>
  </p:normalViewPr>
  <p:slideViewPr>
    <p:cSldViewPr snapToGrid="0">
      <p:cViewPr>
        <p:scale>
          <a:sx n="80" d="100"/>
          <a:sy n="80" d="100"/>
        </p:scale>
        <p:origin x="-92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6009-ABF9-4313-99F5-3327C00DFC25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EED6E-FBA8-4265-9B97-D89E64885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07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2D7974-6687-4D5C-AF3B-47160F7FE1AC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ITI 2021\presentation Template\png theme\shape-mai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"/>
            <a:ext cx="9095875" cy="40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ITI 2021\presentation Template\png theme\nn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257800"/>
            <a:ext cx="7459578" cy="91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8" y="583428"/>
            <a:ext cx="1632226" cy="11187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84072" y="6258580"/>
            <a:ext cx="402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434343"/>
                </a:solidFill>
                <a:latin typeface="Cairo" pitchFamily="2" charset="-78"/>
                <a:cs typeface="Cairo" pitchFamily="2" charset="-78"/>
              </a:rPr>
              <a:t>Copyright © 2021 Information Technology Institute</a:t>
            </a:r>
          </a:p>
          <a:p>
            <a:pPr algn="ctr"/>
            <a:r>
              <a:rPr lang="en-US" sz="1400" dirty="0">
                <a:solidFill>
                  <a:srgbClr val="434343"/>
                </a:solidFill>
                <a:latin typeface="Cairo" pitchFamily="2" charset="-78"/>
                <a:cs typeface="Cairo" pitchFamily="2" charset="-78"/>
              </a:rPr>
              <a:t>All rights reserved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23014" y="4522996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rtl="0">
              <a:defRPr cap="none" baseline="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3" name="Picture 3" descr="E:\ITI 2021\presentation Template\png theme\shape-main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91"/>
          <a:stretch/>
        </p:blipFill>
        <p:spPr bwMode="auto">
          <a:xfrm>
            <a:off x="9460029" y="-3"/>
            <a:ext cx="2775041" cy="40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E:\ITI 2021\presentation Template\png theme\nn-01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46"/>
          <a:stretch/>
        </p:blipFill>
        <p:spPr bwMode="auto">
          <a:xfrm>
            <a:off x="7520645" y="5271899"/>
            <a:ext cx="4684607" cy="91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6" y="274651"/>
            <a:ext cx="10972801" cy="71596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542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7" indent="0">
              <a:buNone/>
              <a:defRPr sz="2000" b="1"/>
            </a:lvl2pPr>
            <a:lvl3pPr marL="914134" indent="0">
              <a:buNone/>
              <a:defRPr sz="1799" b="1"/>
            </a:lvl3pPr>
            <a:lvl4pPr marL="1371200" indent="0">
              <a:buNone/>
              <a:defRPr sz="1600" b="1"/>
            </a:lvl4pPr>
            <a:lvl5pPr marL="1828267" indent="0">
              <a:buNone/>
              <a:defRPr sz="1600" b="1"/>
            </a:lvl5pPr>
            <a:lvl6pPr marL="2285333" indent="0">
              <a:buNone/>
              <a:defRPr sz="1600" b="1"/>
            </a:lvl6pPr>
            <a:lvl7pPr marL="2742401" indent="0">
              <a:buNone/>
              <a:defRPr sz="1600" b="1"/>
            </a:lvl7pPr>
            <a:lvl8pPr marL="3199466" indent="0">
              <a:buNone/>
              <a:defRPr sz="1600" b="1"/>
            </a:lvl8pPr>
            <a:lvl9pPr marL="36565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7"/>
            <a:ext cx="5389033" cy="63976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7" indent="0">
              <a:buNone/>
              <a:defRPr sz="2000" b="1"/>
            </a:lvl2pPr>
            <a:lvl3pPr marL="914134" indent="0">
              <a:buNone/>
              <a:defRPr sz="1799" b="1"/>
            </a:lvl3pPr>
            <a:lvl4pPr marL="1371200" indent="0">
              <a:buNone/>
              <a:defRPr sz="1600" b="1"/>
            </a:lvl4pPr>
            <a:lvl5pPr marL="1828267" indent="0">
              <a:buNone/>
              <a:defRPr sz="1600" b="1"/>
            </a:lvl5pPr>
            <a:lvl6pPr marL="2285333" indent="0">
              <a:buNone/>
              <a:defRPr sz="1600" b="1"/>
            </a:lvl6pPr>
            <a:lvl7pPr marL="2742401" indent="0">
              <a:buNone/>
              <a:defRPr sz="1600" b="1"/>
            </a:lvl7pPr>
            <a:lvl8pPr marL="3199466" indent="0">
              <a:buNone/>
              <a:defRPr sz="1600" b="1"/>
            </a:lvl8pPr>
            <a:lvl9pPr marL="36565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5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6" y="274651"/>
            <a:ext cx="10972801" cy="71596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28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6" y="274651"/>
            <a:ext cx="10972801" cy="71596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102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00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633470"/>
            <a:ext cx="10027920" cy="5486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E:\ITI 2021\presentation Template\png theme\shape-mai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"/>
            <a:ext cx="12192000" cy="40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E:\ITI 2021\presentation Template\png theme\nn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57800"/>
            <a:ext cx="12192000" cy="91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764497"/>
            <a:ext cx="2219136" cy="11187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2800" y="4063435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iro" pitchFamily="2" charset="-78"/>
                <a:cs typeface="Cairo" pitchFamily="2" charset="-78"/>
              </a:rPr>
              <a:t>Presentation Title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2800" y="4567545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34343"/>
                </a:solidFill>
                <a:latin typeface="Cairo" pitchFamily="2" charset="-78"/>
                <a:cs typeface="Cairo" pitchFamily="2" charset="-78"/>
              </a:rPr>
              <a:t>Presentation Sub-title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4072" y="6258580"/>
            <a:ext cx="402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434343"/>
                </a:solidFill>
                <a:latin typeface="Cairo" pitchFamily="2" charset="-78"/>
                <a:cs typeface="Cairo" pitchFamily="2" charset="-78"/>
              </a:rPr>
              <a:t>Copyright © 2021 Information Technology Institute</a:t>
            </a:r>
          </a:p>
          <a:p>
            <a:pPr algn="ctr"/>
            <a:r>
              <a:rPr lang="en-US" sz="1400" dirty="0">
                <a:solidFill>
                  <a:srgbClr val="434343"/>
                </a:solidFill>
                <a:latin typeface="Cairo" pitchFamily="2" charset="-78"/>
                <a:cs typeface="Cairo" pitchFamily="2" charset="-78"/>
              </a:rPr>
              <a:t>All rights reserved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>
                <a:latin typeface="Cairo" pitchFamily="2" charset="-78"/>
                <a:cs typeface="Cairo" pitchFamily="2" charset="-78"/>
              </a:defRPr>
            </a:lvl1pPr>
            <a:lvl2pPr>
              <a:defRPr sz="2400">
                <a:latin typeface="Cairo" pitchFamily="2" charset="-78"/>
                <a:cs typeface="Cairo" pitchFamily="2" charset="-78"/>
              </a:defRPr>
            </a:lvl2pPr>
            <a:lvl3pPr>
              <a:defRPr sz="2000">
                <a:latin typeface="Cairo" pitchFamily="2" charset="-78"/>
                <a:cs typeface="Cairo" pitchFamily="2" charset="-78"/>
              </a:defRPr>
            </a:lvl3pPr>
            <a:lvl4pPr>
              <a:defRPr sz="1800">
                <a:latin typeface="Cairo" pitchFamily="2" charset="-78"/>
                <a:cs typeface="Cairo" pitchFamily="2" charset="-78"/>
              </a:defRPr>
            </a:lvl4pPr>
            <a:lvl5pPr>
              <a:defRPr sz="1800">
                <a:latin typeface="Cairo" pitchFamily="2" charset="-78"/>
                <a:cs typeface="Cairo" pitchFamily="2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>
                <a:latin typeface="Cairo" pitchFamily="2" charset="-78"/>
                <a:cs typeface="Cairo" pitchFamily="2" charset="-78"/>
              </a:defRPr>
            </a:lvl1pPr>
            <a:lvl2pPr>
              <a:defRPr sz="2400">
                <a:latin typeface="Cairo" pitchFamily="2" charset="-78"/>
                <a:cs typeface="Cairo" pitchFamily="2" charset="-78"/>
              </a:defRPr>
            </a:lvl2pPr>
            <a:lvl3pPr>
              <a:defRPr sz="2000">
                <a:latin typeface="Cairo" pitchFamily="2" charset="-78"/>
                <a:cs typeface="Cairo" pitchFamily="2" charset="-78"/>
              </a:defRPr>
            </a:lvl3pPr>
            <a:lvl4pPr>
              <a:defRPr sz="1800">
                <a:latin typeface="Cairo" pitchFamily="2" charset="-78"/>
                <a:cs typeface="Cairo" pitchFamily="2" charset="-78"/>
              </a:defRPr>
            </a:lvl4pPr>
            <a:lvl5pPr>
              <a:defRPr sz="1800">
                <a:latin typeface="Cairo" pitchFamily="2" charset="-78"/>
                <a:cs typeface="Cairo" pitchFamily="2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Cairo" pitchFamily="2" charset="-78"/>
                <a:ea typeface="+mj-ea"/>
                <a:cs typeface="Cairo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1" y="1701848"/>
            <a:ext cx="4267200" cy="3108960"/>
          </a:xfrm>
        </p:spPr>
        <p:txBody>
          <a:bodyPr/>
          <a:lstStyle>
            <a:lvl1pPr>
              <a:defRPr sz="2400">
                <a:latin typeface="Cairo" pitchFamily="2" charset="-78"/>
                <a:cs typeface="Cairo" pitchFamily="2" charset="-78"/>
              </a:defRPr>
            </a:lvl1pPr>
            <a:lvl2pPr>
              <a:defRPr sz="2000">
                <a:latin typeface="Cairo" pitchFamily="2" charset="-78"/>
                <a:cs typeface="Cairo" pitchFamily="2" charset="-78"/>
              </a:defRPr>
            </a:lvl2pPr>
            <a:lvl3pPr>
              <a:defRPr sz="1800">
                <a:latin typeface="Cairo" pitchFamily="2" charset="-78"/>
                <a:cs typeface="Cairo" pitchFamily="2" charset="-78"/>
              </a:defRPr>
            </a:lvl3pPr>
            <a:lvl4pPr>
              <a:defRPr sz="1600">
                <a:latin typeface="Cairo" pitchFamily="2" charset="-78"/>
                <a:cs typeface="Cairo" pitchFamily="2" charset="-78"/>
              </a:defRPr>
            </a:lvl4pPr>
            <a:lvl5pPr>
              <a:defRPr sz="1600">
                <a:latin typeface="Cairo" pitchFamily="2" charset="-78"/>
                <a:cs typeface="Cairo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Cairo" pitchFamily="2" charset="-78"/>
                <a:ea typeface="+mj-ea"/>
                <a:cs typeface="Cairo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>
                <a:latin typeface="Cairo" pitchFamily="2" charset="-78"/>
                <a:cs typeface="Cairo" pitchFamily="2" charset="-78"/>
              </a:defRPr>
            </a:lvl1pPr>
            <a:lvl2pPr>
              <a:defRPr sz="2000">
                <a:latin typeface="Cairo" pitchFamily="2" charset="-78"/>
                <a:cs typeface="Cairo" pitchFamily="2" charset="-78"/>
              </a:defRPr>
            </a:lvl2pPr>
            <a:lvl3pPr>
              <a:defRPr sz="1800">
                <a:latin typeface="Cairo" pitchFamily="2" charset="-78"/>
                <a:cs typeface="Cairo" pitchFamily="2" charset="-78"/>
              </a:defRPr>
            </a:lvl3pPr>
            <a:lvl4pPr>
              <a:defRPr sz="1600">
                <a:latin typeface="Cairo" pitchFamily="2" charset="-78"/>
                <a:cs typeface="Cairo" pitchFamily="2" charset="-78"/>
              </a:defRPr>
            </a:lvl4pPr>
            <a:lvl5pPr>
              <a:defRPr sz="1600">
                <a:latin typeface="Cairo" pitchFamily="2" charset="-78"/>
                <a:cs typeface="Cairo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1" y="1830357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1" y="1095483"/>
            <a:ext cx="1002792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1" y="1830357"/>
            <a:ext cx="10027920" cy="3579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 descr="E:\ITI 2021\presentation Template\png theme\shape-mai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"/>
            <a:ext cx="12192000" cy="40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:\ITI 2021\presentation Template\png theme\nn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57800"/>
            <a:ext cx="12192000" cy="91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764497"/>
            <a:ext cx="2219136" cy="11187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2800" y="4063435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iro" pitchFamily="2" charset="-78"/>
                <a:cs typeface="Cairo" pitchFamily="2" charset="-78"/>
              </a:rPr>
              <a:t>Presentation Title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800" y="4567545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34343"/>
                </a:solidFill>
                <a:latin typeface="Cairo" pitchFamily="2" charset="-78"/>
                <a:cs typeface="Cairo" pitchFamily="2" charset="-78"/>
              </a:rPr>
              <a:t>Presentation Sub-title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4072" y="6258580"/>
            <a:ext cx="402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434343"/>
                </a:solidFill>
                <a:latin typeface="Cairo" pitchFamily="2" charset="-78"/>
                <a:cs typeface="Cairo" pitchFamily="2" charset="-78"/>
              </a:rPr>
              <a:t>Copyright © 2021 Information Technology Institute</a:t>
            </a:r>
          </a:p>
          <a:p>
            <a:pPr algn="ctr"/>
            <a:r>
              <a:rPr lang="en-US" sz="1400" dirty="0">
                <a:solidFill>
                  <a:srgbClr val="434343"/>
                </a:solidFill>
                <a:latin typeface="Cairo" pitchFamily="2" charset="-78"/>
                <a:cs typeface="Cairo" pitchFamily="2" charset="-78"/>
              </a:rPr>
              <a:t>All rights reserved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097281" y="1830357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 userDrawn="1"/>
        </p:nvSpPr>
        <p:spPr>
          <a:xfrm>
            <a:off x="-9941" y="6600529"/>
            <a:ext cx="12201939" cy="26835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3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1" y="1095483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1830357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ound Same Side Corner Rectangle 3"/>
          <p:cNvSpPr/>
          <p:nvPr userDrawn="1"/>
        </p:nvSpPr>
        <p:spPr>
          <a:xfrm>
            <a:off x="-9940" y="0"/>
            <a:ext cx="12201939" cy="506896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9D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C00000"/>
          </a:solidFill>
          <a:latin typeface="Cairo" pitchFamily="2" charset="-78"/>
          <a:ea typeface="+mj-ea"/>
          <a:cs typeface="Cairo" pitchFamily="2" charset="-78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Cairo" pitchFamily="2" charset="-78"/>
          <a:ea typeface="+mn-ea"/>
          <a:cs typeface="Cairo" pitchFamily="2" charset="-78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iro" pitchFamily="2" charset="-78"/>
          <a:ea typeface="+mn-ea"/>
          <a:cs typeface="Cairo" pitchFamily="2" charset="-78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iro" pitchFamily="2" charset="-78"/>
          <a:ea typeface="+mn-ea"/>
          <a:cs typeface="Cairo" pitchFamily="2" charset="-78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iro" pitchFamily="2" charset="-78"/>
          <a:ea typeface="+mn-ea"/>
          <a:cs typeface="Cairo" pitchFamily="2" charset="-78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iro" pitchFamily="2" charset="-78"/>
          <a:ea typeface="+mn-ea"/>
          <a:cs typeface="Cairo" pitchFamily="2" charset="-78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680281-943A-4D30-92CD-76B7F46B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4056037"/>
            <a:ext cx="7520940" cy="593725"/>
          </a:xfrm>
          <a:noFill/>
        </p:spPr>
        <p:txBody>
          <a:bodyPr/>
          <a:lstStyle/>
          <a:p>
            <a:r>
              <a:rPr lang="en-GB" dirty="0"/>
              <a:t>Web scrapping using python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5820" y="4434219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Assiut Branch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0550" y="485820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2022-2023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48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30214"/>
            <a:ext cx="10109200" cy="941387"/>
          </a:xfrm>
        </p:spPr>
        <p:txBody>
          <a:bodyPr/>
          <a:lstStyle/>
          <a:p>
            <a:pPr eaLnBrk="1" hangingPunct="1"/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</a:br>
            <a:endParaRPr lang="en-US" altLang="en-US" sz="1500" b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3434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endParaRPr lang="en-US" altLang="en-US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4000" y="381000"/>
            <a:ext cx="101092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3200"/>
              <a:t>Install &amp; Hello World Program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3"/>
          <a:stretch>
            <a:fillRect/>
          </a:stretch>
        </p:blipFill>
        <p:spPr bwMode="auto">
          <a:xfrm>
            <a:off x="16934" y="1828800"/>
            <a:ext cx="110871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10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12800" y="2590800"/>
            <a:ext cx="10109200" cy="941388"/>
          </a:xfrm>
        </p:spPr>
        <p:txBody>
          <a:bodyPr/>
          <a:lstStyle/>
          <a:p>
            <a:pPr algn="ctr"/>
            <a:r>
              <a:rPr lang="en-US" altLang="en-US" smtClean="0"/>
              <a:t>Questions ?</a:t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021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8EF59E68-0F43-48E1-8921-DF3F0276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4223702"/>
            <a:ext cx="10027920" cy="548640"/>
          </a:xfrm>
        </p:spPr>
        <p:txBody>
          <a:bodyPr/>
          <a:lstStyle/>
          <a:p>
            <a:pPr algn="ctr"/>
            <a:r>
              <a:rPr lang="en-GB" sz="4400" dirty="0"/>
              <a:t>Thank you</a:t>
            </a:r>
          </a:p>
        </p:txBody>
      </p:sp>
      <p:sp>
        <p:nvSpPr>
          <p:cNvPr id="3" name="Google Shape;344;p19"/>
          <p:cNvSpPr txBox="1">
            <a:spLocks/>
          </p:cNvSpPr>
          <p:nvPr/>
        </p:nvSpPr>
        <p:spPr>
          <a:xfrm>
            <a:off x="11115589" y="6042843"/>
            <a:ext cx="1076411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" sz="1100" i="1" smtClean="0">
              <a:solidFill>
                <a:schemeClr val="bg2"/>
              </a:solidFill>
            </a:endParaRPr>
          </a:p>
          <a:p>
            <a:pPr algn="ctr"/>
            <a:r>
              <a:rPr lang="en" sz="1100" i="1" smtClean="0">
                <a:solidFill>
                  <a:schemeClr val="bg1">
                    <a:lumMod val="65000"/>
                  </a:schemeClr>
                </a:solidFill>
              </a:rPr>
              <a:t>2022-2023</a:t>
            </a:r>
            <a:endParaRPr lang="en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74814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397" y="1745672"/>
            <a:ext cx="9569415" cy="3576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12800" indent="-812800"/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course you were able to scrap any web page and store it in excel or database</a:t>
            </a:r>
          </a:p>
          <a:p>
            <a:pPr marL="812800" indent="-812800"/>
            <a:endParaRPr lang="en-US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/>
            <a:endParaRPr lang="en-US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 Duration</a:t>
            </a:r>
          </a:p>
          <a:p>
            <a:pPr marL="812800" indent="-812800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Lectures:1</a:t>
            </a:r>
            <a:r>
              <a:rPr lang="ar-EG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hrs.</a:t>
            </a:r>
          </a:p>
          <a:p>
            <a:pPr marL="812800" indent="-812800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Labs:		 1</a:t>
            </a:r>
            <a:r>
              <a:rPr lang="ar-EG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hrs.</a:t>
            </a:r>
          </a:p>
          <a:p>
            <a:pPr marL="812800" indent="-812800"/>
            <a:endParaRPr lang="en-US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pPr marL="812800" indent="-812800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Florian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Dedov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The Python Bible</a:t>
            </a:r>
          </a:p>
          <a:p>
            <a:pPr marL="812800" indent="-812800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Ryan Mitchell : Web Scraping with </a:t>
            </a: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344;p19"/>
          <p:cNvSpPr txBox="1">
            <a:spLocks noGrp="1"/>
          </p:cNvSpPr>
          <p:nvPr>
            <p:ph type="sldNum" idx="12"/>
          </p:nvPr>
        </p:nvSpPr>
        <p:spPr>
          <a:xfrm>
            <a:off x="11115589" y="6042843"/>
            <a:ext cx="1076411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endParaRPr lang="en" sz="1100" i="1" dirty="0">
              <a:solidFill>
                <a:schemeClr val="bg2"/>
              </a:solidFill>
            </a:endParaRPr>
          </a:p>
          <a:p>
            <a:pPr algn="ctr"/>
            <a:r>
              <a:rPr lang="en" sz="1100" i="1" dirty="0" smtClean="0">
                <a:solidFill>
                  <a:schemeClr val="bg1">
                    <a:lumMod val="65000"/>
                  </a:schemeClr>
                </a:solidFill>
              </a:rPr>
              <a:t>2022-2023</a:t>
            </a:r>
            <a:endParaRPr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748145"/>
            <a:ext cx="30219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Grading System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397" y="1733797"/>
            <a:ext cx="80633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indent="-812800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Assignments 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25%</a:t>
            </a:r>
          </a:p>
          <a:p>
            <a:pPr marL="812800" indent="-812800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or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Freelancing job  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/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 Exam				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 marL="812800" indent="-812800"/>
            <a:endParaRPr lang="en-US" altLang="en-US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12800" indent="-812800"/>
            <a:endParaRPr lang="en-US" altLang="en-US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344;p19"/>
          <p:cNvSpPr txBox="1">
            <a:spLocks noGrp="1"/>
          </p:cNvSpPr>
          <p:nvPr>
            <p:ph type="sldNum" idx="12"/>
          </p:nvPr>
        </p:nvSpPr>
        <p:spPr>
          <a:xfrm>
            <a:off x="11115589" y="6042843"/>
            <a:ext cx="1076411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endParaRPr lang="en" sz="1100" i="1" dirty="0">
              <a:solidFill>
                <a:schemeClr val="bg2"/>
              </a:solidFill>
            </a:endParaRPr>
          </a:p>
          <a:p>
            <a:pPr algn="ctr"/>
            <a:r>
              <a:rPr lang="en" sz="1100" i="1" dirty="0" smtClean="0">
                <a:solidFill>
                  <a:schemeClr val="bg1">
                    <a:lumMod val="65000"/>
                  </a:schemeClr>
                </a:solidFill>
              </a:rPr>
              <a:t>2022-2023</a:t>
            </a:r>
            <a:endParaRPr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748145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397" y="1733797"/>
            <a:ext cx="6483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indent="-812800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History.</a:t>
            </a:r>
          </a:p>
          <a:p>
            <a:pPr marL="812800" indent="-812800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Incredible Growth of Python</a:t>
            </a:r>
          </a:p>
          <a:p>
            <a:pPr marL="812800" indent="-812800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Python</a:t>
            </a:r>
          </a:p>
          <a:p>
            <a:pPr marL="812800" indent="-812800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Features</a:t>
            </a:r>
          </a:p>
          <a:p>
            <a:pPr marL="812800" indent="-812800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does python work?</a:t>
            </a:r>
          </a:p>
          <a:p>
            <a:pPr marL="812800" indent="-812800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Install &amp; Hello World Program</a:t>
            </a:r>
          </a:p>
          <a:p>
            <a:pPr marL="812800" indent="-812800"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344;p19"/>
          <p:cNvSpPr txBox="1">
            <a:spLocks noGrp="1"/>
          </p:cNvSpPr>
          <p:nvPr>
            <p:ph type="sldNum" idx="12"/>
          </p:nvPr>
        </p:nvSpPr>
        <p:spPr>
          <a:xfrm>
            <a:off x="11115589" y="6042843"/>
            <a:ext cx="1076411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endParaRPr lang="en" sz="1100" i="1" dirty="0">
              <a:solidFill>
                <a:schemeClr val="bg2"/>
              </a:solidFill>
            </a:endParaRPr>
          </a:p>
          <a:p>
            <a:pPr algn="ctr"/>
            <a:r>
              <a:rPr lang="en" sz="1100" i="1" dirty="0" smtClean="0">
                <a:solidFill>
                  <a:schemeClr val="bg1">
                    <a:lumMod val="65000"/>
                  </a:schemeClr>
                </a:solidFill>
              </a:rPr>
              <a:t>2022-2023</a:t>
            </a:r>
            <a:endParaRPr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</a:br>
            <a:endParaRPr lang="en-US" altLang="en-US" sz="1500" b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3434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endParaRPr lang="en-US" alt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14400" y="457200"/>
            <a:ext cx="101092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/>
              <a:t>Python History</a:t>
            </a:r>
            <a:endParaRPr lang="en-US" altLang="en-US" sz="3600">
              <a:latin typeface="Garamond" pitchFamily="18" charset="0"/>
            </a:endParaRPr>
          </a:p>
        </p:txBody>
      </p:sp>
      <p:pic>
        <p:nvPicPr>
          <p:cNvPr id="7173" name="Picture 5" descr="C:\Users\pc7\Downloads\051421_Guido-van-Rossum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6445"/>
          <a:stretch>
            <a:fillRect/>
          </a:stretch>
        </p:blipFill>
        <p:spPr bwMode="auto">
          <a:xfrm>
            <a:off x="2882272" y="2005118"/>
            <a:ext cx="4830312" cy="311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22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</a:br>
            <a:endParaRPr lang="en-US" altLang="en-US" sz="1500" b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3434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endParaRPr lang="en-US" altLang="en-US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14400" y="457200"/>
            <a:ext cx="101092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/>
              <a:t>The Incredible Growth of Python</a:t>
            </a:r>
          </a:p>
        </p:txBody>
      </p:sp>
      <p:pic>
        <p:nvPicPr>
          <p:cNvPr id="8197" name="Picture 2" descr="C:\Users\pc7\Downloads\factors-python-growth-stack-over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18" y="1905000"/>
            <a:ext cx="92075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5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</a:br>
            <a:endParaRPr lang="en-US" altLang="en-US" sz="1500" b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3434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endParaRPr lang="en-US" alt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14400" y="457200"/>
            <a:ext cx="101092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/>
              <a:t>Why Python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12700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24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</a:br>
            <a:endParaRPr lang="en-US" altLang="en-US" sz="1500" b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3434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en-US" altLang="en-US" smtClean="0"/>
              <a:t>A simple language which is easier to learn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altLang="en-US" smtClean="0"/>
              <a:t>Free and open-source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altLang="en-US" smtClean="0"/>
              <a:t>Portability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altLang="en-US" smtClean="0"/>
              <a:t>Extensible and Embeddable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altLang="en-US" smtClean="0"/>
              <a:t>A high-level, interpreted language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altLang="en-US" smtClean="0"/>
              <a:t>Large standard libraries to solve common tasks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altLang="en-US" smtClean="0"/>
              <a:t>Object-Oriented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endParaRPr lang="en-US" alt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14400" y="457200"/>
            <a:ext cx="101092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/>
              <a:t>Python Features</a:t>
            </a:r>
          </a:p>
        </p:txBody>
      </p:sp>
    </p:spTree>
    <p:extLst>
      <p:ext uri="{BB962C8B-B14F-4D97-AF65-F5344CB8AC3E}">
        <p14:creationId xmlns:p14="http://schemas.microsoft.com/office/powerpoint/2010/main" val="93713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600" b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500" b="0" smtClean="0">
                <a:latin typeface="Times New Roman" pitchFamily="18" charset="0"/>
                <a:cs typeface="Times New Roman" pitchFamily="18" charset="0"/>
              </a:rPr>
            </a:br>
            <a:endParaRPr lang="en-US" altLang="en-US" sz="1500" b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3434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endParaRPr lang="en-US" alt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0" y="52389"/>
            <a:ext cx="101092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/>
              <a:t>How does python work?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804864"/>
            <a:ext cx="115443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03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Business Information Systems Mapping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-theme-english">
  <a:themeElements>
    <a:clrScheme name="ITI color Pallette">
      <a:dk1>
        <a:srgbClr val="434343"/>
      </a:dk1>
      <a:lt1>
        <a:srgbClr val="FFFFFF"/>
      </a:lt1>
      <a:dk2>
        <a:srgbClr val="6D6D6D"/>
      </a:dk2>
      <a:lt2>
        <a:srgbClr val="CDD7D9"/>
      </a:lt2>
      <a:accent1>
        <a:srgbClr val="8B272C"/>
      </a:accent1>
      <a:accent2>
        <a:srgbClr val="EE3633"/>
      </a:accent2>
      <a:accent3>
        <a:srgbClr val="007DC2"/>
      </a:accent3>
      <a:accent4>
        <a:srgbClr val="FEBE2D"/>
      </a:accent4>
      <a:accent5>
        <a:srgbClr val="D9D9D8"/>
      </a:accent5>
      <a:accent6>
        <a:srgbClr val="434343"/>
      </a:accent6>
      <a:hlink>
        <a:srgbClr val="6D6D6D"/>
      </a:hlink>
      <a:folHlink>
        <a:srgbClr val="D9D9D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ITI-theme-english</Template>
  <TotalTime>3828</TotalTime>
  <Words>118</Words>
  <Application>Microsoft Office PowerPoint</Application>
  <PresentationFormat>Custom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Wingdings</vt:lpstr>
      <vt:lpstr>Garamond</vt:lpstr>
      <vt:lpstr>Times New Roman</vt:lpstr>
      <vt:lpstr>Calibri</vt:lpstr>
      <vt:lpstr>Cairo</vt:lpstr>
      <vt:lpstr>Franklin Gothic Book</vt:lpstr>
      <vt:lpstr>ITI-theme-english</vt:lpstr>
      <vt:lpstr>Web scrapping using python </vt:lpstr>
      <vt:lpstr>PowerPoint Presentation</vt:lpstr>
      <vt:lpstr>PowerPoint Presentation</vt:lpstr>
      <vt:lpstr>PowerPoint Presentation</vt:lpstr>
      <vt:lpstr>   </vt:lpstr>
      <vt:lpstr>   </vt:lpstr>
      <vt:lpstr>   </vt:lpstr>
      <vt:lpstr>   </vt:lpstr>
      <vt:lpstr>   </vt:lpstr>
      <vt:lpstr>   </vt:lpstr>
      <vt:lpstr>Questions ?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Lamiaa Mostafa</dc:creator>
  <cp:lastModifiedBy>pc7</cp:lastModifiedBy>
  <cp:revision>107</cp:revision>
  <dcterms:created xsi:type="dcterms:W3CDTF">2021-10-12T21:11:32Z</dcterms:created>
  <dcterms:modified xsi:type="dcterms:W3CDTF">2022-10-22T13:41:12Z</dcterms:modified>
</cp:coreProperties>
</file>