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297" r:id="rId2"/>
    <p:sldId id="259" r:id="rId3"/>
    <p:sldId id="303" r:id="rId4"/>
    <p:sldId id="304" r:id="rId5"/>
    <p:sldId id="305" r:id="rId6"/>
    <p:sldId id="306" r:id="rId7"/>
    <p:sldId id="298" r:id="rId8"/>
    <p:sldId id="307" r:id="rId9"/>
    <p:sldId id="308" r:id="rId10"/>
    <p:sldId id="299" r:id="rId11"/>
    <p:sldId id="309" r:id="rId12"/>
    <p:sldId id="310" r:id="rId13"/>
    <p:sldId id="311" r:id="rId14"/>
    <p:sldId id="312" r:id="rId15"/>
    <p:sldId id="313" r:id="rId16"/>
    <p:sldId id="314" r:id="rId17"/>
    <p:sldId id="300" r:id="rId18"/>
    <p:sldId id="315" r:id="rId19"/>
    <p:sldId id="302" r:id="rId20"/>
  </p:sldIdLst>
  <p:sldSz cx="9144000" cy="5143500" type="screen16x9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8D11"/>
    <a:srgbClr val="70BA16"/>
    <a:srgbClr val="82D81A"/>
    <a:srgbClr val="61A113"/>
    <a:srgbClr val="1A74CC"/>
    <a:srgbClr val="E09320"/>
    <a:srgbClr val="4A99E8"/>
    <a:srgbClr val="1E80E2"/>
    <a:srgbClr val="338CE5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67" autoAdjust="0"/>
    <p:restoredTop sz="94660"/>
  </p:normalViewPr>
  <p:slideViewPr>
    <p:cSldViewPr>
      <p:cViewPr varScale="1">
        <p:scale>
          <a:sx n="84" d="100"/>
          <a:sy n="84" d="100"/>
        </p:scale>
        <p:origin x="912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5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5C004-A9D4-4858-99EC-F4CCE56E2FEF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E2E4E-2FFD-4B0E-BE9C-FA7BDC0915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802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91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774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6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052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761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219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11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27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99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131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699542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-20538"/>
            <a:ext cx="1704311" cy="72008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6477501" y="17574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课题综述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8564755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1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1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7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1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100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8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87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09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1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14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7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53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02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35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4"/>
          <p:cNvSpPr txBox="1"/>
          <p:nvPr/>
        </p:nvSpPr>
        <p:spPr>
          <a:xfrm>
            <a:off x="3652357" y="771550"/>
            <a:ext cx="1949893" cy="99257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60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</a:rPr>
              <a:t>2018</a:t>
            </a:r>
            <a:endParaRPr lang="zh-CN" altLang="en-US" sz="6000" spc="600" dirty="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微软雅黑" pitchFamily="34" charset="-122"/>
              <a:cs typeface="Segoe UI Light" pitchFamily="34" charset="0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1625452" y="2283718"/>
            <a:ext cx="5893088" cy="74635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itchFamily="34" charset="0"/>
              </a:rPr>
              <a:t>Web</a:t>
            </a: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itchFamily="34" charset="0"/>
              </a:rPr>
              <a:t>应用开发课程设计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6A20B1-70D2-4FB3-B90F-4F9CB58C86D5}"/>
              </a:ext>
            </a:extLst>
          </p:cNvPr>
          <p:cNvSpPr txBox="1"/>
          <p:nvPr/>
        </p:nvSpPr>
        <p:spPr>
          <a:xfrm>
            <a:off x="4283968" y="3219822"/>
            <a:ext cx="3234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ea typeface="方正兰亭黑简体" panose="02000000000000000000"/>
              </a:rPr>
              <a:t>教学在线留言答疑系统</a:t>
            </a:r>
            <a:endParaRPr lang="en-US" altLang="zh-CN" dirty="0">
              <a:ea typeface="方正兰亭黑简体" panose="02000000000000000000"/>
            </a:endParaRPr>
          </a:p>
          <a:p>
            <a:pPr algn="r"/>
            <a:endParaRPr lang="en-US" altLang="zh-CN" dirty="0">
              <a:ea typeface="方正兰亭黑简体" panose="02000000000000000000"/>
            </a:endParaRPr>
          </a:p>
          <a:p>
            <a:pPr algn="r"/>
            <a:r>
              <a:rPr lang="zh-CN" altLang="en-US" dirty="0">
                <a:ea typeface="方正兰亭黑简体" panose="02000000000000000000"/>
              </a:rPr>
              <a:t>网络工程  王烁普</a:t>
            </a:r>
          </a:p>
        </p:txBody>
      </p:sp>
    </p:spTree>
    <p:extLst>
      <p:ext uri="{BB962C8B-B14F-4D97-AF65-F5344CB8AC3E}">
        <p14:creationId xmlns:p14="http://schemas.microsoft.com/office/powerpoint/2010/main" val="34003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"/>
          <p:cNvSpPr txBox="1"/>
          <p:nvPr/>
        </p:nvSpPr>
        <p:spPr>
          <a:xfrm>
            <a:off x="4317603" y="771550"/>
            <a:ext cx="624210" cy="99257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60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  <a:cs typeface="Segoe UI Light" pitchFamily="34" charset="0"/>
              </a:rPr>
              <a:t>3</a:t>
            </a:r>
            <a:endParaRPr lang="zh-CN" altLang="en-US" sz="6000" spc="600" dirty="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微软雅黑" pitchFamily="34" charset="-122"/>
              <a:cs typeface="Segoe UI Light" pitchFamily="34" charset="0"/>
            </a:endParaRPr>
          </a:p>
        </p:txBody>
      </p:sp>
      <p:sp>
        <p:nvSpPr>
          <p:cNvPr id="14" name="TextBox 4"/>
          <p:cNvSpPr txBox="1"/>
          <p:nvPr/>
        </p:nvSpPr>
        <p:spPr>
          <a:xfrm>
            <a:off x="3468263" y="2427734"/>
            <a:ext cx="2395528" cy="74635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itchFamily="34" charset="0"/>
              </a:rPr>
              <a:t>程序结构</a:t>
            </a:r>
          </a:p>
        </p:txBody>
      </p:sp>
    </p:spTree>
    <p:extLst>
      <p:ext uri="{BB962C8B-B14F-4D97-AF65-F5344CB8AC3E}">
        <p14:creationId xmlns:p14="http://schemas.microsoft.com/office/powerpoint/2010/main" val="362154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D2910-CE96-4B85-9950-B797E7D37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总览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485EBD8-F4FD-4512-BF9E-B36D07DEF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3229"/>
            <a:ext cx="2709555" cy="4080271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9816829-C382-4378-886F-D00A62CF1AA6}"/>
              </a:ext>
            </a:extLst>
          </p:cNvPr>
          <p:cNvSpPr txBox="1"/>
          <p:nvPr/>
        </p:nvSpPr>
        <p:spPr>
          <a:xfrm>
            <a:off x="3164815" y="1795313"/>
            <a:ext cx="597724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Config</a:t>
            </a:r>
            <a:r>
              <a:rPr lang="zh-CN" altLang="en-US" sz="1600" dirty="0"/>
              <a:t>：</a:t>
            </a:r>
            <a:r>
              <a:rPr lang="en-US" altLang="zh-CN" sz="1600" dirty="0"/>
              <a:t>Spring</a:t>
            </a:r>
            <a:r>
              <a:rPr lang="zh-CN" altLang="en-US" sz="1600" dirty="0"/>
              <a:t>的配置类</a:t>
            </a:r>
            <a:endParaRPr lang="en-US" altLang="zh-CN" sz="1600" dirty="0"/>
          </a:p>
          <a:p>
            <a:r>
              <a:rPr lang="en-US" altLang="zh-CN" sz="1600" dirty="0"/>
              <a:t>Controller</a:t>
            </a:r>
            <a:r>
              <a:rPr lang="zh-CN" altLang="en-US" sz="1600" dirty="0"/>
              <a:t>：</a:t>
            </a:r>
            <a:r>
              <a:rPr lang="en-US" altLang="zh-CN" sz="1600" dirty="0"/>
              <a:t>Web</a:t>
            </a:r>
            <a:r>
              <a:rPr lang="zh-CN" altLang="en-US" sz="1600" dirty="0"/>
              <a:t>应用的一系列控制器</a:t>
            </a:r>
            <a:endParaRPr lang="en-US" altLang="zh-CN" sz="1600" dirty="0"/>
          </a:p>
          <a:p>
            <a:r>
              <a:rPr lang="en-US" altLang="zh-CN" sz="1600" dirty="0"/>
              <a:t>Dao</a:t>
            </a:r>
            <a:r>
              <a:rPr lang="zh-CN" altLang="en-US" sz="1600" dirty="0"/>
              <a:t>：数据访问对象</a:t>
            </a:r>
            <a:endParaRPr lang="en-US" altLang="zh-CN" sz="1600" dirty="0"/>
          </a:p>
          <a:p>
            <a:r>
              <a:rPr lang="en-US" altLang="zh-CN" sz="1600" dirty="0"/>
              <a:t>Domain</a:t>
            </a:r>
            <a:r>
              <a:rPr lang="zh-CN" altLang="en-US" sz="1600" dirty="0"/>
              <a:t>：实体</a:t>
            </a:r>
            <a:endParaRPr lang="en-US" altLang="zh-CN" sz="1600" dirty="0"/>
          </a:p>
          <a:p>
            <a:r>
              <a:rPr lang="en-US" altLang="zh-CN" sz="1600" dirty="0"/>
              <a:t>Interceptor</a:t>
            </a:r>
            <a:r>
              <a:rPr lang="zh-CN" altLang="en-US" sz="1600" dirty="0"/>
              <a:t>：拦截器，用于权限验证和更新未读消息数量</a:t>
            </a:r>
            <a:endParaRPr lang="en-US" altLang="zh-CN" sz="1600" dirty="0"/>
          </a:p>
          <a:p>
            <a:r>
              <a:rPr lang="en-US" altLang="zh-CN" sz="1600" dirty="0"/>
              <a:t>Service</a:t>
            </a:r>
            <a:r>
              <a:rPr lang="zh-CN" altLang="en-US" sz="1600" dirty="0"/>
              <a:t>：一些业务逻辑</a:t>
            </a:r>
            <a:endParaRPr lang="en-US" altLang="zh-CN" sz="1600" dirty="0"/>
          </a:p>
          <a:p>
            <a:r>
              <a:rPr lang="en-US" altLang="zh-CN" sz="1600" dirty="0"/>
              <a:t>Tools</a:t>
            </a:r>
            <a:r>
              <a:rPr lang="zh-CN" altLang="en-US" sz="1600" dirty="0"/>
              <a:t>：工具类</a:t>
            </a:r>
            <a:endParaRPr lang="en-US" altLang="zh-CN" sz="1600" dirty="0"/>
          </a:p>
          <a:p>
            <a:r>
              <a:rPr lang="zh-CN" altLang="en-US" sz="1600" dirty="0"/>
              <a:t>程序入口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Static</a:t>
            </a:r>
            <a:r>
              <a:rPr lang="zh-CN" altLang="en-US" sz="1600" dirty="0"/>
              <a:t>：静态资源，包括</a:t>
            </a:r>
            <a:r>
              <a:rPr lang="en-US" altLang="zh-CN" sz="1600" dirty="0" err="1"/>
              <a:t>js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css</a:t>
            </a:r>
            <a:r>
              <a:rPr lang="zh-CN" altLang="en-US" sz="1600" dirty="0"/>
              <a:t>和用户上传的图片</a:t>
            </a:r>
            <a:endParaRPr lang="en-US" altLang="zh-CN" sz="1600" dirty="0"/>
          </a:p>
          <a:p>
            <a:r>
              <a:rPr lang="en-US" altLang="zh-CN" sz="1600" dirty="0"/>
              <a:t>Templates</a:t>
            </a:r>
            <a:r>
              <a:rPr lang="zh-CN" altLang="en-US" sz="1600" dirty="0"/>
              <a:t>：返回给客户端的网页模板</a:t>
            </a:r>
            <a:endParaRPr lang="en-US" altLang="zh-CN" sz="1600" dirty="0"/>
          </a:p>
          <a:p>
            <a:r>
              <a:rPr lang="zh-CN" altLang="en-US" sz="1600" dirty="0"/>
              <a:t>程序属性配置</a:t>
            </a:r>
            <a:endParaRPr lang="en-US" altLang="zh-CN" sz="1600" dirty="0"/>
          </a:p>
          <a:p>
            <a:r>
              <a:rPr lang="en-US" altLang="zh-CN" sz="1600" dirty="0"/>
              <a:t>Test</a:t>
            </a:r>
            <a:r>
              <a:rPr lang="zh-CN" altLang="en-US" sz="1600" dirty="0"/>
              <a:t>：测试类</a:t>
            </a:r>
          </a:p>
        </p:txBody>
      </p:sp>
    </p:spTree>
    <p:extLst>
      <p:ext uri="{BB962C8B-B14F-4D97-AF65-F5344CB8AC3E}">
        <p14:creationId xmlns:p14="http://schemas.microsoft.com/office/powerpoint/2010/main" val="253788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7079D-3D3D-47AC-B223-883A42D3E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控制器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4FC7E6-E8B5-4081-A9B5-51F7EC4D1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87574"/>
            <a:ext cx="3508013" cy="3740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405F654-95D2-4E31-97F3-17EA7BB2EA65}"/>
              </a:ext>
            </a:extLst>
          </p:cNvPr>
          <p:cNvSpPr txBox="1"/>
          <p:nvPr/>
        </p:nvSpPr>
        <p:spPr>
          <a:xfrm>
            <a:off x="4047565" y="984528"/>
            <a:ext cx="41044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账户操作相关功能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主页相关功能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管理相关功能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分类访问相关功能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问题页面相关功能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ajax</a:t>
            </a:r>
            <a:r>
              <a:rPr lang="zh-CN" altLang="en-US" dirty="0"/>
              <a:t>控制器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学生页面功能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41398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B1A95-F336-4B17-8E6A-CF02E645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数据访问对象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759CD5-53B8-44EF-BFA0-E8EF8C48C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3229"/>
            <a:ext cx="3057666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0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6E947-4FF4-448A-8C37-BB341CB7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拦截器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151E006-E22D-4532-B7E2-9B4FB1065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17489"/>
            <a:ext cx="4202308" cy="1508521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6A9A8AA-ECFE-4B80-84F7-867C6C4456A1}"/>
              </a:ext>
            </a:extLst>
          </p:cNvPr>
          <p:cNvSpPr txBox="1"/>
          <p:nvPr/>
        </p:nvSpPr>
        <p:spPr>
          <a:xfrm>
            <a:off x="4471896" y="1817871"/>
            <a:ext cx="42023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提问拦截器（只有学生能提问）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管理页面拦截器（只有管理员能访问）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未读消息数更新（教师未答数与学生未读数）</a:t>
            </a:r>
          </a:p>
        </p:txBody>
      </p:sp>
    </p:spTree>
    <p:extLst>
      <p:ext uri="{BB962C8B-B14F-4D97-AF65-F5344CB8AC3E}">
        <p14:creationId xmlns:p14="http://schemas.microsoft.com/office/powerpoint/2010/main" val="127439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298D7-F14C-4818-9F9C-BCAC6C20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数据访问接口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14F6A9A-FE39-43E0-A3C0-01E980CCD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063228"/>
            <a:ext cx="3198497" cy="3596753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B18CA1E-7B57-47FD-ABEF-BA4ACF779519}"/>
              </a:ext>
            </a:extLst>
          </p:cNvPr>
          <p:cNvSpPr txBox="1"/>
          <p:nvPr/>
        </p:nvSpPr>
        <p:spPr>
          <a:xfrm>
            <a:off x="3655696" y="987574"/>
            <a:ext cx="494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Service</a:t>
            </a:r>
            <a:r>
              <a:rPr lang="zh-CN" altLang="en-US" dirty="0"/>
              <a:t>接口的实现</a:t>
            </a: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3277E9A4-DC9B-4A20-AE6A-A4296F9B8C2A}"/>
              </a:ext>
            </a:extLst>
          </p:cNvPr>
          <p:cNvSpPr/>
          <p:nvPr/>
        </p:nvSpPr>
        <p:spPr>
          <a:xfrm>
            <a:off x="3779912" y="1995686"/>
            <a:ext cx="432048" cy="252028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22236D-5585-471D-8A03-7659043BB413}"/>
              </a:ext>
            </a:extLst>
          </p:cNvPr>
          <p:cNvSpPr txBox="1"/>
          <p:nvPr/>
        </p:nvSpPr>
        <p:spPr>
          <a:xfrm>
            <a:off x="4283968" y="307580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Service</a:t>
            </a:r>
            <a:r>
              <a:rPr lang="zh-CN" altLang="en-US" dirty="0"/>
              <a:t>接口</a:t>
            </a:r>
          </a:p>
        </p:txBody>
      </p:sp>
    </p:spTree>
    <p:extLst>
      <p:ext uri="{BB962C8B-B14F-4D97-AF65-F5344CB8AC3E}">
        <p14:creationId xmlns:p14="http://schemas.microsoft.com/office/powerpoint/2010/main" val="212463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29981-6F01-4754-B4DE-C76F1E487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页面模板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1B4B3C1-61C7-41A0-8304-718878322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35049"/>
            <a:ext cx="2040632" cy="4203877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1AD1E4F-347C-4C56-A4FB-1C149F4010A9}"/>
              </a:ext>
            </a:extLst>
          </p:cNvPr>
          <p:cNvSpPr txBox="1"/>
          <p:nvPr/>
        </p:nvSpPr>
        <p:spPr>
          <a:xfrm>
            <a:off x="2940224" y="935049"/>
            <a:ext cx="40903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管理页面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提问页面</a:t>
            </a:r>
            <a:endParaRPr lang="en-US" altLang="zh-CN" dirty="0"/>
          </a:p>
          <a:p>
            <a:r>
              <a:rPr lang="zh-CN" altLang="en-US" dirty="0"/>
              <a:t>课程页面</a:t>
            </a:r>
            <a:endParaRPr lang="en-US" altLang="zh-CN" dirty="0"/>
          </a:p>
          <a:p>
            <a:r>
              <a:rPr lang="zh-CN" altLang="en-US" dirty="0"/>
              <a:t>学院页面</a:t>
            </a:r>
            <a:endParaRPr lang="en-US" altLang="zh-CN" dirty="0"/>
          </a:p>
          <a:p>
            <a:r>
              <a:rPr lang="zh-CN" altLang="en-US" dirty="0"/>
              <a:t>主页</a:t>
            </a:r>
            <a:endParaRPr lang="en-US" altLang="zh-CN" dirty="0"/>
          </a:p>
          <a:p>
            <a:r>
              <a:rPr lang="zh-CN" altLang="en-US" dirty="0"/>
              <a:t>登录页面</a:t>
            </a:r>
            <a:endParaRPr lang="en-US" altLang="zh-CN" dirty="0"/>
          </a:p>
          <a:p>
            <a:r>
              <a:rPr lang="zh-CN" altLang="en-US" dirty="0"/>
              <a:t>问题页面</a:t>
            </a:r>
            <a:endParaRPr lang="en-US" altLang="zh-CN" dirty="0"/>
          </a:p>
          <a:p>
            <a:r>
              <a:rPr lang="zh-CN" altLang="en-US" dirty="0"/>
              <a:t>注册页面</a:t>
            </a:r>
            <a:endParaRPr lang="en-US" altLang="zh-CN" dirty="0"/>
          </a:p>
          <a:p>
            <a:r>
              <a:rPr lang="zh-CN" altLang="en-US" dirty="0"/>
              <a:t>检索页面</a:t>
            </a:r>
            <a:endParaRPr lang="en-US" altLang="zh-CN" dirty="0"/>
          </a:p>
          <a:p>
            <a:r>
              <a:rPr lang="zh-CN" altLang="en-US" dirty="0"/>
              <a:t>学生页面</a:t>
            </a:r>
            <a:endParaRPr lang="en-US" altLang="zh-CN" dirty="0"/>
          </a:p>
          <a:p>
            <a:r>
              <a:rPr lang="zh-CN" altLang="en-US" dirty="0"/>
              <a:t>教师页面</a:t>
            </a:r>
          </a:p>
        </p:txBody>
      </p:sp>
    </p:spTree>
    <p:extLst>
      <p:ext uri="{BB962C8B-B14F-4D97-AF65-F5344CB8AC3E}">
        <p14:creationId xmlns:p14="http://schemas.microsoft.com/office/powerpoint/2010/main" val="41378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"/>
          <p:cNvSpPr txBox="1"/>
          <p:nvPr/>
        </p:nvSpPr>
        <p:spPr>
          <a:xfrm>
            <a:off x="4317603" y="771550"/>
            <a:ext cx="600164" cy="99257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60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  <a:cs typeface="Segoe UI Light" pitchFamily="34" charset="0"/>
              </a:rPr>
              <a:t>4</a:t>
            </a:r>
            <a:endParaRPr lang="zh-CN" altLang="en-US" sz="6000" spc="600" dirty="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微软雅黑" pitchFamily="34" charset="-122"/>
              <a:cs typeface="Segoe UI Light" pitchFamily="34" charset="0"/>
            </a:endParaRPr>
          </a:p>
        </p:txBody>
      </p:sp>
      <p:sp>
        <p:nvSpPr>
          <p:cNvPr id="14" name="TextBox 4"/>
          <p:cNvSpPr txBox="1"/>
          <p:nvPr/>
        </p:nvSpPr>
        <p:spPr>
          <a:xfrm>
            <a:off x="3186135" y="2427734"/>
            <a:ext cx="2959785" cy="74635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itchFamily="34" charset="0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249549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F14E5-D477-4903-8662-6716B987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数据库设计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1ACEED7-5F3C-4C01-8281-4EADAB261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31590"/>
            <a:ext cx="2777393" cy="366191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B61730E-6D44-4CDC-B045-A656C676C14E}"/>
              </a:ext>
            </a:extLst>
          </p:cNvPr>
          <p:cNvSpPr txBox="1"/>
          <p:nvPr/>
        </p:nvSpPr>
        <p:spPr>
          <a:xfrm>
            <a:off x="3388953" y="1131590"/>
            <a:ext cx="48199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回答表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课程表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学院表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学生表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授课表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教师表</a:t>
            </a:r>
          </a:p>
        </p:txBody>
      </p:sp>
    </p:spTree>
    <p:extLst>
      <p:ext uri="{BB962C8B-B14F-4D97-AF65-F5344CB8AC3E}">
        <p14:creationId xmlns:p14="http://schemas.microsoft.com/office/powerpoint/2010/main" val="397850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4"/>
          <p:cNvSpPr txBox="1"/>
          <p:nvPr/>
        </p:nvSpPr>
        <p:spPr>
          <a:xfrm>
            <a:off x="3652357" y="771550"/>
            <a:ext cx="1949893" cy="99257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60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</a:rPr>
              <a:t>2018</a:t>
            </a:r>
            <a:endParaRPr lang="zh-CN" altLang="en-US" sz="6000" spc="600" dirty="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微软雅黑" pitchFamily="34" charset="-122"/>
              <a:cs typeface="Segoe UI Light" pitchFamily="34" charset="0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2699792" y="2283718"/>
            <a:ext cx="4245393" cy="74635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itchFamily="34" charset="0"/>
              </a:rPr>
              <a:t>感谢您的聆听！ </a:t>
            </a:r>
          </a:p>
        </p:txBody>
      </p:sp>
    </p:spTree>
    <p:extLst>
      <p:ext uri="{BB962C8B-B14F-4D97-AF65-F5344CB8AC3E}">
        <p14:creationId xmlns:p14="http://schemas.microsoft.com/office/powerpoint/2010/main" val="158849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"/>
          <p:cNvSpPr txBox="1"/>
          <p:nvPr/>
        </p:nvSpPr>
        <p:spPr>
          <a:xfrm>
            <a:off x="4317603" y="771550"/>
            <a:ext cx="508794" cy="99257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60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</a:rPr>
              <a:t>1</a:t>
            </a:r>
            <a:endParaRPr lang="zh-CN" altLang="en-US" sz="6000" spc="600" dirty="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微软雅黑" pitchFamily="34" charset="-122"/>
              <a:cs typeface="Segoe UI Light" pitchFamily="34" charset="0"/>
            </a:endParaRPr>
          </a:p>
        </p:txBody>
      </p:sp>
      <p:sp>
        <p:nvSpPr>
          <p:cNvPr id="14" name="TextBox 4"/>
          <p:cNvSpPr txBox="1"/>
          <p:nvPr/>
        </p:nvSpPr>
        <p:spPr>
          <a:xfrm>
            <a:off x="3468262" y="2427734"/>
            <a:ext cx="2395528" cy="74635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itchFamily="34" charset="0"/>
              </a:rPr>
              <a:t>后端技术</a:t>
            </a:r>
          </a:p>
        </p:txBody>
      </p:sp>
    </p:spTree>
    <p:extLst>
      <p:ext uri="{BB962C8B-B14F-4D97-AF65-F5344CB8AC3E}">
        <p14:creationId xmlns:p14="http://schemas.microsoft.com/office/powerpoint/2010/main" val="122527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7441F-BA92-4A69-9F93-DF5D1ECE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后端技术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6E0AFB-4119-4707-8FE6-DE76C3DF3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项目管理工具</a:t>
            </a:r>
            <a:r>
              <a:rPr lang="en-US" altLang="zh-CN" dirty="0"/>
              <a:t>Maven</a:t>
            </a:r>
          </a:p>
          <a:p>
            <a:pPr lvl="1"/>
            <a:r>
              <a:rPr lang="en-US" altLang="zh-CN" dirty="0"/>
              <a:t>Maven</a:t>
            </a:r>
            <a:r>
              <a:rPr lang="zh-CN" altLang="en-US" dirty="0"/>
              <a:t>项目对象模型</a:t>
            </a:r>
            <a:r>
              <a:rPr lang="en-US" altLang="zh-CN" dirty="0"/>
              <a:t>(POM)</a:t>
            </a:r>
            <a:r>
              <a:rPr lang="zh-CN" altLang="en-US" dirty="0"/>
              <a:t>，可以通过一小段描述信息来管理项目的构建，报告和文档的项目管理工具软件。</a:t>
            </a:r>
            <a:endParaRPr lang="en-US" altLang="zh-CN" dirty="0"/>
          </a:p>
          <a:p>
            <a:pPr lvl="1"/>
            <a:r>
              <a:rPr lang="zh-CN" altLang="en-US" dirty="0"/>
              <a:t>通过修改</a:t>
            </a:r>
            <a:r>
              <a:rPr lang="en-US" altLang="zh-CN" dirty="0"/>
              <a:t>pom.xml</a:t>
            </a:r>
            <a:r>
              <a:rPr lang="zh-CN" altLang="en-US" dirty="0"/>
              <a:t>方便地引入依赖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005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C9256-BA27-428C-AED7-C28BA5D5A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后端技术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90FBEC-3F0C-4AC5-8D2A-A6AB7A9C9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开发框架</a:t>
            </a:r>
            <a:r>
              <a:rPr lang="en-US" altLang="zh-CN" dirty="0" err="1"/>
              <a:t>SpringBoot</a:t>
            </a:r>
            <a:endParaRPr lang="en-US" altLang="zh-CN" dirty="0"/>
          </a:p>
          <a:p>
            <a:pPr lvl="1"/>
            <a:r>
              <a:rPr lang="zh-CN" altLang="en-US" dirty="0"/>
              <a:t>属于</a:t>
            </a:r>
            <a:r>
              <a:rPr lang="en-US" altLang="zh-CN" dirty="0"/>
              <a:t>Spring</a:t>
            </a:r>
            <a:r>
              <a:rPr lang="zh-CN" altLang="en-US" dirty="0"/>
              <a:t>旗下的一个项目，其设计目的是用来简化新</a:t>
            </a:r>
            <a:r>
              <a:rPr lang="en-US" altLang="zh-CN" dirty="0"/>
              <a:t>Spring</a:t>
            </a:r>
            <a:r>
              <a:rPr lang="zh-CN" altLang="en-US" dirty="0"/>
              <a:t>应用的初始搭建以及开发过程。使用</a:t>
            </a:r>
            <a:r>
              <a:rPr lang="en-US" altLang="zh-CN" dirty="0" err="1"/>
              <a:t>Springboot</a:t>
            </a:r>
            <a:r>
              <a:rPr lang="zh-CN" altLang="en-US" dirty="0"/>
              <a:t>很容易创建一个独立运行的</a:t>
            </a:r>
            <a:r>
              <a:rPr lang="en-US" altLang="zh-CN" dirty="0"/>
              <a:t>Spring</a:t>
            </a:r>
            <a:r>
              <a:rPr lang="zh-CN" altLang="en-US" dirty="0"/>
              <a:t>项目，并且可以几乎不使用</a:t>
            </a:r>
            <a:r>
              <a:rPr lang="en-US" altLang="zh-CN" dirty="0"/>
              <a:t>Spring</a:t>
            </a:r>
            <a:r>
              <a:rPr lang="zh-CN" altLang="en-US" dirty="0"/>
              <a:t>配置或者使用很少的配置。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578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6E2E9-E949-48E7-89FB-F40FE3F8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后端技术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825164-DB85-4A7A-9DA0-B43296FE7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数据持久层框架</a:t>
            </a:r>
            <a:r>
              <a:rPr lang="en-US" altLang="zh-CN" dirty="0" err="1"/>
              <a:t>Mybatis</a:t>
            </a:r>
            <a:endParaRPr lang="en-US" altLang="zh-CN" dirty="0"/>
          </a:p>
          <a:p>
            <a:pPr lvl="1"/>
            <a:r>
              <a:rPr lang="zh-CN" altLang="en-US" dirty="0"/>
              <a:t>支持定制化 </a:t>
            </a:r>
            <a:r>
              <a:rPr lang="en-US" altLang="zh-CN" dirty="0"/>
              <a:t>SQL</a:t>
            </a:r>
            <a:r>
              <a:rPr lang="zh-CN" altLang="en-US" dirty="0"/>
              <a:t>、存储过程以及高级映射。</a:t>
            </a:r>
            <a:r>
              <a:rPr lang="en-US" altLang="zh-CN" dirty="0" err="1"/>
              <a:t>MyBatis</a:t>
            </a:r>
            <a:r>
              <a:rPr lang="en-US" altLang="zh-CN" dirty="0"/>
              <a:t> </a:t>
            </a:r>
            <a:r>
              <a:rPr lang="zh-CN" altLang="en-US" dirty="0"/>
              <a:t>避免了几乎所有的 </a:t>
            </a:r>
            <a:r>
              <a:rPr lang="en-US" altLang="zh-CN" dirty="0"/>
              <a:t>JDBC </a:t>
            </a:r>
            <a:r>
              <a:rPr lang="zh-CN" altLang="en-US" dirty="0"/>
              <a:t>代码和手动设置参数以及获取结果集。</a:t>
            </a:r>
            <a:r>
              <a:rPr lang="en-US" altLang="zh-CN" dirty="0" err="1"/>
              <a:t>MyBatis</a:t>
            </a:r>
            <a:r>
              <a:rPr lang="en-US" altLang="zh-CN" dirty="0"/>
              <a:t> </a:t>
            </a:r>
            <a:r>
              <a:rPr lang="zh-CN" altLang="en-US" dirty="0"/>
              <a:t>可以使用注解来配置和映射原生信息，将接口和 </a:t>
            </a:r>
            <a:r>
              <a:rPr lang="en-US" altLang="zh-CN" dirty="0"/>
              <a:t>Java </a:t>
            </a:r>
            <a:r>
              <a:rPr lang="zh-CN" altLang="en-US" dirty="0"/>
              <a:t>的 </a:t>
            </a:r>
            <a:r>
              <a:rPr lang="en-US" altLang="zh-CN" dirty="0"/>
              <a:t>POJOs</a:t>
            </a:r>
            <a:r>
              <a:rPr lang="zh-CN" altLang="en-US" dirty="0"/>
              <a:t>映射成数据库中的记录。</a:t>
            </a:r>
            <a:endParaRPr lang="en-US" altLang="zh-CN" dirty="0"/>
          </a:p>
          <a:p>
            <a:pPr lvl="1"/>
            <a:r>
              <a:rPr lang="zh-CN" altLang="en-US" sz="3200" dirty="0"/>
              <a:t>数据库</a:t>
            </a:r>
            <a:r>
              <a:rPr lang="en-US" altLang="zh-CN" sz="3200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131559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1C583-99F7-4B34-A34A-845484DE1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后端技术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9574C1-B906-4187-9850-F63DCC643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模板引擎</a:t>
            </a:r>
            <a:r>
              <a:rPr lang="en-US" altLang="zh-CN" dirty="0" err="1"/>
              <a:t>Thymeleaf</a:t>
            </a:r>
            <a:endParaRPr lang="en-US" altLang="zh-CN" dirty="0"/>
          </a:p>
          <a:p>
            <a:pPr lvl="1"/>
            <a:r>
              <a:rPr lang="zh-CN" altLang="en-US" dirty="0"/>
              <a:t>类似</a:t>
            </a:r>
            <a:r>
              <a:rPr lang="en-US" altLang="zh-CN" dirty="0"/>
              <a:t>JSP</a:t>
            </a:r>
            <a:r>
              <a:rPr lang="zh-CN" altLang="en-US" dirty="0"/>
              <a:t>，</a:t>
            </a:r>
            <a:r>
              <a:rPr lang="en-US" altLang="zh-CN" dirty="0" err="1"/>
              <a:t>SpringBoot</a:t>
            </a:r>
            <a:r>
              <a:rPr lang="zh-CN" altLang="en-US" dirty="0"/>
              <a:t>推荐使用。</a:t>
            </a:r>
            <a:r>
              <a:rPr lang="en-US" altLang="zh-CN" dirty="0"/>
              <a:t>Spring Boot </a:t>
            </a:r>
            <a:r>
              <a:rPr lang="zh-CN" altLang="en-US" dirty="0"/>
              <a:t>中使用 </a:t>
            </a:r>
            <a:r>
              <a:rPr lang="en-US" altLang="zh-CN" dirty="0" err="1"/>
              <a:t>Thymeleaf</a:t>
            </a:r>
            <a:r>
              <a:rPr lang="en-US" altLang="zh-CN" dirty="0"/>
              <a:t>  </a:t>
            </a:r>
            <a:r>
              <a:rPr lang="zh-CN" altLang="en-US" dirty="0"/>
              <a:t>模板引擎时非常简单，因为 </a:t>
            </a:r>
            <a:r>
              <a:rPr lang="en-US" altLang="zh-CN" dirty="0"/>
              <a:t>Spring Boot </a:t>
            </a:r>
            <a:r>
              <a:rPr lang="zh-CN" altLang="en-US" dirty="0"/>
              <a:t>已经提供了默认的配置，程序员需要的只是写 </a:t>
            </a:r>
            <a:r>
              <a:rPr lang="en-US" altLang="zh-CN" dirty="0"/>
              <a:t>html </a:t>
            </a:r>
            <a:r>
              <a:rPr lang="zh-CN" altLang="en-US" dirty="0"/>
              <a:t>中的内容。</a:t>
            </a:r>
          </a:p>
        </p:txBody>
      </p:sp>
    </p:spTree>
    <p:extLst>
      <p:ext uri="{BB962C8B-B14F-4D97-AF65-F5344CB8AC3E}">
        <p14:creationId xmlns:p14="http://schemas.microsoft.com/office/powerpoint/2010/main" val="222288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"/>
          <p:cNvSpPr txBox="1"/>
          <p:nvPr/>
        </p:nvSpPr>
        <p:spPr>
          <a:xfrm>
            <a:off x="4317603" y="771550"/>
            <a:ext cx="601768" cy="99257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60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  <a:cs typeface="Segoe UI Light" pitchFamily="34" charset="0"/>
              </a:rPr>
              <a:t>2</a:t>
            </a:r>
            <a:endParaRPr lang="zh-CN" altLang="en-US" sz="6000" spc="600" dirty="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微软雅黑" pitchFamily="34" charset="-122"/>
              <a:cs typeface="Segoe UI Light" pitchFamily="34" charset="0"/>
            </a:endParaRPr>
          </a:p>
        </p:txBody>
      </p:sp>
      <p:sp>
        <p:nvSpPr>
          <p:cNvPr id="14" name="TextBox 4"/>
          <p:cNvSpPr txBox="1"/>
          <p:nvPr/>
        </p:nvSpPr>
        <p:spPr>
          <a:xfrm>
            <a:off x="3468263" y="2427734"/>
            <a:ext cx="2395528" cy="74635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itchFamily="34" charset="0"/>
              </a:rPr>
              <a:t>前端技术</a:t>
            </a:r>
          </a:p>
        </p:txBody>
      </p:sp>
    </p:spTree>
    <p:extLst>
      <p:ext uri="{BB962C8B-B14F-4D97-AF65-F5344CB8AC3E}">
        <p14:creationId xmlns:p14="http://schemas.microsoft.com/office/powerpoint/2010/main" val="192241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AA662-B57D-4CA9-9388-29F3CB29B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前端技术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213D17-2A1C-443B-A49E-35A1FEB70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endParaRPr lang="en-US" altLang="zh-CN" dirty="0"/>
          </a:p>
          <a:p>
            <a:pPr lvl="1"/>
            <a:r>
              <a:rPr lang="zh-CN" altLang="en-US" dirty="0"/>
              <a:t>封装</a:t>
            </a:r>
            <a:r>
              <a:rPr lang="en-US" altLang="zh-CN" dirty="0"/>
              <a:t>JavaScript</a:t>
            </a:r>
            <a:r>
              <a:rPr lang="zh-CN" altLang="en-US" dirty="0"/>
              <a:t>常用的功能代码，提供一种简便的</a:t>
            </a:r>
            <a:r>
              <a:rPr lang="en-US" altLang="zh-CN" dirty="0"/>
              <a:t>JavaScript</a:t>
            </a:r>
            <a:r>
              <a:rPr lang="zh-CN" altLang="en-US" dirty="0"/>
              <a:t>设计模式，优化</a:t>
            </a:r>
            <a:r>
              <a:rPr lang="en-US" altLang="zh-CN" dirty="0"/>
              <a:t>HTML</a:t>
            </a:r>
            <a:r>
              <a:rPr lang="zh-CN" altLang="en-US" dirty="0"/>
              <a:t>文档操作、事件处理、动画设计和</a:t>
            </a:r>
            <a:r>
              <a:rPr lang="en-US" altLang="zh-CN" dirty="0"/>
              <a:t>Ajax</a:t>
            </a:r>
            <a:r>
              <a:rPr lang="zh-CN" altLang="en-US" dirty="0"/>
              <a:t>交互。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67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C23FE-574C-411F-AB28-0C7BAFF46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前端技术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8E56B-9A90-4B43-AE46-9AC8805FE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Ajax</a:t>
            </a:r>
          </a:p>
          <a:p>
            <a:pPr lvl="1"/>
            <a:r>
              <a:rPr lang="en-US" altLang="zh-CN" b="1" dirty="0"/>
              <a:t>A</a:t>
            </a:r>
            <a:r>
              <a:rPr lang="en-US" altLang="zh-CN" i="1" dirty="0"/>
              <a:t>synchronous </a:t>
            </a:r>
            <a:r>
              <a:rPr lang="en-US" altLang="zh-CN" b="1" dirty="0" err="1"/>
              <a:t>J</a:t>
            </a:r>
            <a:r>
              <a:rPr lang="en-US" altLang="zh-CN" i="1" dirty="0" err="1"/>
              <a:t>avascript</a:t>
            </a:r>
            <a:r>
              <a:rPr lang="en-US" altLang="zh-CN" i="1" dirty="0"/>
              <a:t> </a:t>
            </a:r>
            <a:r>
              <a:rPr lang="en-US" altLang="zh-CN" b="1" i="1" dirty="0"/>
              <a:t>A</a:t>
            </a:r>
            <a:r>
              <a:rPr lang="en-US" altLang="zh-CN" i="1" dirty="0"/>
              <a:t>nd </a:t>
            </a:r>
            <a:r>
              <a:rPr lang="en-US" altLang="zh-CN" b="1" dirty="0"/>
              <a:t>X</a:t>
            </a:r>
            <a:r>
              <a:rPr lang="en-US" altLang="zh-CN" i="1" dirty="0"/>
              <a:t>ML</a:t>
            </a:r>
            <a:r>
              <a:rPr lang="zh-CN" altLang="en-US" dirty="0"/>
              <a:t>（异步 </a:t>
            </a:r>
            <a:r>
              <a:rPr lang="en-US" altLang="zh-CN" dirty="0"/>
              <a:t>JavaScript </a:t>
            </a:r>
            <a:r>
              <a:rPr lang="zh-CN" altLang="en-US" dirty="0"/>
              <a:t>和 </a:t>
            </a:r>
            <a:r>
              <a:rPr lang="en-US" altLang="zh-CN" dirty="0"/>
              <a:t>XML</a:t>
            </a:r>
            <a:r>
              <a:rPr lang="zh-CN" altLang="en-US" dirty="0"/>
              <a:t>），是指一种创建交互式网页应用的网页开发技术。</a:t>
            </a:r>
            <a:endParaRPr lang="en-US" altLang="zh-CN" dirty="0"/>
          </a:p>
          <a:p>
            <a:pPr lvl="1"/>
            <a:r>
              <a:rPr lang="zh-CN" altLang="en-US" dirty="0"/>
              <a:t>与</a:t>
            </a:r>
            <a:r>
              <a:rPr lang="en-US" altLang="zh-CN" dirty="0" err="1"/>
              <a:t>Jquery</a:t>
            </a:r>
            <a:r>
              <a:rPr lang="zh-CN" altLang="en-US" dirty="0"/>
              <a:t>配合使用来实现网页的部分更新。</a:t>
            </a:r>
          </a:p>
        </p:txBody>
      </p:sp>
    </p:spTree>
    <p:extLst>
      <p:ext uri="{BB962C8B-B14F-4D97-AF65-F5344CB8AC3E}">
        <p14:creationId xmlns:p14="http://schemas.microsoft.com/office/powerpoint/2010/main" val="37707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198693CF-D403-4724-A6B3-3EAC421AD84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GCoCUs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BgqAlLu1C4NysDAACGDAAAJwAAAHVuaXZlcnNhbC9mbGFzaF9wdWJsaXNoaW5nX3NldHRpbmdzLnhtbNVX21IaMRi+5yky6XgpqxarMgtOKzBlVGCEtnrlhE1gM+aw3WRBvOrT9MH6JP2zAYTR2vXATHvBQP7D95//hPD4Vgo0YanhWtXwbnkHI6YiTbka1/CXQWv7ECNjiaJEaMVqWGmMjuulMMmGgpu4z6wFUYMARplqYms4tjapBsF0Oi1zk6SOq0VmAd+UIy2DJGWGKcvSIBFkBl92ljCD5wgFAOAjtZqr1UslhEKPdK5pJhjiFDxX3AVFREsQE+PAiw1JdDNOdaboiRY6Rel4WMPvWgeto9anhYyHanDJlMuJqQPRkW2VUMqdF0T0+R1DMePjGNw9qGA05dTGNbxXcSggHTxEybF96MShnGjIgbJzeMksocQSf/T2LLu1ZkHwJDpTRPJoABzk4q/hxuD681WveXHW7pxeD7rds0G7553IdYJ1nDBYNxSCQzpLI7a0ExJrSRSD36AzIsKwMFglLcRGWq05585oqAXkPteCNpJDRjtEspVq9G+4aoHkLkYjCETMavhjyonAiFsieLRUNtnQWG7zqrdWJRFgQXsydN7H9+Z9dqKYpIaturXgGJfzqP5NZ4Kimc6Q4DcMWY0g/kzCr5ih1eKgUaplToX2scgIDhYnnE0ZPc5zOgf8k6ErMCEz0IReTQSz3sL3jN+hIRvpFHAZmUBnA50bj19+FnBCjLkHJQsft/pn7Ubzut1pNC+3XICEToiKngkOBWcysRvBJzOktF3oQToikhmWF4VymvOKxFZ+eRkMl5nwZX7rYqxAb7Akm7HynML81YPCZmMyyQfRDVcODSPIoSQeExgRrAuuMlYUMCIKaSVmiESw1owb6wnXmQGKH2APbV7uoddHXOWnMaw2sJhSlhaC3Nnde1/Z/3BweFQtB79+/Nx+Umm+8HuCOHN+4588ufKXa//hNgwDt6UfX9o2zf7Nnd27aH4tktdO83JQqKTNfiG4bhGp7mkRqQt/yfRWLphCLsBSGvshg7UkuOSW0bdssRe0yavudt9jm2mTDcb8mtH4b0L2p+Uzce1dGAaPPlwdR3LFJSTCrcTla7e+X9mBl+ajrFIJ0Nb/O9RLvwFQSwMEFAACAAgAYKgJSzDzi8S5AgAAUQoAACEAAAB1bml2ZXJzYWwvZmxhc2hfc2tpbl9zZXR0aW5ncy54bWyVVttO4zAQfd+vqLrvpOyNRTKVoLQSErsgQLw7yTSx6tiRPSnbv187sYndNjR0hFTPnGOPx2emEL1hYv5lMiGZ5FI9AyIThbYe75uw/GqaNohSnGVSIAg8E1JVlE/nX1fthyQt8hRLbkGN5axpBv0xs9lidnk+huLO+HlhbYiQyaqmYncvC3mW0mxTKNmI/GRq5a4GxZnY2IwuLxbLwQM403iHUEU5LX9bG0epFWgNNqVfS2snWZymwP1Js/YzktMf9fHt92hbphm2tOtza0O0mhawV+SL1eXqZhgvzO6fJiD8QwP9/s3aIJTTHah48+XK2iBD1k39GY3USha2oDHn40d853BJc9N+hnA7s3aSYC9kDzr5Cq48P26tBSD3Nex7YttVSf5o67o3EOyjpxzmqBogiV91MV3Kt4cGTX/AfE25NoDQ1YMeTdKPtNF+m9jX457gjYk8ADlHj3iVvKlg0eUbAGN/j18sbtpREeb37gsSVLB1ziDD3tkj/5qyHiADZ4985iyHB8F3hxnshzqSf+Mb6l7z4/KbKAhqlr5gfuWj9qR727k6SNU5PKaSOcy1TeeFVWCfjSStr0spOciJCLplBUUmxR+LS3ftZTRJ9gJOaseFRZAhh2N6a3M0UzosV7uO5eiisR67X4X+ct16gmaIX00pIs3Kyvwq6enE8UyXmMJMk+MMOyYNHNSdWMuRnIqqDagXKfnYU4RECLHtzYbAsmutIThJghKQ5HiRidvkWPVFU6WglubRGHjVxL4OV7Ki5OYPXxm8QR4TBoIdE0uznaDsXZSBwykAqMpKL9lu0UWqhiPjsAXf+YGjvfDQzYg2Eh1S2zXewxpDvTnPKEG6QdELJcTFgSOEV5OXjEdOGBiheaSpbm8Wtb0fwf3O0VD2s8xKLxxj7dopKdrYxA8raJz2X8n/UEsDBBQAAgAIAGCoCUs1CTVsAQMAAJcLAAAmAAAAdW5pdmVyc2FsL2h0bWxfcHVibGlzaGluZ19zZXR0aW5ncy54bWzNlt1SGjEUgO95ikw6XsqqtVWZXZxWYGT8gRHa6pUTNoHNmE22SRbEqz5NH6xP0pMNIIyWro50esEsOcn5zl9ykvD4PhVozLThSkZ4t7qDEZOxolyOIvyl39o+xMhYIikRSrIIS4XRcb0SZvlAcJP0mLWw1CDASFPLbIQTa7NaEEwmkyo3mXazSuQW+KYaqzTINDNMWqaDTJApfOw0YwbPCCUA8EuVnKnVKxWEQk+6UDQXDHEKnkvugiLi1KYCB37VgMR3I61ySU+UUBrp0SDC71oHraPW5/kaT2rwlEmXElMHoRPbGqGUOyeI6PEHhhLGRwl4e7CP0YRTm0R4b99RYHXwlFKwfeTEUU4UpEDaGT5lllBiiR96e5bdWzMXeBGdSpLyuA8zyIUf4Ub/9vSm27w6b1+e3fY7nfN+u+udKHSCVU4YrBoKwSGV65gt7ITEWhIn4DfoDIkwLAyWRfNlQyVXnHNjNFACUl9oYTQET8U0wp80JwIjbong8WLWEj1itsUFxOB0d6tDafEj0McbJ0QbtmxoPmNcFuP6N5ULiqYqR4LfMWQVgojyFP4lDC2nGw21SgupIMYiIzhlaMzZhNHjIksz4J8M3YCJNAdN2HyZYNZb+J7zBzRgQ6WBy8gYtirIufH86ovAGTHmEUrmPm71ztuN5m37stG83nIBEjomMn4hHErI0sxuhE+mSCo714N0xCQ3rCgK5bSYKxNb9fVlMDzNhS/zWxdjCb3BkmzGyksK81cPSptNyLg4iO5wFWg4ghxK4pkwEcNx5zJnZYExkUhJMUUkhkZl3LEec5UbkPgD7NHm9R56fcRlMRrBzQEWNWW6FHJnd+/9/oePB4dHtWrw68fP7bVKsxbeFcSZ8z38ZG0TXzTyp90wDFzvfL4NW53/qy7cvWp+LZOpy+Z1v1SRmr1SuE6ZVZ2zMquu/LXRXboySrkAbWbkjw00GsFTbhl9y03zisKvv3/9tnijwm8wirXb9/8Nwo8Wz62V91UYPPsArIB89TFdr/wGUEsDBBQAAgAIAGCoCUtjqZVpowEAAC4GAAAfAAAAdW5pdmVyc2FsL2h0bWxfc2tpbl9zZXR0aW5ncy5qc42UTW/CMAyG7/wKlF0nVPbF2G2DIiFxmDRu0w6hmFKRxlESOhjiv68uA5o2HcSX5u2T17WreNdq54tFrP3S3hXPxf7d3RcakGb1Gm5dXTToKenMiGQO0yQFkUhgFSQ7Hj3J+zPhM2ayMJ1tP8jWlPwY0psFF6aMK4+F9mjGo2Ue7dujbXyJf05iq1TWoaRSn2dra1F2IpQWpO1I1CkvGHYzKla5wgqMGegL6IJH4JgGwSDod5vIs+Njj6LMRZgqLrcTjLEz49Eq1riW86b8y60Cnf/x1V/afm8QOnYiMXZsIa0mDp8pmkmlwRj4y/sUUnhhwWcgSr5Bsf5BHeN6QRU6S0xij/Rrl6JMKx5DvUu9UX/05mIy97qWs7CxB+L+jsIhBN+CrlmFIwoHRLVWV/xApTGmjtTQes9PqEA+T2R84IYBhZejjyXbpu6dC30YUjDnCmHlCi09VzJtmhxXXHvrzKRjVlPJOvFdeuETfXnRoynf4cw/Rmx1jND+s824tTxapvl0yEcjdRxM/gx6LBdIQsr1CvQUUeT1fF368mry1v4XUEsDBBQAAgAIAGCoCUs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GCoCUsiQHYtXgAAAGIAAAAcAAAAdW5pdmVyc2FsL2xvY2FsX3NldHRpbmdzLnhtbA3KKw6AMAwAUM8pmno+cwgGDokBDtBAQ0i6lrCFwO2Ze+J1wxsEHr7jaerRVQ0C62b7qYfHdRnLFiEm0p3ElD2qIQx90YltJDOnlGOES+jje+GQkXiikKdzDuu++AFQSwMEFAACAAgA95JT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YKgJSwwbaZ/oCQAA80EAACkAAAB1bml2ZXJzYWwvc2tpbl9jdXN0b21pemF0aW9uX3NldHRpbmdzLnhtbO1c3W7byBW+36cYyFigBQrr/69QWPBnZBORKa3I2EmLQqClsUWYIrUkpcQLXex1+wy92JuiL1Bg7/ouxWKBvkXPDEmJpChp6CTdoKswNsKZ851z5sz54fAQ6flPliOv/MBdWN+ZgeU6OgkCy3n0ha8Q6k1d2/VGHvFJwAbSQ8gxF+RVqVqtlpAfmM7M9GavSg+m7ZNSSB3TIwsm7ldB4DqXU9cJiBNcOq63MO0SWpv2Crj02Z9S+TTQXROvAOzBnJKsMLnSrZ7EpOQ02/TKxUzdxdJ0ngfuo3t5b06fHj135cx4NJw/L4lnW87TlrjblnG+FNvyAzUgixzdcIdeHKglbJtPdqq1ML2OA23znthpeRUeRFbWETNkkGvLt4IEUqzSKxe5NB9Jrs3b/W5fOgBxQMZLMAH5EGyp6zV65VPb5jPx8kTgPr3yQe5ytSzoPkvPfaRWzoMd2dotzHbNGYT6FqNU6HUcQxdHxfHsTspgDYVeMV2vnMgjLNWUs7kmZHRnOTP3veo8uBEwTjQynfWFCgoNhDptsaN04K4hNWqo3cA13EEKbsow160r3boMc0qtKvfKGRYhX49MIbnkc+2VU7P7ANXxiReozox8EOpp6uRUegVXHpgf6Hyh1aDXJpa6YaZqoEYVcg7e1MR6vd5CclOpKpVNu91ti1WEK41mpb6ROtQPUbXZrHZbm2q71qzDXb/bAi4N3G2hRrvRqCmbGq4BGomipNTkTbverVZFkIY7XXnT70vtSgVBGq83lE2zVe9LFQTUdeAh1jvUgHWlLtVbG1ESq5066st9qd/YYAW35Cbq1HCrUtk0JKleqeyMu1td0ly7Ue7lxOY8wTB3C3Jnd96Wdq7edOV5QGyQBXh5QBLlrRzN0zoZT28LYmp0GwYULPz8jx9+/tu/emV2kwqQZJnlrJTCRegekfI8SJa2hYsK+8OBS9ZK4aIhNpqNJi8sktXvn5J1oF7yLG9XMGFRrFYeo84pmcJFWCz5YXEdEy7ClMqFTBRNuqyaXJML4HYiT1vkQO0ULsK8fAyaLZ7CRUek13FMpnqCjm16nQaxasDji/v1U7gIM+JRVLaA8lgvr4LybPReCQUNWfHkAm1rKM8uRWbryG2pLWUIo9tsLuktQApsbjK5REOM5UiayMObkai9mwyGV8OJpF6VBDmMSkTD8je1VudDtdn6ba8c4Tg56TfiYJDmhRizZoWPl2aMh4MJMMSDiYbfGiXhpx//+tOP3//nh38Wxg/fGANVwyUh+kdhBqMxvqUK/IVfgTfjMdaMiT5QFTxR9Yk2NJiFBtjASkl4567Q3FwTFLhobZH3KJgTBIna8gjybWvGJmjytpwV4ZCnDG9EVZuMsW6MVdlQh1pJ0F3Pe/4d42yugjm40dz00czyzXubzJhYcBY2TxMNSGfnPgR/g7kFlO7CtJxLHulj8U7VribGcDjQJ1hT4pGSgJ0ZUjyTSirOaCzqeAw8PBOK9svgE+aHjAMSbbswk2v16noAPwZV5Np6nNvwE7xAmxGGLRkRhwMIjoPH4Hq6fjccK9SGIBCZaGn6/nvXm6WcJrl1HLxVTR6Ca8pGgr9B2cS8YeMtZwquQ6YBB78brOviFZ5Iw7fg4yVBGxYEDV9DXL4uCHqHdYghrHPANPFWvRJpRNAwjAMkjsGpSf3dfkbmdAo4as215a58GKEWhjBh0ehfFpak42/ewEaq4uBAtIeMwdjs7tFaE1DFm0HB45AFGUnGCvWub96of5z0RXWAlQm4mzK8mxgsX1KhC/MZOW6AzNnadKYE3ZOpuYJIeIa5mTVjc3TnmQrfrqzvkBlE+efrKHVpCn779QtUSiW8HM3gYRmEwQPLMjglnZotWsELFaG+flALHgO8WAVdxpo4VoefZot8a7Gywyz9KTZqq1zRzTqpx8fbi3/bPoMyepiCJRUymmS5hUAYKjEtOVA87UJAVeuDuFGYzyHh0+NoIQbaMOKhuegj2NyC5VKK3IJFi7G4w5KuGvDEdUfu6TmEA8xiNdy1/P2mp0WbwGl8G6r35MGF5yWbmOvwQQZqF9t+nl1OPCqlSouhGgNQXAOej6FTAVfbWtDTFB/bNzc4NkVYDVLruXNX9oxFt209sYoAdl4tyP5z2IPnLtiobfqxX4dF6Q8fqUi4xHEod1TsAWIboNx7lYjPj9oxHYtj+Xoii5qM6dmCxrPNj4PooDYZGPpkIEqUA4TJwgymc6jCD/TEx88rPBYouC8Cv3Dx5ZOgjPRwFEWjv+cXHiIg1GmOxFt+f9LcgPh/5uBjiFIaym44gdEZKoIeWbWhgvt9kgOJGRadhbugr7J49KQOHm2SaBiifH0DMaAf13YHuRHHryGJsed2XgwzIS/x7kC6CmzLIQWX9NElg67MUEcTUVHYcR2CybamT2GdnMFJI3ozh2w4txfgJ1+LGqTRDEsys4LiPFkVitMLxG54v4vcdW5R2g7s3oHYJiTbIPVKxQk81x7Rl1H7b1+BgL47A48UAo+eveO7JIU/d99HeyewNmevnBzKko5AhxF9qotYpsey1GMaBrMEaTSQpbt1bcjfcriaBHl6PIuSZYm9q03qvR3bUxyOQ9FUQvPdYJZeIx+CPfrEYJZep7l/COevPVB2JomM359Jppcc59k5oCEOSzcRTXyXpqEaDOh7VD+hUjSQply4MyKwEmZYCxIFMx1LKlw+oHHP2T5l3FDM/TNbtk/7BKmJnfOWj3tvL7ACmxx2bbYOCMDksuhtnvtHDpLn/+Hr/qwtwlEUPC/JqxIcF8zpnGZsv4QiHq9KVGwyS+7jlnEyo7ksgQy/JjgKXZjeE/EM17WLiXRo4SyEcMNAP65er7xnpl752P70IraHt89ZLe6Jh8EDLBK7ZnosST2PX1fdsqfGNOzAZBIfzIG1A8eYGJMYSDkVMb3pPHap8CY5D49/gWWTNYmzVGIgYZrjq+/5EBnHHVsMBuQhSCa2aCQ3AhJkeyEQpbmdIyap0xMHYezUlIsLZ4pVnMC899nqczJVXHZ2MZ1TiOIMTX09qVU4kHLbHFlAe8j8vXKywkKCymmDHu2NVqvVX7wxyo1LN0YrFfoBUcHGaPgF0bkxumuMnm4FfimN0fDboOKNUS5Q1OELvygq2hgNPyn6FTdGw++K/keN0a++pM4o/f1LNUXp73M/9NwPPfdDz/3Qcz/03A8990PP/dBzP/TcDz33Q3/l/VBBZy8C//3934t2Nv+/OqQFzldfYMeUBoW78qa0J1GISaqHKtywN/OIvZovyChsrAps6wpCz23Wc5v13GbNaaYmdDr3WT9vn/VYl+nLbLSeRn6qPitHS/fcaD03WvkaranEearPeiTiPm2jNZGeP3+fNTsGUOB38P91+C9QSwMEFAACAAgAYKgJS5x/CczCDgAAyiMAABcAAAB1bml2ZXJzYWwvdW5pdmVyc2FsLnBuZ+1afTjTbftfpfeQuySEupXuuzdS8rJGIfLkJYS8To1k2eRlG4Z1u4u7xCp3KcyOUt7fIqavGLmRFqsMMbPkZWw2t9aMse35Tj3P7/kdx++P3/H87Y/v93uc53F9ruu8rs95Xed5fo/r5llne+UNWhsgEIiyw2lbNwhEyRECWRWxbg2okVkfsAc/K6Lc7K0h5V07JkFBKeSk00kI5Dlx4+KF1aC8/upp7ygIRKVF8axoDy8MgkD04Q62J8/FBPBZ8IownH/7jHBT/Jq5TUbDjTHEwwF3TltnbbeuUPJBH3BwvfuT1sD1NzPwVT4v1Lac9jjdsAJ5YmvoxvydTvpK17O0iEXWUW4+v/AjRutpFVISfb6L2iB2FOdKfTr2V9NLay51+hwBv+JSk4WPF7UC4iaftUbRYZSY2f4Q4nHhuyOggZC1od+IyF09tuPD9wO/LgrplCOrQK2fUo9d29WtjgExwzew1qDiWupTrQ5Xo5dYvg90BSg3nTpXNupGKuhOUwKluj+K7/sBcSIk9CdQ+vxzsWdkkbai2dW76w0Uo5w0UkjrktaD7xObHRWqpMCV4Huz0hZF7zsfKlRKzYrOdq5bhixDliHLkGXIMmQZsgxZhixDliHLkGXIMmQZsgxZhixDliHLkP83xE8ys9HwkEIRc/+/7jdd3bH8uDivFU9duN/qRIRVxrBa9OB+khRaiDOrAiBgrHgyLA9EN7UaT9OxC/c4p1jyr13hCRElCUNZteOaQhwlIYAhZY9ZynubR329CJVzNwgApaE6xIPFBtgsieKH6eHjX1v2h8zayDMKE4Z8KGhSiElnLJPMtoXlZ5fKa2tVDEytZvpnVXIxGGq9yLyIOs900ZtseyaWzU4faBSPEgavSq2sFt98IcrmXNIXW6WE2JYYLCebaDXztlY+yJHLgAjhiFt358gl0cO0yVwZWy/AFO1HnRwBpswjtWjnTVkpgkb8WFwuw++ry4hV0YjuKaynYC0EsuCh94TctkCt5nrJRc3YhhATJ9PpXYXtsy9U//xk8TCnT8tDXO9LzijUoZu+Gla2hz5mzX2bpbAjWzDqvlzJgLlheFx3xQ7/8egpO9TChj01neF4cT38poH6njaEa6L0YLi3Vj2yESiNvQIcLs/VUN+FHJyLzaV0w+ydEZol+SWYMmYFJzKNzIEerLc0LkPjM+DpIWOJEEglXNTcy6NKbs7CBndN9ib0dkad5h627FQ9TFExYJEsDAGReflAc6lOH1Cq8x6d5c0Pw0GrMbbNrzJ8KDUd/IjIGhZn7qy917ndReQj+87tKGkvTix/Y6JbrebXFi2K326/w+PaQ+Ka2BFt9ie7zAv9UaN1tELMdquKrPLe2ONknLrjbETQgIH9XdL9hRWQpsSeD00sPMWmu2yhNJvznoFglS1ErDNoP+rs/+noVYaK+FV3/W19x9kC3Yz4qX0HGMHJpZLYHVJXV4RS6gZVRJZxrqq6/tfLdyXi4nbs98HIvFgADag5j/OcmYeI3O1ITVZVyPfJW4lY21gLtTaMMvnSaAsz3RLLLc2j19u6rpiiPcmf6eS/cci9CTtamwQYImudgaYql3NbJdjR6jZzKh+usfsBuMDAbacCX5zc+QkeJrCmTHmb0g9F09ZAAuXcb7dtZEP3GKjfQd2uYvcoQMR+EBhpjeDUaJvSdHq9+bv7Yp4HUYF2Qc0mAxZfozkoCjSNdbz+/UFtyDUpdNTQnB/NDAQ5KeS67MUxA7WTOtankfrQg2cLvA9k5190SMDZilnqU54kzyP2xfNQR64kYsDpEbUlyLOb6O7zdi7xLoAe7K3kQh09f1iKL/u9owImw6W6yOk4DXj8eFFr+CKTwwztnXwA443330D3QyBTfe25ca8SKrBvAL4Rb9w8iAx85WOhYVyTjQbmYRaC3aBXFDklObTeCSaU12Bft2eiVF7q09AMbPlVI93suAN2W4t2uhLPrC5Tq7E7UURT2zYey8WOb3a9ezF3b15rGCtq1IxWyBk7Jh6r2WBA/VZD9YmX9hcQZEhCbAxbrBda4F/gO1uaHUIKFj9LFkg+Lq1Hvwhuf7wEQB1WWCTaYdYBf77V0bkQa9mePmEca/GXkXOrAw9N7HZnAs6xv+rfuR2h/mtbnUUxws+KMMn741cEMP9cOyKvvILmcfiJrlggiRwMZqDS11V3JHiro5yL8bAHktWzUj24dH5/QsS3KNz1DhR7/uOHOiCxhxC/xAyNEcltZLxPg2MTJh8oQ5pkOaMu6/rWXipKT9YdIcwME+Gm5UMlsq99csnE700YijsXxq9LE7zhAmVaXpnmaBLa9x0Q21u04MYzg5sKEGX20vrePBmraKZGyuXEQh8ALKBxCE8XPh0JSx3ezQ75+SEE2tegS1v3kwnD8DU6y62A+66FDI/9kiy/8w/Q2ZypjlLrxPFW8mJ8qKksMcsQyqpaAflElAhuCWAD+Q+U9bUY+NZgm4ZwfxxUpFvXRhRnz//22UwS99cfqGgmorezumv7+GXXaRaHNy4WmTPm4qYDbMqE59m39prc5j9Hnq+pqLw5kki+Gbhyyk8cV7oBlrxhJ+toS9UuQgSWltvZne9h42wKxwLBqyCVeDJe0jEr7T+G3A6deWbdEQ9uGSH+wy3tkTeTahbIh+F7e/CftcbzTJFDWvuy3nWji5kG1ehcTNtZnmm57zbHtrmuhwW99U861tlpJrfN+tfw0/NytVnHvE8ZrcCW42HpeXZcjXBPUf8vdEQhvFREq90vAHkxl4b1GLXhMklLvjsUuuiRoxUZkrBD5GqFa366KHMn6vhb/WytXIKVtLtqRO3QjMiHeoRsYR17hBGWHlFFkIhbHN9+SkdIBpODvZqf/q8RH8sQk22qea+IFzxQ04odoumpjIjH9S/RL8BMd9Z62DRwSnXExtanE656jXB0JAPDhuaddST0Q/1ms33BOWjLpNfFqlu9Jms7FB6thfTnNfZIetZm0pIcVDRhdruLL1heDK4tCXQDUFW3Aqte42RSfCpROkk+yKUZhWD803jjK9CMBt329x5j3ml68J9MktHAx4P43s4jpVptc4KqbsX2YPGGslFX+o0aK6On3hM/udrcuG6RFGe5Ic4PDpVVz0/cVfPhRuakVwuiRR4Aypg37l2QDLARDVdgmaszYmFnEs0syLfcRzgRvwd+PfJjk0+e21RkFMlDUQ4KGjm5rWO0zAphc73AZ3EcOhRxNO3qSh6mov3wqOGH4DaCgUn0yJml468SuX2knuZMCYNAsNOYzlAmE5zh6yDb3y6AhqnK7I6/EdeYlDInydRNmJz0DILDJe3vVLi3nCdGfMNJ65Ofo9qonHkLYei8yTs22/g2Hz/wb17WW8WMc79Q0FTpL7cGCXLpGRaOnWDfzXhh4oLzbaIBfSNzz4Cps6+OqriU0tDxkz9IM2fF/yCNJRylvpim17q2FJNEmwyCX3l1Uu9VdzjL45++zZ9Oy/wXUW1x7+z/YFQ6GWkSvj3OJ9l8MNMJ/eRhVMSxozh5qjm+HrOaa2nVwQ1+sLvn7OQrjKasflWKh3UR9oTI6PlHCDNXvB6noPtB/+6a+zNwk7BuZjriuwWJg98+reLjXzj1VCJDGjYajERnadnZFj6G7tkbjt/h7daSbw837EYRwbW0MHknjk0Mz20OCmh/nHQaRR7YFpxTe7QXarWZdQo0xZYC61VzNGDHL97Mc0cBRlVvO03Zr+behVhWz7WZNjabC5tWqR5AN4g8Pefe2DvrQoA+xKMrkqrLbtQ79q3lNA/4tR6FJ1U7Sp/o0vhthvWNS8HLSpGvIQihyCIdkcfwk5UnnDIIHfkrT/hbDfX10mnvhB4ntvcRH171Y80+VDAn3k+xJ2W59xHzbJCL51POdTOOFZGFLfQIqDD0NGIh96iussiv8F/mioLLRaQ9mra6cROPWzOpi2P6oqh0edNay8oY+QKbLbgTNYu5ew10rkxUdEW7G3WT/Z+Fj7mRUmOdNvN0xHmcZciSo+0T0WoSvXEjyIlyw6Vjj0yHSYMWLPnvMcyLYNScsMSMMfm1n/66ss0xYCNL8m5ovhx30FLygRigYaMb/3ezNraSB8Rm4acbcDO9lEZR8qSZHnCiSQT00Y6BfnRWPSFH+DKssNBYRez7bCkgaSydc/BpqcBrQIxMKWWqgPzaYIVbyChKS75SRgcz/OUYsNkN0Jm6190w3xmOLhiZ4q1c0ccLMGROBBCrLe7lqdCzXT4UPZb5p3xBxV2++J8pQ4C8x+XFdJ+KB0X5Eut4SrFsX1eES6umUsbNwMjDmN/+vST+E/8RrNmUctlnW3ZI5NCPZEF3fvg+VjvMxuhRdMEoA/dgVAWbSLzpHtlFObT5aoNAVJWWsLjXgwb2Ad0vXgVG1qLpyokhis4TtBSMcSkTCBfYULm8VinDQRr7WXAGTv37huGrqih/K86c5GOfRPha6GzGsddYVxcgjuu3I0E/NRi4dBtw9uZ+T+H4Iwmfvd9/T+ByxhdmwIwjFpYTmuGSoDfP7dtGGcIylU8GkSgNfFSqS+LXDH6XWQgzj2g5sGZlAGaBT6GAc5ySnAVzDx87ylS/90s9xSTBsuF9Ywp0q4ikw4qjI7PQQzauxAjKUHsNxsi8Ihjd/fZb/fRCQ+vaaaBEWZ8EVg2T6I0xHiSbulT5U+4xirnVTOmgKgQyy3tPpQdlJAzZWH68pKEXgNZx7BrJCMtWFpPlIrY9OziSQ8LV/hZUN924kJ5fFHolV1ALVhdmUO6qcpvbBtkCoS7yaDFmoDUl03dtRlWJy2XcsBlZ4gkpmj7yUgqb9vZrjJ9PPv91WJUwN8EgZdkdAOsaM6uubtmUQS2L0zDBo6YhVmekfkmFS9pbwYJhYYKuTOcCWn2diusjOYT/o346JH36cul6yJNiz8jJAsNGRvr/3B3B8uUDdxWNNVxr7p1JJSunGyvqsJj5iXta6UkOyoaN0WWkzUuXSwqPGSd7KVT+9bUxwwXpxxQND6UrLrEE6GxLla99oqn1SO15or6iO4dTzrbl1oFJ/wRQSwMEFAACAAgAYKgJS5XukX5LAAAAawAAABsAAAB1bml2ZXJzYWwvdW5pdmVyc2FsLnBuZy54bWyzsa/IzVEoSy0qzszPs1Uy1DNQsrfj5bIpKEoty0wtV6gAigEFIUBJoRLINUJwyzNTSjKAQgbmZgjBjNTM9IwSWyULA3O4oD7QTABQSwECAAAUAAIACABgqAlLFQ6tKGQEAAAHEQAAHQAAAAAAAAABAAAAAAAAAAAAdW5pdmVyc2FsL2NvbW1vbl9tZXNzYWdlcy5sbmdQSwECAAAUAAIACABgqAlLu1C4NysDAACGDAAAJwAAAAAAAAABAAAAAACfBAAAdW5pdmVyc2FsL2ZsYXNoX3B1Ymxpc2hpbmdfc2V0dGluZ3MueG1sUEsBAgAAFAACAAgAYKgJSzDzi8S5AgAAUQoAACEAAAAAAAAAAQAAAAAADwgAAHVuaXZlcnNhbC9mbGFzaF9za2luX3NldHRpbmdzLnhtbFBLAQIAABQAAgAIAGCoCUs1CTVsAQMAAJcLAAAmAAAAAAAAAAEAAAAAAAcLAAB1bml2ZXJzYWwvaHRtbF9wdWJsaXNoaW5nX3NldHRpbmdzLnhtbFBLAQIAABQAAgAIAGCoCUtjqZVpowEAAC4GAAAfAAAAAAAAAAEAAAAAAEwOAAB1bml2ZXJzYWwvaHRtbF9za2luX3NldHRpbmdzLmpzUEsBAgAAFAACAAgAYKgJSz08L9HBAAAA5QEAABoAAAAAAAAAAQAAAAAALBAAAHVuaXZlcnNhbC9pMThuX3ByZXNldHMueG1sUEsBAgAAFAACAAgAYKgJSyJAdi1eAAAAYgAAABwAAAAAAAAAAQAAAAAAJREAAHVuaXZlcnNhbC9sb2NhbF9zZXR0aW5ncy54bWxQSwECAAAUAAIACAD3klNHI7RO+/sCAACwCAAAFAAAAAAAAAABAAAAAAC9EQAAdW5pdmVyc2FsL3BsYXllci54bWxQSwECAAAUAAIACABgqAlLDBtpn+gJAADzQQAAKQAAAAAAAAABAAAAAADqFAAAdW5pdmVyc2FsL3NraW5fY3VzdG9taXphdGlvbl9zZXR0aW5ncy54bWxQSwECAAAUAAIACABgqAlLnH8JzMIOAADKIwAAFwAAAAAAAAAAAAAAAAAZHwAAdW5pdmVyc2FsL3VuaXZlcnNhbC5wbmdQSwECAAAUAAIACABgqAlLle6RfksAAABrAAAAGwAAAAAAAAABAAAAAAAQLgAAdW5pdmVyc2FsL3VuaXZlcnNhbC5wbmcueG1sUEsFBgAAAAALAAsASQMAAJQuAAAAAA=="/>
  <p:tag name="ISPRING_PRESENTATION_TITLE" val="GZ0053 欧式极简大气工作汇报PPT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Microsoft Office PowerPoint</Application>
  <PresentationFormat>全屏显示(16:9)</PresentationFormat>
  <Paragraphs>112</Paragraphs>
  <Slides>19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方正兰亭黑简体</vt:lpstr>
      <vt:lpstr>微软雅黑</vt:lpstr>
      <vt:lpstr>Arial</vt:lpstr>
      <vt:lpstr>Calibri</vt:lpstr>
      <vt:lpstr>Impact</vt:lpstr>
      <vt:lpstr>Office 主题​​</vt:lpstr>
      <vt:lpstr>PowerPoint 演示文稿</vt:lpstr>
      <vt:lpstr>PowerPoint 演示文稿</vt:lpstr>
      <vt:lpstr>后端技术</vt:lpstr>
      <vt:lpstr>后端技术</vt:lpstr>
      <vt:lpstr>后端技术</vt:lpstr>
      <vt:lpstr>后端技术</vt:lpstr>
      <vt:lpstr>PowerPoint 演示文稿</vt:lpstr>
      <vt:lpstr>前端技术</vt:lpstr>
      <vt:lpstr>前端技术</vt:lpstr>
      <vt:lpstr>PowerPoint 演示文稿</vt:lpstr>
      <vt:lpstr>总览</vt:lpstr>
      <vt:lpstr>控制器</vt:lpstr>
      <vt:lpstr>数据访问对象</vt:lpstr>
      <vt:lpstr>拦截器</vt:lpstr>
      <vt:lpstr>数据访问接口</vt:lpstr>
      <vt:lpstr>页面模板</vt:lpstr>
      <vt:lpstr>PowerPoint 演示文稿</vt:lpstr>
      <vt:lpstr>数据库设计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GZ0053 欧式极简大气工作汇报PPT模板</dc:title>
  <dc:subject/>
  <dc:creator/>
  <cp:keywords/>
  <dc:description/>
  <cp:lastModifiedBy/>
  <cp:revision>1</cp:revision>
  <dcterms:created xsi:type="dcterms:W3CDTF">2017-04-19T11:26:10Z</dcterms:created>
  <dcterms:modified xsi:type="dcterms:W3CDTF">2018-12-25T18:38:58Z</dcterms:modified>
  <cp:category/>
</cp:coreProperties>
</file>