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sldIdLst>
    <p:sldId id="270" r:id="rId5"/>
    <p:sldId id="322" r:id="rId6"/>
    <p:sldId id="360" r:id="rId7"/>
    <p:sldId id="349" r:id="rId8"/>
    <p:sldId id="361" r:id="rId9"/>
    <p:sldId id="362" r:id="rId10"/>
    <p:sldId id="347" r:id="rId11"/>
    <p:sldId id="348" r:id="rId12"/>
    <p:sldId id="356" r:id="rId13"/>
    <p:sldId id="357" r:id="rId14"/>
    <p:sldId id="358" r:id="rId15"/>
    <p:sldId id="359" r:id="rId16"/>
    <p:sldId id="350" r:id="rId17"/>
    <p:sldId id="351" r:id="rId1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C242"/>
    <a:srgbClr val="33CC33"/>
    <a:srgbClr val="006F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96" y="77"/>
      </p:cViewPr>
      <p:guideLst>
        <p:guide orient="horz" pos="139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9ECE5BDF-9B7E-3646-B6C9-FC2C3E116129}" type="datetimeFigureOut">
              <a:rPr lang="en-US" smtClean="0"/>
              <a:t>7/27/2017</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4E8BADB7-1FBB-B74E-B90C-DA1567BD042E}"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your system doesn’t have the CORDIA NEW font, please use “Title</a:t>
            </a:r>
            <a:r>
              <a:rPr lang="en-US" baseline="0"/>
              <a:t> Slide (Alt)”</a:t>
            </a:r>
            <a:endParaRPr lang="en-US"/>
          </a:p>
        </p:txBody>
      </p:sp>
      <p:sp>
        <p:nvSpPr>
          <p:cNvPr id="4" name="Slide Number Placeholder 3"/>
          <p:cNvSpPr>
            <a:spLocks noGrp="1"/>
          </p:cNvSpPr>
          <p:nvPr>
            <p:ph type="sldNum" sz="quarter" idx="10"/>
          </p:nvPr>
        </p:nvSpPr>
        <p:spPr/>
        <p:txBody>
          <a:bodyPr/>
          <a:lstStyle/>
          <a:p>
            <a:fld id="{4E8BADB7-1FBB-B74E-B90C-DA1567BD042E}" type="slidenum">
              <a:rPr lang="en-US" smtClean="0"/>
              <a:t>1</a:t>
            </a:fld>
            <a:endParaRPr lang="en-US"/>
          </a:p>
        </p:txBody>
      </p:sp>
    </p:spTree>
    <p:extLst>
      <p:ext uri="{BB962C8B-B14F-4D97-AF65-F5344CB8AC3E}">
        <p14:creationId xmlns:p14="http://schemas.microsoft.com/office/powerpoint/2010/main" val="3428348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8BADB7-1FBB-B74E-B90C-DA1567BD042E}" type="slidenum">
              <a:rPr lang="en-US" smtClean="0"/>
              <a:t>10</a:t>
            </a:fld>
            <a:endParaRPr lang="en-US"/>
          </a:p>
        </p:txBody>
      </p:sp>
    </p:spTree>
    <p:extLst>
      <p:ext uri="{BB962C8B-B14F-4D97-AF65-F5344CB8AC3E}">
        <p14:creationId xmlns:p14="http://schemas.microsoft.com/office/powerpoint/2010/main" val="2276223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8BADB7-1FBB-B74E-B90C-DA1567BD042E}" type="slidenum">
              <a:rPr lang="en-US" smtClean="0"/>
              <a:t>11</a:t>
            </a:fld>
            <a:endParaRPr lang="en-US"/>
          </a:p>
        </p:txBody>
      </p:sp>
    </p:spTree>
    <p:extLst>
      <p:ext uri="{BB962C8B-B14F-4D97-AF65-F5344CB8AC3E}">
        <p14:creationId xmlns:p14="http://schemas.microsoft.com/office/powerpoint/2010/main" val="3330014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8BADB7-1FBB-B74E-B90C-DA1567BD042E}" type="slidenum">
              <a:rPr lang="en-US" smtClean="0"/>
              <a:t>12</a:t>
            </a:fld>
            <a:endParaRPr lang="en-US"/>
          </a:p>
        </p:txBody>
      </p:sp>
    </p:spTree>
    <p:extLst>
      <p:ext uri="{BB962C8B-B14F-4D97-AF65-F5344CB8AC3E}">
        <p14:creationId xmlns:p14="http://schemas.microsoft.com/office/powerpoint/2010/main" val="166006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8BADB7-1FBB-B74E-B90C-DA1567BD042E}" type="slidenum">
              <a:rPr lang="en-US" smtClean="0"/>
              <a:t>13</a:t>
            </a:fld>
            <a:endParaRPr lang="en-US"/>
          </a:p>
        </p:txBody>
      </p:sp>
    </p:spTree>
    <p:extLst>
      <p:ext uri="{BB962C8B-B14F-4D97-AF65-F5344CB8AC3E}">
        <p14:creationId xmlns:p14="http://schemas.microsoft.com/office/powerpoint/2010/main" val="982211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8BADB7-1FBB-B74E-B90C-DA1567BD042E}" type="slidenum">
              <a:rPr lang="en-US" smtClean="0"/>
              <a:t>14</a:t>
            </a:fld>
            <a:endParaRPr lang="en-US"/>
          </a:p>
        </p:txBody>
      </p:sp>
    </p:spTree>
    <p:extLst>
      <p:ext uri="{BB962C8B-B14F-4D97-AF65-F5344CB8AC3E}">
        <p14:creationId xmlns:p14="http://schemas.microsoft.com/office/powerpoint/2010/main" val="2549910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8BADB7-1FBB-B74E-B90C-DA1567BD042E}" type="slidenum">
              <a:rPr lang="en-US" smtClean="0"/>
              <a:t>2</a:t>
            </a:fld>
            <a:endParaRPr lang="en-US"/>
          </a:p>
        </p:txBody>
      </p:sp>
    </p:spTree>
    <p:extLst>
      <p:ext uri="{BB962C8B-B14F-4D97-AF65-F5344CB8AC3E}">
        <p14:creationId xmlns:p14="http://schemas.microsoft.com/office/powerpoint/2010/main" val="545203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8BADB7-1FBB-B74E-B90C-DA1567BD042E}" type="slidenum">
              <a:rPr lang="en-US" smtClean="0"/>
              <a:t>3</a:t>
            </a:fld>
            <a:endParaRPr lang="en-US"/>
          </a:p>
        </p:txBody>
      </p:sp>
    </p:spTree>
    <p:extLst>
      <p:ext uri="{BB962C8B-B14F-4D97-AF65-F5344CB8AC3E}">
        <p14:creationId xmlns:p14="http://schemas.microsoft.com/office/powerpoint/2010/main" val="1707450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8BADB7-1FBB-B74E-B90C-DA1567BD042E}" type="slidenum">
              <a:rPr lang="en-US" smtClean="0"/>
              <a:t>4</a:t>
            </a:fld>
            <a:endParaRPr lang="en-US"/>
          </a:p>
        </p:txBody>
      </p:sp>
    </p:spTree>
    <p:extLst>
      <p:ext uri="{BB962C8B-B14F-4D97-AF65-F5344CB8AC3E}">
        <p14:creationId xmlns:p14="http://schemas.microsoft.com/office/powerpoint/2010/main" val="11055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8BADB7-1FBB-B74E-B90C-DA1567BD042E}" type="slidenum">
              <a:rPr lang="en-US" smtClean="0"/>
              <a:t>5</a:t>
            </a:fld>
            <a:endParaRPr lang="en-US"/>
          </a:p>
        </p:txBody>
      </p:sp>
    </p:spTree>
    <p:extLst>
      <p:ext uri="{BB962C8B-B14F-4D97-AF65-F5344CB8AC3E}">
        <p14:creationId xmlns:p14="http://schemas.microsoft.com/office/powerpoint/2010/main" val="1883717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8BADB7-1FBB-B74E-B90C-DA1567BD042E}" type="slidenum">
              <a:rPr lang="en-US" smtClean="0"/>
              <a:t>6</a:t>
            </a:fld>
            <a:endParaRPr lang="en-US"/>
          </a:p>
        </p:txBody>
      </p:sp>
    </p:spTree>
    <p:extLst>
      <p:ext uri="{BB962C8B-B14F-4D97-AF65-F5344CB8AC3E}">
        <p14:creationId xmlns:p14="http://schemas.microsoft.com/office/powerpoint/2010/main" val="2361367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8BADB7-1FBB-B74E-B90C-DA1567BD042E}" type="slidenum">
              <a:rPr lang="en-US" smtClean="0"/>
              <a:t>7</a:t>
            </a:fld>
            <a:endParaRPr lang="en-US"/>
          </a:p>
        </p:txBody>
      </p:sp>
    </p:spTree>
    <p:extLst>
      <p:ext uri="{BB962C8B-B14F-4D97-AF65-F5344CB8AC3E}">
        <p14:creationId xmlns:p14="http://schemas.microsoft.com/office/powerpoint/2010/main" val="331582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8BADB7-1FBB-B74E-B90C-DA1567BD042E}" type="slidenum">
              <a:rPr lang="en-US" smtClean="0"/>
              <a:t>8</a:t>
            </a:fld>
            <a:endParaRPr lang="en-US"/>
          </a:p>
        </p:txBody>
      </p:sp>
    </p:spTree>
    <p:extLst>
      <p:ext uri="{BB962C8B-B14F-4D97-AF65-F5344CB8AC3E}">
        <p14:creationId xmlns:p14="http://schemas.microsoft.com/office/powerpoint/2010/main" val="4120912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8BADB7-1FBB-B74E-B90C-DA1567BD042E}" type="slidenum">
              <a:rPr lang="en-US" smtClean="0"/>
              <a:t>9</a:t>
            </a:fld>
            <a:endParaRPr lang="en-US"/>
          </a:p>
        </p:txBody>
      </p:sp>
    </p:spTree>
    <p:extLst>
      <p:ext uri="{BB962C8B-B14F-4D97-AF65-F5344CB8AC3E}">
        <p14:creationId xmlns:p14="http://schemas.microsoft.com/office/powerpoint/2010/main" val="29127722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80846" y="1579561"/>
            <a:ext cx="7226060" cy="1862379"/>
          </a:xfrm>
        </p:spPr>
        <p:txBody>
          <a:bodyPr anchor="t">
            <a:noAutofit/>
          </a:bodyPr>
          <a:lstStyle>
            <a:lvl1pPr algn="l">
              <a:lnSpc>
                <a:spcPts val="5500"/>
              </a:lnSpc>
              <a:defRPr sz="8600" i="1" baseline="0">
                <a:solidFill>
                  <a:schemeClr val="tx1"/>
                </a:solidFill>
                <a:latin typeface="Cordia New" panose="020B0304020202020204" pitchFamily="34" charset="-34"/>
                <a:cs typeface="Cordia New" panose="020B0304020202020204" pitchFamily="34" charset="-34"/>
              </a:defRPr>
            </a:lvl1pPr>
          </a:lstStyle>
          <a:p>
            <a:r>
              <a:rPr lang="en-US"/>
              <a:t>TITLE OF THE</a:t>
            </a:r>
            <a:br>
              <a:rPr lang="en-US"/>
            </a:br>
            <a:r>
              <a:rPr lang="en-US"/>
              <a:t>PRESENTATION</a:t>
            </a:r>
            <a:br>
              <a:rPr lang="en-US"/>
            </a:br>
            <a:r>
              <a:rPr lang="en-US"/>
              <a:t>WILL GO HERE</a:t>
            </a:r>
          </a:p>
        </p:txBody>
      </p:sp>
      <p:sp>
        <p:nvSpPr>
          <p:cNvPr id="3" name="Subtitle 2"/>
          <p:cNvSpPr>
            <a:spLocks noGrp="1"/>
          </p:cNvSpPr>
          <p:nvPr>
            <p:ph type="subTitle" idx="1" hasCustomPrompt="1"/>
          </p:nvPr>
        </p:nvSpPr>
        <p:spPr>
          <a:xfrm>
            <a:off x="641228" y="3554081"/>
            <a:ext cx="7165678" cy="379561"/>
          </a:xfrm>
        </p:spPr>
        <p:txBody>
          <a:bodyPr>
            <a:noAutofit/>
          </a:bodyPr>
          <a:lstStyle>
            <a:lvl1pPr marL="0" indent="0" algn="l">
              <a:lnSpc>
                <a:spcPts val="1700"/>
              </a:lnSpc>
              <a:spcBef>
                <a:spcPts val="0"/>
              </a:spcBef>
              <a:buNone/>
              <a:defRPr sz="1350" b="0" kern="0" spc="30" baseline="0">
                <a:solidFill>
                  <a:schemeClr val="accent5"/>
                </a:solidFill>
                <a:latin typeface="+mn-lt"/>
                <a:cs typeface="Cordia New" panose="020B0304020202020204" pitchFamily="34" charset="-34"/>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Title of the presentation will be no longer than three lines</a:t>
            </a:r>
          </a:p>
        </p:txBody>
      </p:sp>
      <p:sp>
        <p:nvSpPr>
          <p:cNvPr id="6" name="Text Placeholder 2"/>
          <p:cNvSpPr>
            <a:spLocks noGrp="1"/>
          </p:cNvSpPr>
          <p:nvPr>
            <p:ph type="body" idx="10" hasCustomPrompt="1"/>
          </p:nvPr>
        </p:nvSpPr>
        <p:spPr>
          <a:xfrm>
            <a:off x="5450540" y="3933642"/>
            <a:ext cx="3254188" cy="2104849"/>
          </a:xfrm>
        </p:spPr>
        <p:txBody>
          <a:bodyPr anchor="ctr"/>
          <a:lstStyle>
            <a:lvl1pPr marL="0" indent="0" algn="r" defTabSz="182880">
              <a:lnSpc>
                <a:spcPts val="1800"/>
              </a:lnSpc>
              <a:spcBef>
                <a:spcPts val="0"/>
              </a:spcBef>
              <a:buNone/>
              <a:defRPr sz="1800" b="1" baseline="0">
                <a:solidFill>
                  <a:schemeClr val="tx2"/>
                </a:solidFill>
                <a:latin typeface="Cordia New" panose="020B0304020202020204" pitchFamily="34" charset="-34"/>
                <a:cs typeface="Cordia New" panose="020B0304020202020204" pitchFamily="34" charset="-3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Presenter One</a:t>
            </a:r>
          </a:p>
          <a:p>
            <a:pPr lvl="0"/>
            <a:r>
              <a:rPr lang="en-US"/>
              <a:t>Presenter Two	</a:t>
            </a:r>
          </a:p>
          <a:p>
            <a:pPr lvl="0"/>
            <a:r>
              <a:rPr lang="en-US"/>
              <a:t>Presenter Three		</a:t>
            </a:r>
          </a:p>
        </p:txBody>
      </p:sp>
      <p:sp>
        <p:nvSpPr>
          <p:cNvPr id="8" name="Text Placeholder 2"/>
          <p:cNvSpPr>
            <a:spLocks noGrp="1"/>
          </p:cNvSpPr>
          <p:nvPr>
            <p:ph type="body" idx="11" hasCustomPrompt="1"/>
          </p:nvPr>
        </p:nvSpPr>
        <p:spPr>
          <a:xfrm>
            <a:off x="641228" y="668256"/>
            <a:ext cx="3782275" cy="412233"/>
          </a:xfrm>
        </p:spPr>
        <p:txBody>
          <a:bodyPr anchor="t"/>
          <a:lstStyle>
            <a:lvl1pPr marL="0" indent="0">
              <a:buNone/>
              <a:defRPr sz="2600" b="1">
                <a:solidFill>
                  <a:schemeClr val="accent6"/>
                </a:solidFill>
                <a:latin typeface="Cordia New" panose="020B0304020202020204" pitchFamily="34" charset="-34"/>
                <a:cs typeface="Cordia New" panose="020B0304020202020204" pitchFamily="34" charset="-3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XX.XX.15</a:t>
            </a:r>
          </a:p>
        </p:txBody>
      </p:sp>
    </p:spTree>
    <p:extLst>
      <p:ext uri="{BB962C8B-B14F-4D97-AF65-F5344CB8AC3E}">
        <p14:creationId xmlns:p14="http://schemas.microsoft.com/office/powerpoint/2010/main" val="323084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236622" y="248270"/>
            <a:ext cx="6616330" cy="54581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4" name="Rectangle 13"/>
          <p:cNvSpPr/>
          <p:nvPr userDrawn="1"/>
        </p:nvSpPr>
        <p:spPr>
          <a:xfrm>
            <a:off x="11444378" y="6308043"/>
            <a:ext cx="367408" cy="369332"/>
          </a:xfrm>
          <a:prstGeom prst="rect">
            <a:avLst/>
          </a:prstGeom>
        </p:spPr>
        <p:txBody>
          <a:bodyPr wrap="none">
            <a:spAutoFit/>
          </a:bodyPr>
          <a:lstStyle/>
          <a:p>
            <a:fld id="{28E39B6D-4B99-497D-9F61-EDE8F8EC9C63}" type="slidenum">
              <a:rPr lang="en-US" sz="1800" b="1" baseline="0" smtClean="0">
                <a:solidFill>
                  <a:schemeClr val="bg1"/>
                </a:solidFill>
                <a:latin typeface="Cordia New" panose="020B0304020202020204" pitchFamily="34" charset="-34"/>
                <a:cs typeface="Cordia New" panose="020B0304020202020204" pitchFamily="34" charset="-34"/>
              </a:rPr>
              <a:pPr/>
              <a:t>‹#›</a:t>
            </a:fld>
            <a:endParaRPr lang="en-US">
              <a:solidFill>
                <a:schemeClr val="bg1"/>
              </a:solidFill>
            </a:endParaRPr>
          </a:p>
        </p:txBody>
      </p:sp>
      <p:sp>
        <p:nvSpPr>
          <p:cNvPr id="6" name="Title 1"/>
          <p:cNvSpPr>
            <a:spLocks noGrp="1"/>
          </p:cNvSpPr>
          <p:nvPr>
            <p:ph type="title"/>
          </p:nvPr>
        </p:nvSpPr>
        <p:spPr>
          <a:xfrm>
            <a:off x="433633" y="254524"/>
            <a:ext cx="4685121" cy="907330"/>
          </a:xfrm>
        </p:spPr>
        <p:txBody>
          <a:bodyPr anchor="b"/>
          <a:lstStyle>
            <a:lvl1pPr>
              <a:defRPr sz="3200"/>
            </a:lvl1pPr>
          </a:lstStyle>
          <a:p>
            <a:r>
              <a:rPr lang="en-US"/>
              <a:t>Click to edit Master title style</a:t>
            </a:r>
          </a:p>
        </p:txBody>
      </p:sp>
      <p:sp>
        <p:nvSpPr>
          <p:cNvPr id="7" name="Text Placeholder 3"/>
          <p:cNvSpPr>
            <a:spLocks noGrp="1"/>
          </p:cNvSpPr>
          <p:nvPr>
            <p:ph type="body" sz="half" idx="2"/>
          </p:nvPr>
        </p:nvSpPr>
        <p:spPr>
          <a:xfrm>
            <a:off x="433633" y="1282046"/>
            <a:ext cx="4685121" cy="44400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057984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32154" y="911225"/>
            <a:ext cx="11430000" cy="481084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Rectangle 12"/>
          <p:cNvSpPr/>
          <p:nvPr userDrawn="1"/>
        </p:nvSpPr>
        <p:spPr>
          <a:xfrm>
            <a:off x="11444378" y="6308043"/>
            <a:ext cx="367408" cy="369332"/>
          </a:xfrm>
          <a:prstGeom prst="rect">
            <a:avLst/>
          </a:prstGeom>
        </p:spPr>
        <p:txBody>
          <a:bodyPr wrap="none">
            <a:spAutoFit/>
          </a:bodyPr>
          <a:lstStyle/>
          <a:p>
            <a:fld id="{28E39B6D-4B99-497D-9F61-EDE8F8EC9C63}" type="slidenum">
              <a:rPr lang="en-US" sz="1800" b="1" baseline="0" smtClean="0">
                <a:solidFill>
                  <a:schemeClr val="bg1"/>
                </a:solidFill>
                <a:latin typeface="Cordia New" panose="020B0304020202020204" pitchFamily="34" charset="-34"/>
                <a:cs typeface="Cordia New" panose="020B0304020202020204" pitchFamily="34" charset="-34"/>
              </a:rPr>
              <a:pPr/>
              <a:t>‹#›</a:t>
            </a:fld>
            <a:endParaRPr lang="en-US">
              <a:solidFill>
                <a:schemeClr val="bg1"/>
              </a:solidFill>
            </a:endParaRPr>
          </a:p>
        </p:txBody>
      </p:sp>
      <p:sp>
        <p:nvSpPr>
          <p:cNvPr id="5" name="Title 1"/>
          <p:cNvSpPr>
            <a:spLocks noGrp="1"/>
          </p:cNvSpPr>
          <p:nvPr>
            <p:ph type="title"/>
          </p:nvPr>
        </p:nvSpPr>
        <p:spPr>
          <a:xfrm>
            <a:off x="386499" y="254524"/>
            <a:ext cx="11425287" cy="540618"/>
          </a:xfrm>
        </p:spPr>
        <p:txBody>
          <a:bodyPr/>
          <a:lstStyle/>
          <a:p>
            <a:r>
              <a:rPr lang="en-US"/>
              <a:t>Click to edit Master title style</a:t>
            </a:r>
          </a:p>
        </p:txBody>
      </p:sp>
    </p:spTree>
    <p:extLst>
      <p:ext uri="{BB962C8B-B14F-4D97-AF65-F5344CB8AC3E}">
        <p14:creationId xmlns:p14="http://schemas.microsoft.com/office/powerpoint/2010/main" val="3788593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35671"/>
            <a:ext cx="3086886"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6499" y="235671"/>
            <a:ext cx="8186001"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p:nvPr userDrawn="1"/>
        </p:nvSpPr>
        <p:spPr>
          <a:xfrm>
            <a:off x="11444378" y="6308043"/>
            <a:ext cx="367408" cy="369332"/>
          </a:xfrm>
          <a:prstGeom prst="rect">
            <a:avLst/>
          </a:prstGeom>
        </p:spPr>
        <p:txBody>
          <a:bodyPr wrap="none">
            <a:spAutoFit/>
          </a:bodyPr>
          <a:lstStyle/>
          <a:p>
            <a:fld id="{28E39B6D-4B99-497D-9F61-EDE8F8EC9C63}" type="slidenum">
              <a:rPr lang="en-US" sz="1800" b="1" baseline="0" smtClean="0">
                <a:solidFill>
                  <a:schemeClr val="bg1"/>
                </a:solidFill>
                <a:latin typeface="Cordia New" panose="020B0304020202020204" pitchFamily="34" charset="-34"/>
                <a:cs typeface="Cordia New" panose="020B0304020202020204" pitchFamily="34" charset="-34"/>
              </a:rPr>
              <a:pPr/>
              <a:t>‹#›</a:t>
            </a:fld>
            <a:endParaRPr lang="en-US">
              <a:solidFill>
                <a:schemeClr val="bg1"/>
              </a:solidFill>
            </a:endParaRPr>
          </a:p>
        </p:txBody>
      </p:sp>
    </p:spTree>
    <p:extLst>
      <p:ext uri="{BB962C8B-B14F-4D97-AF65-F5344CB8AC3E}">
        <p14:creationId xmlns:p14="http://schemas.microsoft.com/office/powerpoint/2010/main" val="273309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txBox="1">
            <a:spLocks/>
          </p:cNvSpPr>
          <p:nvPr userDrawn="1"/>
        </p:nvSpPr>
        <p:spPr>
          <a:xfrm>
            <a:off x="7074863" y="345238"/>
            <a:ext cx="4433643" cy="36193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500" b="1">
                <a:solidFill>
                  <a:srgbClr val="56565A"/>
                </a:solidFill>
                <a:latin typeface="Cordia New" panose="020B0304020202020204" pitchFamily="34" charset="-34"/>
                <a:cs typeface="Cordia New" panose="020B0304020202020204" pitchFamily="34" charset="-34"/>
              </a:rPr>
              <a:t>877.277.1044  </a:t>
            </a:r>
            <a:r>
              <a:rPr lang="en-US" sz="1800" b="1">
                <a:solidFill>
                  <a:srgbClr val="7DC242"/>
                </a:solidFill>
                <a:latin typeface="Cordia New" panose="020B0304020202020204" pitchFamily="34" charset="-34"/>
                <a:cs typeface="Cordia New" panose="020B0304020202020204" pitchFamily="34" charset="-34"/>
              </a:rPr>
              <a:t>/</a:t>
            </a:r>
            <a:r>
              <a:rPr lang="en-US" sz="1500" b="1">
                <a:solidFill>
                  <a:srgbClr val="56565A"/>
                </a:solidFill>
                <a:latin typeface="Cordia New" panose="020B0304020202020204" pitchFamily="34" charset="-34"/>
                <a:cs typeface="Cordia New" panose="020B0304020202020204" pitchFamily="34" charset="-34"/>
              </a:rPr>
              <a:t>  magenic.com  </a:t>
            </a:r>
            <a:r>
              <a:rPr lang="en-US" sz="1800" b="1">
                <a:solidFill>
                  <a:srgbClr val="7DC242"/>
                </a:solidFill>
                <a:latin typeface="Cordia New" panose="020B0304020202020204" pitchFamily="34" charset="-34"/>
                <a:cs typeface="Cordia New" panose="020B0304020202020204" pitchFamily="34" charset="-34"/>
              </a:rPr>
              <a:t>//</a:t>
            </a:r>
            <a:endParaRPr lang="en-US" sz="1500" b="1">
              <a:solidFill>
                <a:srgbClr val="56565A"/>
              </a:solidFill>
              <a:latin typeface="Cordia New" panose="020B0304020202020204" pitchFamily="34" charset="-34"/>
              <a:cs typeface="Cordia New" panose="020B0304020202020204" pitchFamily="34" charset="-34"/>
            </a:endParaRPr>
          </a:p>
        </p:txBody>
      </p:sp>
      <p:sp>
        <p:nvSpPr>
          <p:cNvPr id="4" name="Title 1"/>
          <p:cNvSpPr txBox="1">
            <a:spLocks/>
          </p:cNvSpPr>
          <p:nvPr userDrawn="1"/>
        </p:nvSpPr>
        <p:spPr>
          <a:xfrm>
            <a:off x="11333018" y="367409"/>
            <a:ext cx="395562" cy="29911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fld id="{28E39B6D-4B99-497D-9F61-EDE8F8EC9C63}" type="slidenum">
              <a:rPr lang="en-US" sz="1500" b="1" baseline="0" smtClean="0">
                <a:solidFill>
                  <a:srgbClr val="56565A"/>
                </a:solidFill>
                <a:latin typeface="Cordia New" panose="020B0304020202020204" pitchFamily="34" charset="-34"/>
                <a:cs typeface="Cordia New" panose="020B0304020202020204" pitchFamily="34" charset="-34"/>
              </a:rPr>
              <a:t>‹#›</a:t>
            </a:fld>
            <a:endParaRPr lang="en-US" sz="1500" b="1" baseline="0">
              <a:solidFill>
                <a:srgbClr val="56565A"/>
              </a:solidFill>
              <a:latin typeface="Cordia New" panose="020B0304020202020204" pitchFamily="34" charset="-34"/>
              <a:cs typeface="Cordia New" panose="020B0304020202020204" pitchFamily="34" charset="-34"/>
            </a:endParaRPr>
          </a:p>
        </p:txBody>
      </p:sp>
      <p:sp>
        <p:nvSpPr>
          <p:cNvPr id="5" name="Subtitle 2"/>
          <p:cNvSpPr txBox="1">
            <a:spLocks/>
          </p:cNvSpPr>
          <p:nvPr userDrawn="1"/>
        </p:nvSpPr>
        <p:spPr>
          <a:xfrm>
            <a:off x="6816011" y="4975156"/>
            <a:ext cx="5267132" cy="66986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ts val="5600"/>
              </a:lnSpc>
              <a:spcBef>
                <a:spcPts val="0"/>
              </a:spcBef>
            </a:pPr>
            <a:r>
              <a:rPr lang="en-US" sz="10000" b="1" i="1">
                <a:solidFill>
                  <a:srgbClr val="56565A"/>
                </a:solidFill>
                <a:latin typeface="Cordia New" panose="020B0304020202020204" pitchFamily="34" charset="-34"/>
                <a:ea typeface="Dotum" panose="020B0600000101010101" pitchFamily="34" charset="-127"/>
                <a:cs typeface="Cordia New" panose="020B0304020202020204" pitchFamily="34" charset="-34"/>
              </a:rPr>
              <a:t>THANK YOU</a:t>
            </a:r>
          </a:p>
        </p:txBody>
      </p:sp>
    </p:spTree>
    <p:extLst>
      <p:ext uri="{BB962C8B-B14F-4D97-AF65-F5344CB8AC3E}">
        <p14:creationId xmlns:p14="http://schemas.microsoft.com/office/powerpoint/2010/main" val="3026564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32154" y="911225"/>
            <a:ext cx="11430000" cy="51617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p:cNvSpPr/>
          <p:nvPr userDrawn="1"/>
        </p:nvSpPr>
        <p:spPr>
          <a:xfrm>
            <a:off x="11444378" y="6308043"/>
            <a:ext cx="367408" cy="369332"/>
          </a:xfrm>
          <a:prstGeom prst="rect">
            <a:avLst/>
          </a:prstGeom>
        </p:spPr>
        <p:txBody>
          <a:bodyPr wrap="none">
            <a:spAutoFit/>
          </a:bodyPr>
          <a:lstStyle/>
          <a:p>
            <a:fld id="{28E39B6D-4B99-497D-9F61-EDE8F8EC9C63}" type="slidenum">
              <a:rPr lang="en-US" sz="1800" b="1" baseline="0" smtClean="0">
                <a:solidFill>
                  <a:schemeClr val="bg1"/>
                </a:solidFill>
                <a:latin typeface="Cordia New" panose="020B0304020202020204" pitchFamily="34" charset="-34"/>
                <a:cs typeface="Cordia New" panose="020B0304020202020204" pitchFamily="34" charset="-34"/>
              </a:rPr>
              <a:pPr/>
              <a:t>‹#›</a:t>
            </a:fld>
            <a:endParaRPr lang="en-US">
              <a:solidFill>
                <a:schemeClr val="bg1"/>
              </a:solidFill>
            </a:endParaRPr>
          </a:p>
        </p:txBody>
      </p:sp>
      <p:sp>
        <p:nvSpPr>
          <p:cNvPr id="6" name="Title 1"/>
          <p:cNvSpPr>
            <a:spLocks noGrp="1"/>
          </p:cNvSpPr>
          <p:nvPr>
            <p:ph type="title"/>
          </p:nvPr>
        </p:nvSpPr>
        <p:spPr>
          <a:xfrm>
            <a:off x="386499" y="254524"/>
            <a:ext cx="11425287" cy="540618"/>
          </a:xfrm>
        </p:spPr>
        <p:txBody>
          <a:bodyPr/>
          <a:lstStyle>
            <a:lvl1pPr>
              <a:defRPr sz="3600"/>
            </a:lvl1pPr>
          </a:lstStyle>
          <a:p>
            <a:r>
              <a:rPr lang="en-US"/>
              <a:t>Click to edit Master title style</a:t>
            </a:r>
          </a:p>
        </p:txBody>
      </p:sp>
    </p:spTree>
    <p:extLst>
      <p:ext uri="{BB962C8B-B14F-4D97-AF65-F5344CB8AC3E}">
        <p14:creationId xmlns:p14="http://schemas.microsoft.com/office/powerpoint/2010/main" val="2003086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Al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80846" y="1454203"/>
            <a:ext cx="7226060" cy="1862379"/>
          </a:xfrm>
        </p:spPr>
        <p:txBody>
          <a:bodyPr anchor="t">
            <a:noAutofit/>
          </a:bodyPr>
          <a:lstStyle>
            <a:lvl1pPr algn="l">
              <a:lnSpc>
                <a:spcPts val="5500"/>
              </a:lnSpc>
              <a:defRPr sz="6000" i="1" baseline="0">
                <a:solidFill>
                  <a:schemeClr val="tx1"/>
                </a:solidFill>
                <a:latin typeface="Franklin Gothic Book"/>
                <a:cs typeface="Franklin Gothic Book"/>
              </a:defRPr>
            </a:lvl1pPr>
          </a:lstStyle>
          <a:p>
            <a:r>
              <a:rPr lang="en-US"/>
              <a:t>TITLE OF THE</a:t>
            </a:r>
            <a:br>
              <a:rPr lang="en-US"/>
            </a:br>
            <a:r>
              <a:rPr lang="en-US"/>
              <a:t>PRESENTATION</a:t>
            </a:r>
            <a:br>
              <a:rPr lang="en-US"/>
            </a:br>
            <a:r>
              <a:rPr lang="en-US"/>
              <a:t>WILL GO HERE</a:t>
            </a:r>
          </a:p>
        </p:txBody>
      </p:sp>
      <p:sp>
        <p:nvSpPr>
          <p:cNvPr id="3" name="Subtitle 2"/>
          <p:cNvSpPr>
            <a:spLocks noGrp="1"/>
          </p:cNvSpPr>
          <p:nvPr>
            <p:ph type="subTitle" idx="1" hasCustomPrompt="1"/>
          </p:nvPr>
        </p:nvSpPr>
        <p:spPr>
          <a:xfrm>
            <a:off x="641228" y="3554081"/>
            <a:ext cx="7165678" cy="379561"/>
          </a:xfrm>
        </p:spPr>
        <p:txBody>
          <a:bodyPr>
            <a:noAutofit/>
          </a:bodyPr>
          <a:lstStyle>
            <a:lvl1pPr marL="0" indent="0" algn="l">
              <a:lnSpc>
                <a:spcPts val="1700"/>
              </a:lnSpc>
              <a:spcBef>
                <a:spcPts val="0"/>
              </a:spcBef>
              <a:buNone/>
              <a:defRPr sz="1350" b="0" kern="0" spc="30" baseline="0">
                <a:solidFill>
                  <a:schemeClr val="accent5"/>
                </a:solidFill>
                <a:latin typeface="+mn-lt"/>
                <a:cs typeface="Cordia New" panose="020B0304020202020204" pitchFamily="34" charset="-34"/>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Title of the presentation will be no longer than three lines</a:t>
            </a:r>
          </a:p>
        </p:txBody>
      </p:sp>
      <p:sp>
        <p:nvSpPr>
          <p:cNvPr id="6" name="Text Placeholder 2"/>
          <p:cNvSpPr>
            <a:spLocks noGrp="1"/>
          </p:cNvSpPr>
          <p:nvPr>
            <p:ph type="body" idx="10" hasCustomPrompt="1"/>
          </p:nvPr>
        </p:nvSpPr>
        <p:spPr>
          <a:xfrm>
            <a:off x="5450540" y="3933642"/>
            <a:ext cx="3254188" cy="2104849"/>
          </a:xfrm>
        </p:spPr>
        <p:txBody>
          <a:bodyPr anchor="ctr"/>
          <a:lstStyle>
            <a:lvl1pPr marL="0" indent="0" algn="r" defTabSz="182880">
              <a:lnSpc>
                <a:spcPts val="1800"/>
              </a:lnSpc>
              <a:spcBef>
                <a:spcPts val="0"/>
              </a:spcBef>
              <a:buNone/>
              <a:defRPr sz="1800" b="1" baseline="0">
                <a:solidFill>
                  <a:schemeClr val="tx2"/>
                </a:solidFill>
                <a:latin typeface="Cordia New" panose="020B0304020202020204" pitchFamily="34" charset="-34"/>
                <a:cs typeface="Cordia New" panose="020B0304020202020204" pitchFamily="34" charset="-3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Presenter One</a:t>
            </a:r>
          </a:p>
          <a:p>
            <a:pPr lvl="0"/>
            <a:r>
              <a:rPr lang="en-US"/>
              <a:t>Presenter Two	</a:t>
            </a:r>
          </a:p>
          <a:p>
            <a:pPr lvl="0"/>
            <a:r>
              <a:rPr lang="en-US"/>
              <a:t>Presenter Three		</a:t>
            </a:r>
          </a:p>
        </p:txBody>
      </p:sp>
      <p:sp>
        <p:nvSpPr>
          <p:cNvPr id="8" name="Text Placeholder 2"/>
          <p:cNvSpPr>
            <a:spLocks noGrp="1"/>
          </p:cNvSpPr>
          <p:nvPr>
            <p:ph type="body" idx="11" hasCustomPrompt="1"/>
          </p:nvPr>
        </p:nvSpPr>
        <p:spPr>
          <a:xfrm>
            <a:off x="641228" y="668256"/>
            <a:ext cx="3782275" cy="412233"/>
          </a:xfrm>
        </p:spPr>
        <p:txBody>
          <a:bodyPr anchor="t"/>
          <a:lstStyle>
            <a:lvl1pPr marL="0" indent="0">
              <a:buNone/>
              <a:defRPr sz="2600" b="1">
                <a:solidFill>
                  <a:schemeClr val="accent6"/>
                </a:solidFill>
                <a:latin typeface="Cordia New" panose="020B0304020202020204" pitchFamily="34" charset="-34"/>
                <a:cs typeface="Cordia New" panose="020B0304020202020204" pitchFamily="34" charset="-3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XX.XX.15</a:t>
            </a:r>
          </a:p>
        </p:txBody>
      </p:sp>
    </p:spTree>
    <p:extLst>
      <p:ext uri="{BB962C8B-B14F-4D97-AF65-F5344CB8AC3E}">
        <p14:creationId xmlns:p14="http://schemas.microsoft.com/office/powerpoint/2010/main" val="3230245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4447" y="252398"/>
            <a:ext cx="11429999" cy="342395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394447" y="3703343"/>
            <a:ext cx="11429999" cy="201872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4" name="Rectangle 13"/>
          <p:cNvSpPr/>
          <p:nvPr userDrawn="1"/>
        </p:nvSpPr>
        <p:spPr>
          <a:xfrm>
            <a:off x="11444378" y="6308043"/>
            <a:ext cx="367408" cy="369332"/>
          </a:xfrm>
          <a:prstGeom prst="rect">
            <a:avLst/>
          </a:prstGeom>
        </p:spPr>
        <p:txBody>
          <a:bodyPr wrap="none">
            <a:spAutoFit/>
          </a:bodyPr>
          <a:lstStyle/>
          <a:p>
            <a:fld id="{28E39B6D-4B99-497D-9F61-EDE8F8EC9C63}" type="slidenum">
              <a:rPr lang="en-US" sz="1800" b="1" baseline="0" smtClean="0">
                <a:solidFill>
                  <a:schemeClr val="bg1"/>
                </a:solidFill>
                <a:latin typeface="Cordia New" panose="020B0304020202020204" pitchFamily="34" charset="-34"/>
                <a:cs typeface="Cordia New" panose="020B0304020202020204" pitchFamily="34" charset="-34"/>
              </a:rPr>
              <a:pPr/>
              <a:t>‹#›</a:t>
            </a:fld>
            <a:endParaRPr lang="en-US">
              <a:solidFill>
                <a:schemeClr val="bg1"/>
              </a:solidFill>
            </a:endParaRPr>
          </a:p>
        </p:txBody>
      </p:sp>
    </p:spTree>
    <p:extLst>
      <p:ext uri="{BB962C8B-B14F-4D97-AF65-F5344CB8AC3E}">
        <p14:creationId xmlns:p14="http://schemas.microsoft.com/office/powerpoint/2010/main" val="110963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4447" y="914401"/>
            <a:ext cx="5625353" cy="48076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199" y="914401"/>
            <a:ext cx="5652247" cy="48076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3"/>
          <p:cNvSpPr/>
          <p:nvPr userDrawn="1"/>
        </p:nvSpPr>
        <p:spPr>
          <a:xfrm>
            <a:off x="11444378" y="6308043"/>
            <a:ext cx="367408" cy="369332"/>
          </a:xfrm>
          <a:prstGeom prst="rect">
            <a:avLst/>
          </a:prstGeom>
        </p:spPr>
        <p:txBody>
          <a:bodyPr wrap="none">
            <a:spAutoFit/>
          </a:bodyPr>
          <a:lstStyle/>
          <a:p>
            <a:fld id="{28E39B6D-4B99-497D-9F61-EDE8F8EC9C63}" type="slidenum">
              <a:rPr lang="en-US" sz="1800" b="1" baseline="0" smtClean="0">
                <a:solidFill>
                  <a:schemeClr val="bg1"/>
                </a:solidFill>
                <a:latin typeface="Cordia New" panose="020B0304020202020204" pitchFamily="34" charset="-34"/>
                <a:cs typeface="Cordia New" panose="020B0304020202020204" pitchFamily="34" charset="-34"/>
              </a:rPr>
              <a:pPr/>
              <a:t>‹#›</a:t>
            </a:fld>
            <a:endParaRPr lang="en-US">
              <a:solidFill>
                <a:schemeClr val="bg1"/>
              </a:solidFill>
            </a:endParaRPr>
          </a:p>
        </p:txBody>
      </p:sp>
      <p:sp>
        <p:nvSpPr>
          <p:cNvPr id="6" name="Title 1"/>
          <p:cNvSpPr>
            <a:spLocks noGrp="1"/>
          </p:cNvSpPr>
          <p:nvPr>
            <p:ph type="title"/>
          </p:nvPr>
        </p:nvSpPr>
        <p:spPr>
          <a:xfrm>
            <a:off x="386499" y="254524"/>
            <a:ext cx="11425287" cy="540618"/>
          </a:xfrm>
        </p:spPr>
        <p:txBody>
          <a:bodyPr/>
          <a:lstStyle/>
          <a:p>
            <a:r>
              <a:rPr lang="en-US"/>
              <a:t>Click to edit Master title style</a:t>
            </a:r>
          </a:p>
        </p:txBody>
      </p:sp>
    </p:spTree>
    <p:extLst>
      <p:ext uri="{BB962C8B-B14F-4D97-AF65-F5344CB8AC3E}">
        <p14:creationId xmlns:p14="http://schemas.microsoft.com/office/powerpoint/2010/main" val="3689947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6499" y="254524"/>
            <a:ext cx="11425287" cy="540618"/>
          </a:xfrm>
        </p:spPr>
        <p:txBody>
          <a:bodyPr/>
          <a:lstStyle/>
          <a:p>
            <a:r>
              <a:rPr lang="en-US"/>
              <a:t>Click to edit Master title style</a:t>
            </a:r>
          </a:p>
        </p:txBody>
      </p:sp>
      <p:sp>
        <p:nvSpPr>
          <p:cNvPr id="3" name="Text Placeholder 2"/>
          <p:cNvSpPr>
            <a:spLocks noGrp="1"/>
          </p:cNvSpPr>
          <p:nvPr>
            <p:ph type="body" idx="1"/>
          </p:nvPr>
        </p:nvSpPr>
        <p:spPr>
          <a:xfrm>
            <a:off x="386500" y="904973"/>
            <a:ext cx="5611076" cy="70455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500" y="1719359"/>
            <a:ext cx="5611076" cy="40027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904973"/>
            <a:ext cx="5639586" cy="70455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1719359"/>
            <a:ext cx="5639586" cy="40027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Rectangle 15"/>
          <p:cNvSpPr/>
          <p:nvPr userDrawn="1"/>
        </p:nvSpPr>
        <p:spPr>
          <a:xfrm>
            <a:off x="11444378" y="6308043"/>
            <a:ext cx="367408" cy="369332"/>
          </a:xfrm>
          <a:prstGeom prst="rect">
            <a:avLst/>
          </a:prstGeom>
        </p:spPr>
        <p:txBody>
          <a:bodyPr wrap="none">
            <a:spAutoFit/>
          </a:bodyPr>
          <a:lstStyle/>
          <a:p>
            <a:fld id="{28E39B6D-4B99-497D-9F61-EDE8F8EC9C63}" type="slidenum">
              <a:rPr lang="en-US" sz="1800" b="1" baseline="0" smtClean="0">
                <a:solidFill>
                  <a:schemeClr val="bg1"/>
                </a:solidFill>
                <a:latin typeface="Cordia New" panose="020B0304020202020204" pitchFamily="34" charset="-34"/>
                <a:cs typeface="Cordia New" panose="020B0304020202020204" pitchFamily="34" charset="-34"/>
              </a:rPr>
              <a:pPr/>
              <a:t>‹#›</a:t>
            </a:fld>
            <a:endParaRPr lang="en-US">
              <a:solidFill>
                <a:schemeClr val="bg1"/>
              </a:solidFill>
            </a:endParaRPr>
          </a:p>
        </p:txBody>
      </p:sp>
    </p:spTree>
    <p:extLst>
      <p:ext uri="{BB962C8B-B14F-4D97-AF65-F5344CB8AC3E}">
        <p14:creationId xmlns:p14="http://schemas.microsoft.com/office/powerpoint/2010/main" val="1254024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Rectangle 11"/>
          <p:cNvSpPr/>
          <p:nvPr userDrawn="1"/>
        </p:nvSpPr>
        <p:spPr>
          <a:xfrm>
            <a:off x="11444378" y="6308043"/>
            <a:ext cx="367408" cy="369332"/>
          </a:xfrm>
          <a:prstGeom prst="rect">
            <a:avLst/>
          </a:prstGeom>
        </p:spPr>
        <p:txBody>
          <a:bodyPr wrap="none">
            <a:spAutoFit/>
          </a:bodyPr>
          <a:lstStyle/>
          <a:p>
            <a:fld id="{28E39B6D-4B99-497D-9F61-EDE8F8EC9C63}" type="slidenum">
              <a:rPr lang="en-US" sz="1800" b="1" baseline="0" smtClean="0">
                <a:solidFill>
                  <a:schemeClr val="bg1"/>
                </a:solidFill>
                <a:latin typeface="Cordia New" panose="020B0304020202020204" pitchFamily="34" charset="-34"/>
                <a:cs typeface="Cordia New" panose="020B0304020202020204" pitchFamily="34" charset="-34"/>
              </a:rPr>
              <a:pPr/>
              <a:t>‹#›</a:t>
            </a:fld>
            <a:endParaRPr lang="en-US">
              <a:solidFill>
                <a:schemeClr val="bg1"/>
              </a:solidFill>
            </a:endParaRPr>
          </a:p>
        </p:txBody>
      </p:sp>
      <p:sp>
        <p:nvSpPr>
          <p:cNvPr id="4" name="Title 1"/>
          <p:cNvSpPr>
            <a:spLocks noGrp="1"/>
          </p:cNvSpPr>
          <p:nvPr>
            <p:ph type="title"/>
          </p:nvPr>
        </p:nvSpPr>
        <p:spPr>
          <a:xfrm>
            <a:off x="386499" y="254524"/>
            <a:ext cx="11425287" cy="540618"/>
          </a:xfrm>
        </p:spPr>
        <p:txBody>
          <a:bodyPr/>
          <a:lstStyle/>
          <a:p>
            <a:r>
              <a:rPr lang="en-US"/>
              <a:t>Click to edit Master title style</a:t>
            </a:r>
          </a:p>
        </p:txBody>
      </p:sp>
    </p:spTree>
    <p:extLst>
      <p:ext uri="{BB962C8B-B14F-4D97-AF65-F5344CB8AC3E}">
        <p14:creationId xmlns:p14="http://schemas.microsoft.com/office/powerpoint/2010/main" val="1915007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1" name="Rectangle 10"/>
          <p:cNvSpPr/>
          <p:nvPr userDrawn="1"/>
        </p:nvSpPr>
        <p:spPr>
          <a:xfrm>
            <a:off x="11444378" y="6308043"/>
            <a:ext cx="367408" cy="369332"/>
          </a:xfrm>
          <a:prstGeom prst="rect">
            <a:avLst/>
          </a:prstGeom>
        </p:spPr>
        <p:txBody>
          <a:bodyPr wrap="none">
            <a:spAutoFit/>
          </a:bodyPr>
          <a:lstStyle/>
          <a:p>
            <a:fld id="{28E39B6D-4B99-497D-9F61-EDE8F8EC9C63}" type="slidenum">
              <a:rPr lang="en-US" sz="1800" b="1" baseline="0" smtClean="0">
                <a:solidFill>
                  <a:schemeClr val="bg1"/>
                </a:solidFill>
                <a:latin typeface="Cordia New" panose="020B0304020202020204" pitchFamily="34" charset="-34"/>
                <a:cs typeface="Cordia New" panose="020B0304020202020204" pitchFamily="34" charset="-34"/>
              </a:rPr>
              <a:pPr/>
              <a:t>‹#›</a:t>
            </a:fld>
            <a:endParaRPr lang="en-US">
              <a:solidFill>
                <a:schemeClr val="bg1"/>
              </a:solidFill>
            </a:endParaRPr>
          </a:p>
        </p:txBody>
      </p:sp>
    </p:spTree>
    <p:extLst>
      <p:ext uri="{BB962C8B-B14F-4D97-AF65-F5344CB8AC3E}">
        <p14:creationId xmlns:p14="http://schemas.microsoft.com/office/powerpoint/2010/main" val="722273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3633" y="254524"/>
            <a:ext cx="4685121" cy="90733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230322" y="254524"/>
            <a:ext cx="6628598" cy="546754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33633" y="1282046"/>
            <a:ext cx="4685121" cy="44400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4" name="Rectangle 13"/>
          <p:cNvSpPr/>
          <p:nvPr userDrawn="1"/>
        </p:nvSpPr>
        <p:spPr>
          <a:xfrm>
            <a:off x="11444378" y="6308043"/>
            <a:ext cx="367408" cy="369332"/>
          </a:xfrm>
          <a:prstGeom prst="rect">
            <a:avLst/>
          </a:prstGeom>
        </p:spPr>
        <p:txBody>
          <a:bodyPr wrap="none">
            <a:spAutoFit/>
          </a:bodyPr>
          <a:lstStyle/>
          <a:p>
            <a:fld id="{28E39B6D-4B99-497D-9F61-EDE8F8EC9C63}" type="slidenum">
              <a:rPr lang="en-US" sz="1800" b="1" baseline="0" smtClean="0">
                <a:solidFill>
                  <a:schemeClr val="bg1"/>
                </a:solidFill>
                <a:latin typeface="Cordia New" panose="020B0304020202020204" pitchFamily="34" charset="-34"/>
                <a:cs typeface="Cordia New" panose="020B0304020202020204" pitchFamily="34" charset="-34"/>
              </a:rPr>
              <a:pPr/>
              <a:t>‹#›</a:t>
            </a:fld>
            <a:endParaRPr lang="en-US">
              <a:solidFill>
                <a:schemeClr val="bg1"/>
              </a:solidFill>
            </a:endParaRPr>
          </a:p>
        </p:txBody>
      </p:sp>
    </p:spTree>
    <p:extLst>
      <p:ext uri="{BB962C8B-B14F-4D97-AF65-F5344CB8AC3E}">
        <p14:creationId xmlns:p14="http://schemas.microsoft.com/office/powerpoint/2010/main" val="2254101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2154" y="265393"/>
            <a:ext cx="11430000" cy="510895"/>
          </a:xfrm>
          <a:prstGeom prst="rect">
            <a:avLst/>
          </a:prstGeom>
          <a:noFill/>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432154" y="911225"/>
            <a:ext cx="11430000" cy="388489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6486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xStyles>
    <p:titleStyle>
      <a:lvl1pPr algn="l" defTabSz="914400" rtl="0" eaLnBrk="1" latinLnBrk="0" hangingPunct="1">
        <a:lnSpc>
          <a:spcPct val="90000"/>
        </a:lnSpc>
        <a:spcBef>
          <a:spcPct val="0"/>
        </a:spcBef>
        <a:buNone/>
        <a:defRPr sz="4400" kern="1200">
          <a:solidFill>
            <a:schemeClr val="tx2"/>
          </a:solidFill>
          <a:latin typeface="Franklin Gothic Medium Cond" panose="020B0606030402020204" pitchFamily="34" charset="0"/>
          <a:ea typeface="+mj-ea"/>
          <a:cs typeface="+mj-cs"/>
        </a:defRPr>
      </a:lvl1pPr>
    </p:titleStyle>
    <p:bodyStyle>
      <a:lvl1pPr marL="228600" indent="-228600" algn="l" defTabSz="914400" rtl="0" eaLnBrk="1" latinLnBrk="0" hangingPunct="1">
        <a:lnSpc>
          <a:spcPct val="90000"/>
        </a:lnSpc>
        <a:spcBef>
          <a:spcPts val="1000"/>
        </a:spcBef>
        <a:buClr>
          <a:schemeClr val="tx2"/>
        </a:buClr>
        <a:buSzPct val="115000"/>
        <a:buFont typeface="Franklin Gothic Book" panose="020B0503020102020204" pitchFamily="34" charset="0"/>
        <a:buChar char="»"/>
        <a:defRPr sz="2800" kern="1200">
          <a:solidFill>
            <a:schemeClr val="tx1"/>
          </a:solidFill>
          <a:latin typeface="Franklin Gothic Book" panose="020B0503020102020204" pitchFamily="34" charset="0"/>
          <a:ea typeface="+mn-ea"/>
          <a:cs typeface="+mn-cs"/>
        </a:defRPr>
      </a:lvl1pPr>
      <a:lvl2pPr marL="685800" indent="-228600" algn="l" defTabSz="914400" rtl="0" eaLnBrk="1" latinLnBrk="0" hangingPunct="1">
        <a:lnSpc>
          <a:spcPct val="90000"/>
        </a:lnSpc>
        <a:spcBef>
          <a:spcPts val="500"/>
        </a:spcBef>
        <a:buClr>
          <a:schemeClr val="tx2"/>
        </a:buClr>
        <a:buSzPct val="130000"/>
        <a:buFont typeface="Franklin Gothic Book" panose="020B0503020102020204" pitchFamily="34" charset="0"/>
        <a:buChar char="›"/>
        <a:defRPr sz="2400" kern="1200">
          <a:solidFill>
            <a:schemeClr val="tx1"/>
          </a:solidFill>
          <a:latin typeface="Franklin Gothic Book" panose="020B0503020102020204" pitchFamily="34" charset="0"/>
          <a:ea typeface="+mn-ea"/>
          <a:cs typeface="+mn-cs"/>
        </a:defRPr>
      </a:lvl2pPr>
      <a:lvl3pPr marL="1143000" indent="-228600" algn="l" defTabSz="914400" rtl="0" eaLnBrk="1" latinLnBrk="0" hangingPunct="1">
        <a:lnSpc>
          <a:spcPct val="90000"/>
        </a:lnSpc>
        <a:spcBef>
          <a:spcPts val="500"/>
        </a:spcBef>
        <a:buClr>
          <a:schemeClr val="tx2"/>
        </a:buClr>
        <a:buFont typeface="Franklin Gothic Book" panose="020B0503020102020204" pitchFamily="34" charset="0"/>
        <a:buChar char="−"/>
        <a:defRPr sz="2000" kern="1200">
          <a:solidFill>
            <a:schemeClr val="tx1"/>
          </a:solidFill>
          <a:latin typeface="Franklin Gothic Book" panose="020B0503020102020204" pitchFamily="34" charset="0"/>
          <a:ea typeface="+mn-ea"/>
          <a:cs typeface="+mn-cs"/>
        </a:defRPr>
      </a:lvl3pPr>
      <a:lvl4pPr marL="1600200" indent="-228600" algn="l"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Franklin Gothic Book" panose="020B0503020102020204" pitchFamily="34" charset="0"/>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en.wikipedia.org/wiki/Third-party_developer"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80845" y="1454203"/>
            <a:ext cx="9327536" cy="2303410"/>
          </a:xfrm>
        </p:spPr>
        <p:txBody>
          <a:bodyPr/>
          <a:lstStyle/>
          <a:p>
            <a:r>
              <a:rPr lang="en-US" sz="3600" i="0" dirty="0">
                <a:solidFill>
                  <a:schemeClr val="tx2"/>
                </a:solidFill>
                <a:latin typeface="Franklin Gothic Medium Cond" panose="020B0606030402020204" pitchFamily="34" charset="0"/>
                <a:cs typeface="+mj-cs"/>
              </a:rPr>
              <a:t>Code Mastery:</a:t>
            </a:r>
            <a:r>
              <a:rPr lang="en-US" sz="3600" b="1" dirty="0"/>
              <a:t/>
            </a:r>
            <a:br>
              <a:rPr lang="en-US" sz="3600" b="1" dirty="0"/>
            </a:br>
            <a:r>
              <a:rPr lang="en-US" sz="3600" b="1" i="0" dirty="0" smtClean="0"/>
              <a:t>Plugin Development for </a:t>
            </a:r>
            <a:br>
              <a:rPr lang="en-US" sz="3600" b="1" i="0" dirty="0" smtClean="0"/>
            </a:br>
            <a:r>
              <a:rPr lang="en-US" sz="3600" b="1" i="0" dirty="0" smtClean="0"/>
              <a:t>ASP.NET Web Applications</a:t>
            </a:r>
            <a:br>
              <a:rPr lang="en-US" sz="3600" b="1" i="0" dirty="0" smtClean="0"/>
            </a:br>
            <a:r>
              <a:rPr lang="en-US" sz="3600" b="1" i="0" dirty="0" smtClean="0"/>
              <a:t/>
            </a:r>
            <a:br>
              <a:rPr lang="en-US" sz="3600" b="1" i="0" dirty="0" smtClean="0"/>
            </a:br>
            <a:r>
              <a:rPr lang="en-US" sz="3600" b="1" i="0" dirty="0"/>
              <a:t/>
            </a:r>
            <a:br>
              <a:rPr lang="en-US" sz="3600" b="1" i="0" dirty="0"/>
            </a:br>
            <a:r>
              <a:rPr lang="en-US" sz="2800" b="1" dirty="0" smtClean="0"/>
              <a:t>Hassan Nasrollahzadeh</a:t>
            </a:r>
            <a:endParaRPr lang="en-US" sz="2800" b="1" dirty="0"/>
          </a:p>
        </p:txBody>
      </p:sp>
      <p:sp>
        <p:nvSpPr>
          <p:cNvPr id="7" name="Text Placeholder 6"/>
          <p:cNvSpPr>
            <a:spLocks noGrp="1"/>
          </p:cNvSpPr>
          <p:nvPr>
            <p:ph type="body" idx="11"/>
          </p:nvPr>
        </p:nvSpPr>
        <p:spPr/>
        <p:txBody>
          <a:bodyPr/>
          <a:lstStyle/>
          <a:p>
            <a:r>
              <a:rPr lang="en-US"/>
              <a:t>August 1, 2017</a:t>
            </a:r>
          </a:p>
        </p:txBody>
      </p:sp>
    </p:spTree>
    <p:extLst>
      <p:ext uri="{BB962C8B-B14F-4D97-AF65-F5344CB8AC3E}">
        <p14:creationId xmlns:p14="http://schemas.microsoft.com/office/powerpoint/2010/main" val="5437326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A </a:t>
            </a:r>
            <a:r>
              <a:rPr lang="en-US" sz="2400" dirty="0" err="1"/>
              <a:t>web.config</a:t>
            </a:r>
            <a:r>
              <a:rPr lang="en-US" sz="2400" dirty="0"/>
              <a:t> file should be created and ensure that it's copied to output. This could be copied from the standard web application </a:t>
            </a:r>
            <a:r>
              <a:rPr lang="en-US" sz="2400" dirty="0" err="1" smtClean="0"/>
              <a:t>web.config</a:t>
            </a:r>
            <a:endParaRPr lang="en-US" sz="2400" dirty="0" smtClean="0"/>
          </a:p>
          <a:p>
            <a:pPr marL="0" indent="0">
              <a:buNone/>
            </a:pPr>
            <a:endParaRPr lang="en-US" sz="2400" dirty="0"/>
          </a:p>
          <a:p>
            <a:r>
              <a:rPr lang="en-US" sz="2400" dirty="0"/>
              <a:t>Make sure "Copy local" properties of all third-party assembly references are set to "False" (do not copy</a:t>
            </a:r>
            <a:r>
              <a:rPr lang="en-US" sz="2400" dirty="0" smtClean="0"/>
              <a:t>)</a:t>
            </a:r>
          </a:p>
          <a:p>
            <a:pPr marL="0" indent="0">
              <a:buNone/>
            </a:pPr>
            <a:endParaRPr lang="en-US" sz="2400" dirty="0"/>
          </a:p>
          <a:p>
            <a:r>
              <a:rPr lang="en-US" sz="2400" dirty="0"/>
              <a:t>The last required step is to create a class which implements </a:t>
            </a:r>
            <a:r>
              <a:rPr lang="en-US" sz="2400" dirty="0" err="1"/>
              <a:t>IPlugin</a:t>
            </a:r>
            <a:r>
              <a:rPr lang="en-US" sz="2400" dirty="0"/>
              <a:t> interface. </a:t>
            </a:r>
            <a:r>
              <a:rPr lang="en-US" sz="2400" dirty="0" err="1"/>
              <a:t>BasePlugin</a:t>
            </a:r>
            <a:r>
              <a:rPr lang="en-US" sz="2400" dirty="0"/>
              <a:t> class which already implements some </a:t>
            </a:r>
            <a:r>
              <a:rPr lang="en-US" sz="2400" dirty="0" err="1"/>
              <a:t>IPlugin</a:t>
            </a:r>
            <a:r>
              <a:rPr lang="en-US" sz="2400" dirty="0"/>
              <a:t> methods and allows you to avoid source code duplication. </a:t>
            </a:r>
          </a:p>
        </p:txBody>
      </p:sp>
      <p:sp>
        <p:nvSpPr>
          <p:cNvPr id="3" name="Title 2"/>
          <p:cNvSpPr>
            <a:spLocks noGrp="1"/>
          </p:cNvSpPr>
          <p:nvPr>
            <p:ph type="title"/>
          </p:nvPr>
        </p:nvSpPr>
        <p:spPr/>
        <p:txBody>
          <a:bodyPr/>
          <a:lstStyle/>
          <a:p>
            <a:r>
              <a:rPr lang="en-US" dirty="0"/>
              <a:t>Required files and structure</a:t>
            </a:r>
          </a:p>
        </p:txBody>
      </p:sp>
    </p:spTree>
    <p:extLst>
      <p:ext uri="{BB962C8B-B14F-4D97-AF65-F5344CB8AC3E}">
        <p14:creationId xmlns:p14="http://schemas.microsoft.com/office/powerpoint/2010/main" val="14897756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Plugin Controller in the main Web application</a:t>
            </a:r>
          </a:p>
          <a:p>
            <a:pPr lvl="1"/>
            <a:r>
              <a:rPr lang="en-US" sz="2000" dirty="0"/>
              <a:t>Prepare plugin model</a:t>
            </a:r>
          </a:p>
          <a:p>
            <a:pPr lvl="1"/>
            <a:r>
              <a:rPr lang="en-US" sz="2000" dirty="0"/>
              <a:t>List all available plugins</a:t>
            </a:r>
          </a:p>
          <a:p>
            <a:pPr lvl="1"/>
            <a:r>
              <a:rPr lang="en-US" sz="2000" dirty="0"/>
              <a:t>Actions for Install / Uninstall selected plugin</a:t>
            </a:r>
          </a:p>
          <a:p>
            <a:pPr lvl="1"/>
            <a:endParaRPr lang="en-US" sz="2000" dirty="0"/>
          </a:p>
          <a:p>
            <a:r>
              <a:rPr lang="en-US" sz="2400" dirty="0" err="1"/>
              <a:t>IPlugin</a:t>
            </a:r>
            <a:r>
              <a:rPr lang="en-US" sz="2400" dirty="0"/>
              <a:t> Interface </a:t>
            </a:r>
            <a:r>
              <a:rPr lang="en-US" sz="2400" dirty="0" smtClean="0"/>
              <a:t>Implementation and </a:t>
            </a:r>
            <a:r>
              <a:rPr lang="en-US" sz="2400" dirty="0"/>
              <a:t>abstract </a:t>
            </a:r>
            <a:r>
              <a:rPr lang="en-US" sz="2400" dirty="0" err="1"/>
              <a:t>BasePlugin</a:t>
            </a:r>
            <a:r>
              <a:rPr lang="en-US" sz="2400" dirty="0"/>
              <a:t> </a:t>
            </a:r>
            <a:r>
              <a:rPr lang="en-US" sz="2400" dirty="0" smtClean="0"/>
              <a:t>class</a:t>
            </a:r>
          </a:p>
          <a:p>
            <a:r>
              <a:rPr lang="en-US" sz="2400" dirty="0" err="1" smtClean="0"/>
              <a:t>IMenuProvider</a:t>
            </a:r>
            <a:endParaRPr lang="en-US" sz="2400" dirty="0"/>
          </a:p>
          <a:p>
            <a:r>
              <a:rPr lang="en-US" sz="2400" dirty="0"/>
              <a:t>Views</a:t>
            </a:r>
          </a:p>
          <a:p>
            <a:pPr marL="0" indent="0">
              <a:buNone/>
            </a:pPr>
            <a:endParaRPr lang="en-US" sz="2400" dirty="0"/>
          </a:p>
        </p:txBody>
      </p:sp>
      <p:sp>
        <p:nvSpPr>
          <p:cNvPr id="3" name="Title 2"/>
          <p:cNvSpPr>
            <a:spLocks noGrp="1"/>
          </p:cNvSpPr>
          <p:nvPr>
            <p:ph type="title"/>
          </p:nvPr>
        </p:nvSpPr>
        <p:spPr/>
        <p:txBody>
          <a:bodyPr/>
          <a:lstStyle/>
          <a:p>
            <a:r>
              <a:rPr lang="en-US" dirty="0"/>
              <a:t>Handling requests. Controllers, models and views</a:t>
            </a:r>
          </a:p>
        </p:txBody>
      </p:sp>
    </p:spTree>
    <p:extLst>
      <p:ext uri="{BB962C8B-B14F-4D97-AF65-F5344CB8AC3E}">
        <p14:creationId xmlns:p14="http://schemas.microsoft.com/office/powerpoint/2010/main" val="17617041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Now we need to register appropriate plugin routes. ASP.NET routing is responsible for mapping incoming browser requests to particular MVC controller actions. So follow the next steps:</a:t>
            </a:r>
          </a:p>
          <a:p>
            <a:pPr marL="0" indent="0">
              <a:buNone/>
            </a:pPr>
            <a:endParaRPr lang="en-US" sz="2400" dirty="0"/>
          </a:p>
          <a:p>
            <a:pPr lvl="1"/>
            <a:r>
              <a:rPr lang="en-US" sz="2000" dirty="0"/>
              <a:t>Some of the specific plugin interfaces (described above) and the "</a:t>
            </a:r>
            <a:r>
              <a:rPr lang="en-US" sz="2000" dirty="0" err="1"/>
              <a:t>IMiscPlugin</a:t>
            </a:r>
            <a:r>
              <a:rPr lang="en-US" sz="2000" dirty="0"/>
              <a:t>" interface have the following method: "</a:t>
            </a:r>
            <a:r>
              <a:rPr lang="en-US" sz="2000" dirty="0" err="1"/>
              <a:t>GetConfigurationRoute</a:t>
            </a:r>
            <a:r>
              <a:rPr lang="en-US" sz="2000" dirty="0"/>
              <a:t>". It should return a route to a controller action which is used for plugin configuration.</a:t>
            </a:r>
          </a:p>
          <a:p>
            <a:pPr lvl="1"/>
            <a:endParaRPr lang="en-US" sz="2000" dirty="0"/>
          </a:p>
          <a:p>
            <a:pPr lvl="1"/>
            <a:r>
              <a:rPr lang="en-US" sz="2000" dirty="0"/>
              <a:t>(optional) If you need to add some custom route, then create </a:t>
            </a:r>
            <a:r>
              <a:rPr lang="en-US" sz="2000" dirty="0" err="1"/>
              <a:t>RouteProvider.cs</a:t>
            </a:r>
            <a:r>
              <a:rPr lang="en-US" sz="2000" dirty="0"/>
              <a:t> file</a:t>
            </a:r>
          </a:p>
          <a:p>
            <a:pPr marL="0" indent="0">
              <a:buNone/>
            </a:pPr>
            <a:endParaRPr lang="en-US" sz="2400" dirty="0"/>
          </a:p>
        </p:txBody>
      </p:sp>
      <p:sp>
        <p:nvSpPr>
          <p:cNvPr id="3" name="Title 2"/>
          <p:cNvSpPr>
            <a:spLocks noGrp="1"/>
          </p:cNvSpPr>
          <p:nvPr>
            <p:ph type="title"/>
          </p:nvPr>
        </p:nvSpPr>
        <p:spPr/>
        <p:txBody>
          <a:bodyPr/>
          <a:lstStyle/>
          <a:p>
            <a:r>
              <a:rPr lang="en-US" dirty="0"/>
              <a:t>Routes</a:t>
            </a:r>
          </a:p>
        </p:txBody>
      </p:sp>
    </p:spTree>
    <p:extLst>
      <p:ext uri="{BB962C8B-B14F-4D97-AF65-F5344CB8AC3E}">
        <p14:creationId xmlns:p14="http://schemas.microsoft.com/office/powerpoint/2010/main" val="28286080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1600"/>
          </a:p>
          <a:p>
            <a:pPr lvl="1"/>
            <a:endParaRPr lang="en-US"/>
          </a:p>
          <a:p>
            <a:endParaRPr lang="en-US"/>
          </a:p>
        </p:txBody>
      </p:sp>
      <p:sp>
        <p:nvSpPr>
          <p:cNvPr id="3" name="Title 2"/>
          <p:cNvSpPr>
            <a:spLocks noGrp="1"/>
          </p:cNvSpPr>
          <p:nvPr>
            <p:ph type="title"/>
          </p:nvPr>
        </p:nvSpPr>
        <p:spPr/>
        <p:txBody>
          <a:bodyPr/>
          <a:lstStyle/>
          <a:p>
            <a:r>
              <a:rPr lang="en-US"/>
              <a:t>Question / Answer</a:t>
            </a:r>
          </a:p>
        </p:txBody>
      </p:sp>
    </p:spTree>
    <p:extLst>
      <p:ext uri="{BB962C8B-B14F-4D97-AF65-F5344CB8AC3E}">
        <p14:creationId xmlns:p14="http://schemas.microsoft.com/office/powerpoint/2010/main" val="927152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1600" dirty="0"/>
          </a:p>
          <a:p>
            <a:pPr marL="457200" lvl="1" indent="0">
              <a:buNone/>
            </a:pPr>
            <a:r>
              <a:rPr lang="en-US" sz="3600" dirty="0" smtClean="0">
                <a:solidFill>
                  <a:schemeClr val="tx2"/>
                </a:solidFill>
                <a:latin typeface="Franklin Gothic Medium Cond" panose="020B0606030402020204" pitchFamily="34" charset="0"/>
                <a:ea typeface="+mj-ea"/>
                <a:cs typeface="+mj-cs"/>
              </a:rPr>
              <a:t>Name: Hassan Nasrollahzadeh</a:t>
            </a:r>
            <a:endParaRPr lang="en-US" sz="3600" dirty="0">
              <a:solidFill>
                <a:schemeClr val="tx2"/>
              </a:solidFill>
              <a:latin typeface="Franklin Gothic Medium Cond" panose="020B0606030402020204" pitchFamily="34" charset="0"/>
              <a:ea typeface="+mj-ea"/>
              <a:cs typeface="+mj-cs"/>
            </a:endParaRPr>
          </a:p>
          <a:p>
            <a:pPr marL="457200" lvl="1" indent="0">
              <a:buNone/>
            </a:pPr>
            <a:r>
              <a:rPr lang="en-US" sz="3600" dirty="0" smtClean="0">
                <a:solidFill>
                  <a:schemeClr val="tx2"/>
                </a:solidFill>
                <a:latin typeface="Franklin Gothic Medium Cond" panose="020B0606030402020204" pitchFamily="34" charset="0"/>
                <a:ea typeface="+mj-ea"/>
                <a:cs typeface="+mj-cs"/>
              </a:rPr>
              <a:t>Email: hassann@magenic.com</a:t>
            </a:r>
            <a:endParaRPr lang="en-US" sz="3600" dirty="0">
              <a:solidFill>
                <a:schemeClr val="tx2"/>
              </a:solidFill>
              <a:latin typeface="Franklin Gothic Medium Cond" panose="020B0606030402020204" pitchFamily="34" charset="0"/>
              <a:ea typeface="+mj-ea"/>
              <a:cs typeface="+mj-cs"/>
            </a:endParaRPr>
          </a:p>
          <a:p>
            <a:pPr lvl="1"/>
            <a:endParaRPr lang="en-US" dirty="0"/>
          </a:p>
          <a:p>
            <a:pPr lvl="1"/>
            <a:endParaRPr lang="en-US" dirty="0"/>
          </a:p>
          <a:p>
            <a:pPr marL="457200" lvl="1" indent="0">
              <a:buNone/>
            </a:pPr>
            <a:endParaRPr lang="en-US" sz="5400" i="1" dirty="0">
              <a:solidFill>
                <a:schemeClr val="tx2">
                  <a:lumMod val="75000"/>
                </a:schemeClr>
              </a:solidFill>
            </a:endParaRPr>
          </a:p>
          <a:p>
            <a:pPr marL="457200" lvl="1" indent="0">
              <a:buNone/>
            </a:pPr>
            <a:endParaRPr lang="en-US" sz="5400" i="1" dirty="0">
              <a:solidFill>
                <a:schemeClr val="tx2">
                  <a:lumMod val="75000"/>
                </a:schemeClr>
              </a:solidFill>
            </a:endParaRPr>
          </a:p>
          <a:p>
            <a:pPr marL="457200" lvl="1" indent="0" algn="r">
              <a:buNone/>
            </a:pPr>
            <a:r>
              <a:rPr lang="en-US" sz="4800" dirty="0">
                <a:solidFill>
                  <a:schemeClr val="tx2"/>
                </a:solidFill>
                <a:latin typeface="Franklin Gothic Medium Cond" panose="020B0606030402020204" pitchFamily="34" charset="0"/>
                <a:ea typeface="+mj-ea"/>
                <a:cs typeface="+mj-cs"/>
              </a:rPr>
              <a:t>Thank you !</a:t>
            </a:r>
          </a:p>
          <a:p>
            <a:endParaRPr lang="en-US" dirty="0"/>
          </a:p>
        </p:txBody>
      </p:sp>
      <p:sp>
        <p:nvSpPr>
          <p:cNvPr id="3" name="Title 2"/>
          <p:cNvSpPr>
            <a:spLocks noGrp="1"/>
          </p:cNvSpPr>
          <p:nvPr>
            <p:ph type="title"/>
          </p:nvPr>
        </p:nvSpPr>
        <p:spPr/>
        <p:txBody>
          <a:bodyPr/>
          <a:lstStyle/>
          <a:p>
            <a:r>
              <a:rPr lang="en-US"/>
              <a:t>Contact Info:</a:t>
            </a:r>
          </a:p>
        </p:txBody>
      </p:sp>
    </p:spTree>
    <p:extLst>
      <p:ext uri="{BB962C8B-B14F-4D97-AF65-F5344CB8AC3E}">
        <p14:creationId xmlns:p14="http://schemas.microsoft.com/office/powerpoint/2010/main" val="2761588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About me:</a:t>
            </a:r>
          </a:p>
          <a:p>
            <a:pPr lvl="1"/>
            <a:r>
              <a:rPr lang="en-US" sz="2000" dirty="0" smtClean="0"/>
              <a:t>Principal Consultant with 15 years of professional programming experience</a:t>
            </a:r>
          </a:p>
          <a:p>
            <a:pPr lvl="1"/>
            <a:r>
              <a:rPr lang="en-US" sz="2000" dirty="0" smtClean="0"/>
              <a:t>Building </a:t>
            </a:r>
            <a:r>
              <a:rPr lang="en-US" sz="2000" dirty="0"/>
              <a:t>custom software on the Microsoft Technology </a:t>
            </a:r>
            <a:r>
              <a:rPr lang="en-US" sz="2000" dirty="0" smtClean="0"/>
              <a:t>Stack</a:t>
            </a:r>
            <a:endParaRPr lang="en-US" sz="2400" dirty="0" smtClean="0"/>
          </a:p>
          <a:p>
            <a:r>
              <a:rPr lang="en-US" sz="2400" dirty="0" smtClean="0"/>
              <a:t>Intro </a:t>
            </a:r>
          </a:p>
          <a:p>
            <a:r>
              <a:rPr lang="en-US" sz="2400" dirty="0" smtClean="0"/>
              <a:t>Demo</a:t>
            </a:r>
          </a:p>
          <a:p>
            <a:r>
              <a:rPr lang="en-US" sz="2400" dirty="0"/>
              <a:t>The plugin structure, output, and required files</a:t>
            </a:r>
          </a:p>
          <a:p>
            <a:r>
              <a:rPr lang="en-US" sz="2400" dirty="0"/>
              <a:t>Handling requests. Controllers, models and </a:t>
            </a:r>
            <a:r>
              <a:rPr lang="en-US" sz="2400" dirty="0" smtClean="0"/>
              <a:t>views</a:t>
            </a:r>
          </a:p>
          <a:p>
            <a:r>
              <a:rPr lang="en-US" sz="2400" dirty="0" smtClean="0"/>
              <a:t>Q/A </a:t>
            </a:r>
            <a:endParaRPr lang="en-US" sz="2400" dirty="0"/>
          </a:p>
          <a:p>
            <a:r>
              <a:rPr lang="en-US" sz="2400" dirty="0"/>
              <a:t>Contact Info </a:t>
            </a:r>
            <a:endParaRPr lang="en-US" sz="1600" dirty="0"/>
          </a:p>
          <a:p>
            <a:pPr marL="457200" lvl="1" indent="0">
              <a:buNone/>
            </a:pPr>
            <a:endParaRPr lang="en-US" dirty="0"/>
          </a:p>
          <a:p>
            <a:endParaRPr lang="en-US" dirty="0"/>
          </a:p>
        </p:txBody>
      </p:sp>
      <p:sp>
        <p:nvSpPr>
          <p:cNvPr id="3" name="Title 2"/>
          <p:cNvSpPr>
            <a:spLocks noGrp="1"/>
          </p:cNvSpPr>
          <p:nvPr>
            <p:ph type="title"/>
          </p:nvPr>
        </p:nvSpPr>
        <p:spPr/>
        <p:txBody>
          <a:bodyPr/>
          <a:lstStyle/>
          <a:p>
            <a:r>
              <a:rPr lang="en-US"/>
              <a:t>Agenda</a:t>
            </a:r>
          </a:p>
        </p:txBody>
      </p:sp>
    </p:spTree>
    <p:extLst>
      <p:ext uri="{BB962C8B-B14F-4D97-AF65-F5344CB8AC3E}">
        <p14:creationId xmlns:p14="http://schemas.microsoft.com/office/powerpoint/2010/main" val="6023990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Intro </a:t>
            </a:r>
          </a:p>
          <a:p>
            <a:pPr lvl="1"/>
            <a:r>
              <a:rPr lang="en-US" sz="2000" dirty="0"/>
              <a:t>A Plugin is a set of components that </a:t>
            </a:r>
            <a:r>
              <a:rPr lang="en-US" sz="2000" dirty="0" smtClean="0"/>
              <a:t>adds </a:t>
            </a:r>
            <a:r>
              <a:rPr lang="en-US" sz="2000" dirty="0"/>
              <a:t>particular capabilities to </a:t>
            </a:r>
            <a:r>
              <a:rPr lang="en-US" sz="2000" dirty="0" smtClean="0"/>
              <a:t>an existing </a:t>
            </a:r>
            <a:r>
              <a:rPr lang="en-US" sz="2000" dirty="0"/>
              <a:t>software application. </a:t>
            </a:r>
            <a:endParaRPr lang="en-US" sz="2000" dirty="0" smtClean="0"/>
          </a:p>
          <a:p>
            <a:pPr lvl="1"/>
            <a:r>
              <a:rPr lang="en-US" sz="2000" dirty="0" smtClean="0"/>
              <a:t>When an application supports plug-ins, it enables customization</a:t>
            </a:r>
          </a:p>
          <a:p>
            <a:pPr lvl="1"/>
            <a:endParaRPr lang="en-US" sz="2000" dirty="0"/>
          </a:p>
          <a:p>
            <a:r>
              <a:rPr lang="en-US" sz="2400" dirty="0" smtClean="0"/>
              <a:t>Motivation</a:t>
            </a:r>
          </a:p>
          <a:p>
            <a:r>
              <a:rPr lang="en-US" sz="2400" dirty="0"/>
              <a:t>Why plugin</a:t>
            </a:r>
          </a:p>
          <a:p>
            <a:pPr lvl="1"/>
            <a:r>
              <a:rPr lang="en-US" sz="2000" dirty="0"/>
              <a:t>to enable </a:t>
            </a:r>
            <a:r>
              <a:rPr lang="en-US" sz="2000" dirty="0">
                <a:hlinkClick r:id="rId4" tooltip="Third-party developer"/>
              </a:rPr>
              <a:t>third-party developers</a:t>
            </a:r>
            <a:r>
              <a:rPr lang="en-US" sz="2000" dirty="0"/>
              <a:t> to create abilities which extend an application</a:t>
            </a:r>
          </a:p>
          <a:p>
            <a:pPr lvl="1"/>
            <a:r>
              <a:rPr lang="en-US" sz="2000" dirty="0"/>
              <a:t>to support easily adding new features</a:t>
            </a:r>
          </a:p>
          <a:p>
            <a:pPr lvl="1"/>
            <a:r>
              <a:rPr lang="en-US" sz="2000" dirty="0"/>
              <a:t>to reduce the size of an </a:t>
            </a:r>
            <a:r>
              <a:rPr lang="en-US" sz="2000" dirty="0" smtClean="0"/>
              <a:t>application</a:t>
            </a:r>
            <a:endParaRPr lang="en-US" sz="2000" dirty="0"/>
          </a:p>
          <a:p>
            <a:r>
              <a:rPr lang="en-US" sz="2400" dirty="0" smtClean="0"/>
              <a:t>Examples</a:t>
            </a:r>
            <a:endParaRPr lang="en-US" sz="2000" dirty="0" smtClean="0"/>
          </a:p>
          <a:p>
            <a:pPr lvl="1"/>
            <a:r>
              <a:rPr lang="en-US" sz="2000" dirty="0" smtClean="0"/>
              <a:t>Payment methods</a:t>
            </a:r>
          </a:p>
          <a:p>
            <a:pPr lvl="1"/>
            <a:r>
              <a:rPr lang="en-US" sz="2000" dirty="0" smtClean="0"/>
              <a:t>Shipping rates</a:t>
            </a:r>
          </a:p>
          <a:p>
            <a:pPr lvl="1"/>
            <a:r>
              <a:rPr lang="en-US" sz="2000" smtClean="0"/>
              <a:t>Search engines</a:t>
            </a:r>
            <a:endParaRPr lang="en-US" sz="2000" dirty="0" smtClean="0"/>
          </a:p>
          <a:p>
            <a:pPr lvl="1"/>
            <a:endParaRPr lang="en-US" sz="2000" dirty="0" smtClean="0"/>
          </a:p>
          <a:p>
            <a:pPr marL="457200" lvl="1" indent="0">
              <a:buNone/>
            </a:pPr>
            <a:endParaRPr lang="en-US" dirty="0"/>
          </a:p>
          <a:p>
            <a:endParaRPr lang="en-US" dirty="0"/>
          </a:p>
        </p:txBody>
      </p:sp>
      <p:sp>
        <p:nvSpPr>
          <p:cNvPr id="3" name="Title 2"/>
          <p:cNvSpPr>
            <a:spLocks noGrp="1"/>
          </p:cNvSpPr>
          <p:nvPr>
            <p:ph type="title"/>
          </p:nvPr>
        </p:nvSpPr>
        <p:spPr/>
        <p:txBody>
          <a:bodyPr/>
          <a:lstStyle/>
          <a:p>
            <a:r>
              <a:rPr lang="en-US"/>
              <a:t>Agenda</a:t>
            </a:r>
          </a:p>
        </p:txBody>
      </p:sp>
    </p:spTree>
    <p:extLst>
      <p:ext uri="{BB962C8B-B14F-4D97-AF65-F5344CB8AC3E}">
        <p14:creationId xmlns:p14="http://schemas.microsoft.com/office/powerpoint/2010/main" val="36310582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A demo and walkthrough of Pluggable modular/layered architecture which allows additional functionality and presentation elements (Plugins) to be dynamically added to the application at runtime.</a:t>
            </a:r>
          </a:p>
          <a:p>
            <a:endParaRPr lang="en-US" sz="1600" dirty="0"/>
          </a:p>
          <a:p>
            <a:pPr lvl="1"/>
            <a:endParaRPr lang="en-US" dirty="0"/>
          </a:p>
          <a:p>
            <a:endParaRPr lang="en-US" dirty="0"/>
          </a:p>
        </p:txBody>
      </p:sp>
      <p:sp>
        <p:nvSpPr>
          <p:cNvPr id="3" name="Title 2"/>
          <p:cNvSpPr>
            <a:spLocks noGrp="1"/>
          </p:cNvSpPr>
          <p:nvPr>
            <p:ph type="title"/>
          </p:nvPr>
        </p:nvSpPr>
        <p:spPr/>
        <p:txBody>
          <a:bodyPr/>
          <a:lstStyle/>
          <a:p>
            <a:r>
              <a:rPr lang="en-US"/>
              <a:t>Demonstration</a:t>
            </a:r>
          </a:p>
        </p:txBody>
      </p:sp>
    </p:spTree>
    <p:extLst>
      <p:ext uri="{BB962C8B-B14F-4D97-AF65-F5344CB8AC3E}">
        <p14:creationId xmlns:p14="http://schemas.microsoft.com/office/powerpoint/2010/main" val="16683593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1600" dirty="0"/>
          </a:p>
          <a:p>
            <a:pPr lvl="1"/>
            <a:endParaRPr lang="en-US" dirty="0"/>
          </a:p>
          <a:p>
            <a:endParaRPr lang="en-US" dirty="0"/>
          </a:p>
        </p:txBody>
      </p:sp>
      <p:sp>
        <p:nvSpPr>
          <p:cNvPr id="3" name="Title 2"/>
          <p:cNvSpPr>
            <a:spLocks noGrp="1"/>
          </p:cNvSpPr>
          <p:nvPr>
            <p:ph type="title"/>
          </p:nvPr>
        </p:nvSpPr>
        <p:spPr/>
        <p:txBody>
          <a:bodyPr/>
          <a:lstStyle/>
          <a:p>
            <a:r>
              <a:rPr lang="en-US" dirty="0" smtClean="0"/>
              <a:t>Plugin Core</a:t>
            </a:r>
            <a:endParaRPr lang="en-US" dirty="0"/>
          </a:p>
        </p:txBody>
      </p:sp>
      <p:pic>
        <p:nvPicPr>
          <p:cNvPr id="5" name="Picture 4"/>
          <p:cNvPicPr>
            <a:picLocks noChangeAspect="1"/>
          </p:cNvPicPr>
          <p:nvPr/>
        </p:nvPicPr>
        <p:blipFill>
          <a:blip r:embed="rId4"/>
          <a:stretch>
            <a:fillRect/>
          </a:stretch>
        </p:blipFill>
        <p:spPr>
          <a:xfrm>
            <a:off x="1057276" y="732643"/>
            <a:ext cx="9444037" cy="5325766"/>
          </a:xfrm>
          <a:prstGeom prst="rect">
            <a:avLst/>
          </a:prstGeom>
        </p:spPr>
      </p:pic>
    </p:spTree>
    <p:extLst>
      <p:ext uri="{BB962C8B-B14F-4D97-AF65-F5344CB8AC3E}">
        <p14:creationId xmlns:p14="http://schemas.microsoft.com/office/powerpoint/2010/main" val="25255343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1600" dirty="0"/>
          </a:p>
          <a:p>
            <a:pPr lvl="1"/>
            <a:endParaRPr lang="en-US" dirty="0"/>
          </a:p>
          <a:p>
            <a:endParaRPr lang="en-US" dirty="0"/>
          </a:p>
        </p:txBody>
      </p:sp>
      <p:sp>
        <p:nvSpPr>
          <p:cNvPr id="3" name="Title 2"/>
          <p:cNvSpPr>
            <a:spLocks noGrp="1"/>
          </p:cNvSpPr>
          <p:nvPr>
            <p:ph type="title"/>
          </p:nvPr>
        </p:nvSpPr>
        <p:spPr/>
        <p:txBody>
          <a:bodyPr/>
          <a:lstStyle/>
          <a:p>
            <a:r>
              <a:rPr lang="en-US" dirty="0" smtClean="0"/>
              <a:t>Plugin files</a:t>
            </a:r>
            <a:endParaRPr lang="en-US" dirty="0"/>
          </a:p>
        </p:txBody>
      </p:sp>
      <p:pic>
        <p:nvPicPr>
          <p:cNvPr id="4" name="Picture 3"/>
          <p:cNvPicPr>
            <a:picLocks noChangeAspect="1"/>
          </p:cNvPicPr>
          <p:nvPr/>
        </p:nvPicPr>
        <p:blipFill>
          <a:blip r:embed="rId4"/>
          <a:stretch>
            <a:fillRect/>
          </a:stretch>
        </p:blipFill>
        <p:spPr>
          <a:xfrm>
            <a:off x="1395412" y="1281112"/>
            <a:ext cx="9401175" cy="4295775"/>
          </a:xfrm>
          <a:prstGeom prst="rect">
            <a:avLst/>
          </a:prstGeom>
        </p:spPr>
      </p:pic>
    </p:spTree>
    <p:extLst>
      <p:ext uri="{BB962C8B-B14F-4D97-AF65-F5344CB8AC3E}">
        <p14:creationId xmlns:p14="http://schemas.microsoft.com/office/powerpoint/2010/main" val="3414546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A class library will include the </a:t>
            </a:r>
            <a:r>
              <a:rPr lang="en-US" sz="2400" dirty="0" smtClean="0"/>
              <a:t>piece </a:t>
            </a:r>
            <a:r>
              <a:rPr lang="en-US" sz="2400" dirty="0"/>
              <a:t>of functionality that you would like to add as plugin to your web application. Create a new "Class Library" project in the solution. It's a good practice to place all plugins into \Plugins directory in the root of your solution (do not mix up with \Plugins subdirectory located in \Web directory which is used for already deployed plugins). </a:t>
            </a:r>
          </a:p>
          <a:p>
            <a:pPr marL="457200" lvl="1" indent="0">
              <a:buNone/>
            </a:pPr>
            <a:endParaRPr lang="en-US" dirty="0"/>
          </a:p>
          <a:p>
            <a:endParaRPr lang="en-US" dirty="0"/>
          </a:p>
        </p:txBody>
      </p:sp>
      <p:sp>
        <p:nvSpPr>
          <p:cNvPr id="3" name="Title 2"/>
          <p:cNvSpPr>
            <a:spLocks noGrp="1"/>
          </p:cNvSpPr>
          <p:nvPr>
            <p:ph type="title"/>
          </p:nvPr>
        </p:nvSpPr>
        <p:spPr/>
        <p:txBody>
          <a:bodyPr/>
          <a:lstStyle/>
          <a:p>
            <a:r>
              <a:rPr lang="en-US" dirty="0"/>
              <a:t>The plugin structure</a:t>
            </a:r>
          </a:p>
        </p:txBody>
      </p:sp>
      <p:pic>
        <p:nvPicPr>
          <p:cNvPr id="5" name="Picture 4"/>
          <p:cNvPicPr>
            <a:picLocks noChangeAspect="1"/>
          </p:cNvPicPr>
          <p:nvPr/>
        </p:nvPicPr>
        <p:blipFill>
          <a:blip r:embed="rId4"/>
          <a:stretch>
            <a:fillRect/>
          </a:stretch>
        </p:blipFill>
        <p:spPr>
          <a:xfrm>
            <a:off x="4877810" y="2873519"/>
            <a:ext cx="2676525" cy="2828925"/>
          </a:xfrm>
          <a:prstGeom prst="rect">
            <a:avLst/>
          </a:prstGeom>
        </p:spPr>
      </p:pic>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cs typeface="Calibri" panose="020F0502020204030204" pitchFamily="34" charset="0"/>
              </a:rPr>
              <a:t>piece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015947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Once the plugin project is created update the project build output path. Set it to "..\..\</a:t>
            </a:r>
            <a:r>
              <a:rPr lang="en-US" sz="2400" dirty="0" smtClean="0"/>
              <a:t>Presentation\</a:t>
            </a:r>
            <a:r>
              <a:rPr lang="en-US" sz="2400" dirty="0" err="1" smtClean="0"/>
              <a:t>MCP.Web</a:t>
            </a:r>
            <a:r>
              <a:rPr lang="en-US" sz="2400" dirty="0" smtClean="0"/>
              <a:t>\Plugins</a:t>
            </a:r>
            <a:r>
              <a:rPr lang="en-US" sz="2400" dirty="0"/>
              <a:t>\{Group}.{Name}\". </a:t>
            </a:r>
          </a:p>
          <a:p>
            <a:pPr marL="457200" lvl="1" indent="0">
              <a:buNone/>
            </a:pPr>
            <a:endParaRPr lang="en-US" dirty="0"/>
          </a:p>
          <a:p>
            <a:endParaRPr lang="en-US" dirty="0"/>
          </a:p>
        </p:txBody>
      </p:sp>
      <p:sp>
        <p:nvSpPr>
          <p:cNvPr id="3" name="Title 2"/>
          <p:cNvSpPr>
            <a:spLocks noGrp="1"/>
          </p:cNvSpPr>
          <p:nvPr>
            <p:ph type="title"/>
          </p:nvPr>
        </p:nvSpPr>
        <p:spPr/>
        <p:txBody>
          <a:bodyPr/>
          <a:lstStyle/>
          <a:p>
            <a:r>
              <a:rPr lang="en-US" dirty="0"/>
              <a:t>Output</a:t>
            </a:r>
          </a:p>
        </p:txBody>
      </p:sp>
      <p:pic>
        <p:nvPicPr>
          <p:cNvPr id="4" name="Picture 3"/>
          <p:cNvPicPr>
            <a:picLocks noChangeAspect="1"/>
          </p:cNvPicPr>
          <p:nvPr/>
        </p:nvPicPr>
        <p:blipFill>
          <a:blip r:embed="rId4"/>
          <a:stretch>
            <a:fillRect/>
          </a:stretch>
        </p:blipFill>
        <p:spPr>
          <a:xfrm>
            <a:off x="2228850" y="2490787"/>
            <a:ext cx="7734300" cy="1876425"/>
          </a:xfrm>
          <a:prstGeom prst="rect">
            <a:avLst/>
          </a:prstGeom>
        </p:spPr>
      </p:pic>
    </p:spTree>
    <p:extLst>
      <p:ext uri="{BB962C8B-B14F-4D97-AF65-F5344CB8AC3E}">
        <p14:creationId xmlns:p14="http://schemas.microsoft.com/office/powerpoint/2010/main" val="1793434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Creation of Description.txt file is required for each plugin. This file contains meta information describing your plugin. For example, a price lookup plugin has the following Description.txt file:</a:t>
            </a:r>
          </a:p>
          <a:p>
            <a:pPr marL="914400" lvl="2" indent="0">
              <a:buNone/>
            </a:pPr>
            <a:r>
              <a:rPr lang="en-US" sz="1600" dirty="0">
                <a:latin typeface="Times New Roman" panose="02020603050405020304" pitchFamily="18" charset="0"/>
                <a:cs typeface="Times New Roman" panose="02020603050405020304" pitchFamily="18" charset="0"/>
              </a:rPr>
              <a:t>Group: </a:t>
            </a:r>
            <a:r>
              <a:rPr lang="en-US" sz="1600" dirty="0" err="1">
                <a:latin typeface="Times New Roman" panose="02020603050405020304" pitchFamily="18" charset="0"/>
                <a:cs typeface="Times New Roman" panose="02020603050405020304" pitchFamily="18" charset="0"/>
              </a:rPr>
              <a:t>Misc</a:t>
            </a:r>
            <a:endParaRPr lang="en-US" sz="1600" dirty="0">
              <a:latin typeface="Times New Roman" panose="02020603050405020304" pitchFamily="18" charset="0"/>
              <a:cs typeface="Times New Roman" panose="02020603050405020304" pitchFamily="18" charset="0"/>
            </a:endParaRPr>
          </a:p>
          <a:p>
            <a:pPr marL="914400" lvl="2" indent="0">
              <a:buNone/>
            </a:pPr>
            <a:r>
              <a:rPr lang="en-US" sz="1600" dirty="0" err="1">
                <a:latin typeface="Times New Roman" panose="02020603050405020304" pitchFamily="18" charset="0"/>
                <a:cs typeface="Times New Roman" panose="02020603050405020304" pitchFamily="18" charset="0"/>
              </a:rPr>
              <a:t>FriendlyName</a:t>
            </a:r>
            <a:r>
              <a:rPr lang="en-US" sz="1600" dirty="0">
                <a:latin typeface="Times New Roman" panose="02020603050405020304" pitchFamily="18" charset="0"/>
                <a:cs typeface="Times New Roman" panose="02020603050405020304" pitchFamily="18" charset="0"/>
              </a:rPr>
              <a:t>: Price Lookup</a:t>
            </a:r>
          </a:p>
          <a:p>
            <a:pPr marL="914400" lvl="2" indent="0">
              <a:buNone/>
            </a:pPr>
            <a:r>
              <a:rPr lang="en-US" sz="1600" dirty="0" err="1">
                <a:latin typeface="Times New Roman" panose="02020603050405020304" pitchFamily="18" charset="0"/>
                <a:cs typeface="Times New Roman" panose="02020603050405020304" pitchFamily="18" charset="0"/>
              </a:rPr>
              <a:t>SystemName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Misc.PriceLookup</a:t>
            </a:r>
            <a:endParaRPr lang="en-US" sz="1600" dirty="0">
              <a:latin typeface="Times New Roman" panose="02020603050405020304" pitchFamily="18" charset="0"/>
              <a:cs typeface="Times New Roman" panose="02020603050405020304" pitchFamily="18" charset="0"/>
            </a:endParaRPr>
          </a:p>
          <a:p>
            <a:pPr marL="914400" lvl="2" indent="0">
              <a:buNone/>
            </a:pPr>
            <a:r>
              <a:rPr lang="en-US" sz="1600" dirty="0">
                <a:latin typeface="Times New Roman" panose="02020603050405020304" pitchFamily="18" charset="0"/>
                <a:cs typeface="Times New Roman" panose="02020603050405020304" pitchFamily="18" charset="0"/>
              </a:rPr>
              <a:t>Version: 1.0</a:t>
            </a:r>
          </a:p>
          <a:p>
            <a:pPr marL="914400" lvl="2" indent="0">
              <a:buNone/>
            </a:pPr>
            <a:r>
              <a:rPr lang="en-US" sz="1600" dirty="0" err="1">
                <a:latin typeface="Times New Roman" panose="02020603050405020304" pitchFamily="18" charset="0"/>
                <a:cs typeface="Times New Roman" panose="02020603050405020304" pitchFamily="18" charset="0"/>
              </a:rPr>
              <a:t>SupportedVersions</a:t>
            </a:r>
            <a:r>
              <a:rPr lang="en-US" sz="1600" dirty="0">
                <a:latin typeface="Times New Roman" panose="02020603050405020304" pitchFamily="18" charset="0"/>
                <a:cs typeface="Times New Roman" panose="02020603050405020304" pitchFamily="18" charset="0"/>
              </a:rPr>
              <a:t>: 3.60</a:t>
            </a:r>
          </a:p>
          <a:p>
            <a:pPr marL="914400" lvl="2" indent="0">
              <a:buNone/>
            </a:pPr>
            <a:r>
              <a:rPr lang="en-US" sz="1600" dirty="0">
                <a:latin typeface="Times New Roman" panose="02020603050405020304" pitchFamily="18" charset="0"/>
                <a:cs typeface="Times New Roman" panose="02020603050405020304" pitchFamily="18" charset="0"/>
              </a:rPr>
              <a:t>Author: MCP team</a:t>
            </a:r>
          </a:p>
          <a:p>
            <a:pPr marL="914400" lvl="2" indent="0">
              <a:buNone/>
            </a:pPr>
            <a:r>
              <a:rPr lang="en-US" sz="1600" dirty="0" err="1">
                <a:latin typeface="Times New Roman" panose="02020603050405020304" pitchFamily="18" charset="0"/>
                <a:cs typeface="Times New Roman" panose="02020603050405020304" pitchFamily="18" charset="0"/>
              </a:rPr>
              <a:t>DisplayOrder</a:t>
            </a:r>
            <a:r>
              <a:rPr lang="en-US" sz="1600" dirty="0">
                <a:latin typeface="Times New Roman" panose="02020603050405020304" pitchFamily="18" charset="0"/>
                <a:cs typeface="Times New Roman" panose="02020603050405020304" pitchFamily="18" charset="0"/>
              </a:rPr>
              <a:t>: 1</a:t>
            </a:r>
          </a:p>
          <a:p>
            <a:pPr marL="914400" lvl="2" indent="0">
              <a:buNone/>
            </a:pPr>
            <a:r>
              <a:rPr lang="en-US" sz="1600" dirty="0" err="1">
                <a:latin typeface="Times New Roman" panose="02020603050405020304" pitchFamily="18" charset="0"/>
                <a:cs typeface="Times New Roman" panose="02020603050405020304" pitchFamily="18" charset="0"/>
              </a:rPr>
              <a:t>FileName</a:t>
            </a:r>
            <a:r>
              <a:rPr lang="en-US" sz="1600" dirty="0">
                <a:latin typeface="Times New Roman" panose="02020603050405020304" pitchFamily="18" charset="0"/>
                <a:cs typeface="Times New Roman" panose="02020603050405020304" pitchFamily="18" charset="0"/>
              </a:rPr>
              <a:t>: MCSR.Plugin.Misc.PriceLookup.dll</a:t>
            </a:r>
            <a:endParaRPr lang="en-US" sz="2400" dirty="0"/>
          </a:p>
          <a:p>
            <a:r>
              <a:rPr lang="en-US" sz="2400" dirty="0"/>
              <a:t>Ensure that "Copy to Output Directory" property of this file is set to "Copy if newer".</a:t>
            </a:r>
            <a:endParaRPr lang="en-US" sz="1600" dirty="0"/>
          </a:p>
          <a:p>
            <a:pPr marL="0" indent="0">
              <a:buNone/>
            </a:pPr>
            <a:endParaRPr lang="en-US" dirty="0"/>
          </a:p>
          <a:p>
            <a:pPr marL="457200" lvl="1" indent="0">
              <a:buNone/>
            </a:pPr>
            <a:endParaRPr lang="en-US" dirty="0"/>
          </a:p>
          <a:p>
            <a:endParaRPr lang="en-US" dirty="0"/>
          </a:p>
        </p:txBody>
      </p:sp>
      <p:sp>
        <p:nvSpPr>
          <p:cNvPr id="3" name="Title 2"/>
          <p:cNvSpPr>
            <a:spLocks noGrp="1"/>
          </p:cNvSpPr>
          <p:nvPr>
            <p:ph type="title"/>
          </p:nvPr>
        </p:nvSpPr>
        <p:spPr/>
        <p:txBody>
          <a:bodyPr/>
          <a:lstStyle/>
          <a:p>
            <a:r>
              <a:rPr lang="en-US" dirty="0"/>
              <a:t>Required files</a:t>
            </a:r>
          </a:p>
        </p:txBody>
      </p:sp>
      <p:pic>
        <p:nvPicPr>
          <p:cNvPr id="5" name="Picture 4"/>
          <p:cNvPicPr>
            <a:picLocks noChangeAspect="1"/>
          </p:cNvPicPr>
          <p:nvPr/>
        </p:nvPicPr>
        <p:blipFill>
          <a:blip r:embed="rId4"/>
          <a:stretch>
            <a:fillRect/>
          </a:stretch>
        </p:blipFill>
        <p:spPr>
          <a:xfrm>
            <a:off x="5007409" y="4650509"/>
            <a:ext cx="3267075" cy="2133600"/>
          </a:xfrm>
          <a:prstGeom prst="rect">
            <a:avLst/>
          </a:prstGeom>
        </p:spPr>
      </p:pic>
    </p:spTree>
    <p:extLst>
      <p:ext uri="{BB962C8B-B14F-4D97-AF65-F5344CB8AC3E}">
        <p14:creationId xmlns:p14="http://schemas.microsoft.com/office/powerpoint/2010/main" val="4132160861"/>
      </p:ext>
    </p:extLst>
  </p:cSld>
  <p:clrMapOvr>
    <a:masterClrMapping/>
  </p:clrMapOvr>
  <p:timing>
    <p:tnLst>
      <p:par>
        <p:cTn id="1" dur="indefinite" restart="never" nodeType="tmRoot"/>
      </p:par>
    </p:tnLst>
  </p:timing>
</p:sld>
</file>

<file path=ppt/theme/theme1.xml><?xml version="1.0" encoding="utf-8"?>
<a:theme xmlns:a="http://schemas.openxmlformats.org/drawingml/2006/main" name="MGNC_PPT_FINAL">
  <a:themeElements>
    <a:clrScheme name="MAGENIC_COLORS">
      <a:dk1>
        <a:srgbClr val="56565A"/>
      </a:dk1>
      <a:lt1>
        <a:sysClr val="window" lastClr="FFFFFF"/>
      </a:lt1>
      <a:dk2>
        <a:srgbClr val="7DC242"/>
      </a:dk2>
      <a:lt2>
        <a:srgbClr val="FFC32C"/>
      </a:lt2>
      <a:accent1>
        <a:srgbClr val="7DC242"/>
      </a:accent1>
      <a:accent2>
        <a:srgbClr val="30AEE4"/>
      </a:accent2>
      <a:accent3>
        <a:srgbClr val="F37121"/>
      </a:accent3>
      <a:accent4>
        <a:srgbClr val="E81C75"/>
      </a:accent4>
      <a:accent5>
        <a:srgbClr val="78787A"/>
      </a:accent5>
      <a:accent6>
        <a:srgbClr val="999899"/>
      </a:accent6>
      <a:hlink>
        <a:srgbClr val="F37121"/>
      </a:hlink>
      <a:folHlink>
        <a:srgbClr val="78787A"/>
      </a:folHlink>
    </a:clrScheme>
    <a:fontScheme name="Magenic_Fonts">
      <a:majorFont>
        <a:latin typeface="Franklin Gothic Medium Cond"/>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nal Engagement Review.potx" id="{AC55581D-C1EC-496E-9755-164171A2FCA4}" vid="{0A464E3D-DAEE-42FE-B6A1-CED0297B7E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CF920D33F0E424FA307FF4BFD69C6B7" ma:contentTypeVersion="4" ma:contentTypeDescription="Create a new document." ma:contentTypeScope="" ma:versionID="c4aa33fb6a064822f145d15c2a6cdeed">
  <xsd:schema xmlns:xsd="http://www.w3.org/2001/XMLSchema" xmlns:xs="http://www.w3.org/2001/XMLSchema" xmlns:p="http://schemas.microsoft.com/office/2006/metadata/properties" xmlns:ns2="3e9b83a5-fbed-4917-ba15-1f94ccaa0af2" xmlns:ns3="c10a372e-a26c-4049-b542-2b19964cc85e" targetNamespace="http://schemas.microsoft.com/office/2006/metadata/properties" ma:root="true" ma:fieldsID="924e4f65aec7ad841bfd623a2cc91284" ns2:_="" ns3:_="">
    <xsd:import namespace="3e9b83a5-fbed-4917-ba15-1f94ccaa0af2"/>
    <xsd:import namespace="c10a372e-a26c-4049-b542-2b19964cc85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9b83a5-fbed-4917-ba15-1f94ccaa0af2"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10a372e-a26c-4049-b542-2b19964cc85e"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6392C80-E915-43CF-B82F-EDC699D20FA2}"/>
</file>

<file path=customXml/itemProps2.xml><?xml version="1.0" encoding="utf-8"?>
<ds:datastoreItem xmlns:ds="http://schemas.openxmlformats.org/officeDocument/2006/customXml" ds:itemID="{57723AE6-8C00-4140-96F1-87C6F21B5D13}">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A859619B-284C-4393-8E48-981ECE13AD0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560</TotalTime>
  <Words>582</Words>
  <Application>Microsoft Office PowerPoint</Application>
  <PresentationFormat>Widescreen</PresentationFormat>
  <Paragraphs>98</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Cordia New</vt:lpstr>
      <vt:lpstr>Dotum</vt:lpstr>
      <vt:lpstr>Franklin Gothic Book</vt:lpstr>
      <vt:lpstr>Franklin Gothic Medium Cond</vt:lpstr>
      <vt:lpstr>Times New Roman</vt:lpstr>
      <vt:lpstr>Wingdings</vt:lpstr>
      <vt:lpstr>MGNC_PPT_FINAL</vt:lpstr>
      <vt:lpstr>Code Mastery: Plugin Development for  ASP.NET Web Applications   Hassan Nasrollahzadeh</vt:lpstr>
      <vt:lpstr>Agenda</vt:lpstr>
      <vt:lpstr>Agenda</vt:lpstr>
      <vt:lpstr>Demonstration</vt:lpstr>
      <vt:lpstr>Plugin Core</vt:lpstr>
      <vt:lpstr>Plugin files</vt:lpstr>
      <vt:lpstr>The plugin structure</vt:lpstr>
      <vt:lpstr>Output</vt:lpstr>
      <vt:lpstr>Required files</vt:lpstr>
      <vt:lpstr>Required files and structure</vt:lpstr>
      <vt:lpstr>Handling requests. Controllers, models and views</vt:lpstr>
      <vt:lpstr>Routes</vt:lpstr>
      <vt:lpstr>Question / Answer</vt:lpstr>
      <vt:lpstr>Contact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Mastery: Your Preso Title Your Name</dc:title>
  <cp:lastModifiedBy>Hassan Nasrollahzadeh</cp:lastModifiedBy>
  <cp:revision>35</cp:revision>
  <dcterms:modified xsi:type="dcterms:W3CDTF">2017-07-27T17:22:11Z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0x0101005CF920D33F0E424FA307FF4BFD69C6B7</vt:lpwstr>
  </property>
</Properties>
</file>