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1"/>
  </p:notesMasterIdLst>
  <p:sldIdLst>
    <p:sldId id="266" r:id="rId101"/>
    <p:sldId id="265" r:id="rId102"/>
    <p:sldId id="259" r:id="rId103"/>
    <p:sldId id="271" r:id="rId104"/>
    <p:sldId id="267" r:id="rId105"/>
    <p:sldId id="270" r:id="rId106"/>
    <p:sldId id="269" r:id="rId107"/>
    <p:sldId id="261" r:id="rId108"/>
    <p:sldId id="268" r:id="rId109"/>
    <p:sldId id="262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1522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slide" Target="slides/slide10.xml"/><Relationship Id="rId115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customXml" Target="../../customXml/item88.xml"/><Relationship Id="rId18" Type="http://schemas.openxmlformats.org/officeDocument/2006/relationships/customXml" Target="../../customXml/item49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85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10.xml"/><Relationship Id="rId25" Type="http://schemas.openxmlformats.org/officeDocument/2006/relationships/customXml" Target="../../customXml/item84.xml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76.xml"/><Relationship Id="rId20" Type="http://schemas.openxmlformats.org/officeDocument/2006/relationships/customXml" Target="../../customXml/item93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6.xml"/><Relationship Id="rId24" Type="http://schemas.openxmlformats.org/officeDocument/2006/relationships/customXml" Target="../../customXml/item72.xml"/><Relationship Id="rId5" Type="http://schemas.openxmlformats.org/officeDocument/2006/relationships/customXml" Target="../../customXml/item28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61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22.xml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62.xml"/><Relationship Id="rId22" Type="http://schemas.openxmlformats.org/officeDocument/2006/relationships/customXml" Target="../../customXml/item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75404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[Feet]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[Inches]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[Pounds]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[Ounces]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</a:t>
            </a:r>
            <a:r>
              <a:rPr lang="en-US" sz="1000" dirty="0" err="1"/>
              <a:t>datetime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PK_MissingChildrenMinnesota_Dev.ChildMeasurements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]([</a:t>
            </a:r>
            <a:r>
              <a:rPr lang="en-US" sz="1000" dirty="0" err="1"/>
              <a:t>ChildId</a:t>
            </a:r>
            <a:r>
              <a:rPr lang="en-US" sz="1000" dirty="0"/>
              <a:t>] ASC)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6916"/>
            <a:ext cx="8077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An “Add Child” button will be available on this screen. When adding a child, the User is taken directly to the Child Basics screen. In the Child Basics screen, the User will enter the required information needed for a child record.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 Profile screen: This screen provides </a:t>
            </a:r>
            <a:r>
              <a:rPr lang="en-US" sz="1400" dirty="0" smtClean="0"/>
              <a:t>navigation to other </a:t>
            </a:r>
            <a:r>
              <a:rPr lang="en-US" sz="1400" dirty="0" smtClean="0"/>
              <a:t>screens </a:t>
            </a:r>
            <a:r>
              <a:rPr lang="en-US" sz="1400" dirty="0" smtClean="0"/>
              <a:t>for other types </a:t>
            </a:r>
            <a:r>
              <a:rPr lang="en-US" sz="1400" dirty="0" smtClean="0"/>
              <a:t>of child information to enter. </a:t>
            </a:r>
            <a:r>
              <a:rPr lang="en-US" sz="1400" dirty="0" smtClean="0"/>
              <a:t>A Child can be removed from the list </a:t>
            </a:r>
            <a:r>
              <a:rPr lang="en-US" sz="1400" dirty="0" smtClean="0"/>
              <a:t>using this </a:t>
            </a:r>
            <a:r>
              <a:rPr lang="en-US" sz="1400" dirty="0" smtClean="0"/>
              <a:t>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Profile </a:t>
            </a:r>
            <a:r>
              <a:rPr lang="en-US" sz="1400" dirty="0"/>
              <a:t>screens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informational static screens, html will be used to display the information as rich text.</a:t>
            </a:r>
          </a:p>
          <a:p>
            <a:endParaRPr lang="en-US" dirty="0"/>
          </a:p>
          <a:p>
            <a:r>
              <a:rPr lang="en-US" dirty="0" smtClean="0"/>
              <a:t>The html will stored in the database. The application will retrieve the appropriate html for each of the static screens and save them as a file </a:t>
            </a:r>
            <a:r>
              <a:rPr lang="en-US" dirty="0" smtClean="0"/>
              <a:t>in the applications internal storage. The application will check if the appropriate file is in the internal storage of the application and determine if a newer version of html is in </a:t>
            </a:r>
            <a:r>
              <a:rPr lang="en-US" smtClean="0"/>
              <a:t>the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Profile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6916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Children Photos will be saved in Azure Storage and also on the mobile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For the mobile device, the photos will be in the internal storage of the application.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956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209800"/>
            <a:ext cx="678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Table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CREATE TABLE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</a:t>
            </a:r>
            <a:br>
              <a:rPr lang="en-US" sz="900" dirty="0"/>
            </a:br>
            <a:r>
              <a:rPr lang="en-US" sz="900" dirty="0"/>
              <a:t>[Id] [</a:t>
            </a:r>
            <a:r>
              <a:rPr lang="en-US" sz="900" dirty="0" err="1"/>
              <a:t>nvarchar</a:t>
            </a:r>
            <a:r>
              <a:rPr lang="en-US" sz="900" dirty="0"/>
              <a:t>](128) NOT NULL DEFAULT (</a:t>
            </a:r>
            <a:r>
              <a:rPr lang="en-US" sz="900" dirty="0" err="1"/>
              <a:t>newid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[Glasses] [bit] NOT NULL DEFAULT (0),</a:t>
            </a:r>
            <a:br>
              <a:rPr lang="en-US" sz="900" dirty="0"/>
            </a:br>
            <a:r>
              <a:rPr lang="en-US" sz="900" dirty="0"/>
              <a:t>[Contacts] [bit] NOT NULL DEFAULT (0),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SkinTone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](30)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[DoctorAddress1]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[DoctorAddress2]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[DentistAddress1]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[DentistAddress2]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PictureUri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  <a:br>
              <a:rPr lang="en-US" sz="900" dirty="0"/>
            </a:br>
            <a:r>
              <a:rPr lang="en-US" sz="900" dirty="0"/>
              <a:t>[Version] [timestamp]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CreatedAt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NOT NULL DEFAULT (</a:t>
            </a:r>
            <a:r>
              <a:rPr lang="en-US" sz="900" dirty="0" err="1"/>
              <a:t>sysutcdatetime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UpdatedAt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NULL,</a:t>
            </a:r>
            <a:br>
              <a:rPr lang="en-US" sz="900" dirty="0"/>
            </a:br>
            <a:r>
              <a:rPr lang="en-US" sz="900" dirty="0"/>
              <a:t>[Deleted] [bit] NOT NULL DEFAULT (0),</a:t>
            </a:r>
            <a:br>
              <a:rPr lang="en-US" sz="900" dirty="0"/>
            </a:br>
            <a:r>
              <a:rPr lang="en-US" sz="900" dirty="0"/>
              <a:t> CONSTRAINT [</a:t>
            </a:r>
            <a:r>
              <a:rPr lang="en-US" sz="900" dirty="0" err="1"/>
              <a:t>PK_MissingChildrenMinnesota_Dev.Children</a:t>
            </a:r>
            <a:r>
              <a:rPr lang="en-US" sz="900" dirty="0"/>
              <a:t>] PRIMARY KEY NONCLUSTERED 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[Id] ASC</a:t>
            </a:r>
            <a:br>
              <a:rPr lang="en-US" sz="900" dirty="0"/>
            </a:br>
            <a:r>
              <a:rPr lang="en-US" sz="900" dirty="0"/>
              <a:t>)WITH (PAD_INDEX = OFF, STATISTICS_NORECOMPUTE = OFF, IGNORE_DUP_KEY = OFF, ALLOW_ROW_LOCKS = ON, ALLOW_PAGE_LOCKS = ON)</a:t>
            </a:r>
            <a:br>
              <a:rPr lang="en-US" sz="900" dirty="0"/>
            </a:b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CREATE CLUSTERED INDEX [</a:t>
            </a:r>
            <a:r>
              <a:rPr lang="en-US" sz="900" dirty="0" err="1"/>
              <a:t>IX_MissingChildrenMinnesota_Dev.UserAccount</a:t>
            </a:r>
            <a:r>
              <a:rPr lang="en-US" sz="900" dirty="0"/>
              <a:t>] ON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].[Children]([</a:t>
            </a:r>
            <a:r>
              <a:rPr lang="en-US" sz="900" dirty="0" err="1"/>
              <a:t>UserAccount</a:t>
            </a:r>
            <a:r>
              <a:rPr lang="en-US" sz="900" dirty="0"/>
              <a:t>] ASC)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8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1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1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14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1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6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40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41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3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4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7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4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51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0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7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9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7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7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78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7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80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8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8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83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8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6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8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8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9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4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95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96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97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9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14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24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3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51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82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83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8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88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91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92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96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97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98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3149</TotalTime>
  <Words>921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Table Scripts</vt:lpstr>
      <vt:lpstr>CREATE TABLE [MissingChildrenMinnesota_Dev].[Children]( [Id] [nvarchar](128) NOT NULL DEFAULT (newid()), [UserAccount] [nvarchar](100) NOT NULL, [FirstName] [nvarchar](50) NOT NULL, [MiddleName] [nvarchar](50) NULL, [LastName] [nvarchar](100) NOT NULL, [BirthDate] [datetime] NOT NULL, [HairColor] [nvarchar](25) NULL, [EyeColor] [nvarchar](25) NULL, [Glasses] [bit] NOT NULL DEFAULT (0), [Contacts] [bit] NOT NULL DEFAULT (0), [SkinTone] [nvarchar](25) NULL, [RaceEthnicity] [nvarchar](30) NULL, [DoctorName] [nvarchar](150) NULL, [DoctorClinicName] [nvarchar](200) NULL, [DoctorAddress1] [nvarchar](150) NULL, [DoctorAddress2] [nvarchar](150) NULL, [DoctorCity] [nvarchar](100) NULL, [DoctorState] [nvarchar](50) NULL, [DoctorPostalCode] [nvarchar](20) NULL, [DoctorPhoneNumber] [nvarchar](20) NULL, [DentistName] [nvarchar](150) NULL, [DentistClinicName] [nvarchar](200) NULL, [DentistAddress1] [nvarchar](150) NULL, [DentistAddress2] [nvarchar](150) NULL, [DentistCity] [nvarchar](100) NULL, [DentistState] [nvarchar](50) NULL, [DentistPostalCode] [nvarchar](20) NULL, [DentistPhoneNumber] [nvarchar](20) NULL, [MedicalAlertInfo] [nvarchar](1000) NULL, [PictureUri] [varchar](255) NULL, [Version] [timestamp] NOT NULL, [CreatedAt] [datetimeoffset](7) NOT NULL DEFAULT (sysutcdatetime()), [UpdatedAt] [datetimeoffset](7) NULL, [Deleted] [bit] NOT NULL DEFAULT (0),  CONSTRAINT [PK_MissingChildrenMinnesota_Dev.Children] PRIMARY KEY NONCLUSTERED  ( [Id] ASC )WITH (PAD_INDEX = OFF, STATISTICS_NORECOMPUTE = OFF, IGNORE_DUP_KEY = OFF, ALLOW_ROW_LOCKS = ON, ALLOW_PAGE_LOCKS = ON) )  GO  CREATE CLUSTERED INDEX [IX_MissingChildrenMinnesota_Dev.UserAccount] ON [MissingChildrenMinnesota_Dev].[Children]([UserAccount] ASC)  GO 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79</cp:revision>
  <dcterms:created xsi:type="dcterms:W3CDTF">2015-01-31T02:33:14Z</dcterms:created>
  <dcterms:modified xsi:type="dcterms:W3CDTF">2015-04-30T16:23:12Z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