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customXml/itemProps34.xml" ContentType="application/vnd.openxmlformats-officedocument.customXmlProperties+xml"/>
  <Override PartName="/customXml/itemProps35.xml" ContentType="application/vnd.openxmlformats-officedocument.customXmlProperties+xml"/>
  <Override PartName="/customXml/itemProps36.xml" ContentType="application/vnd.openxmlformats-officedocument.customXmlProperties+xml"/>
  <Override PartName="/customXml/itemProps37.xml" ContentType="application/vnd.openxmlformats-officedocument.customXmlProperties+xml"/>
  <Override PartName="/customXml/itemProps38.xml" ContentType="application/vnd.openxmlformats-officedocument.customXmlProperties+xml"/>
  <Override PartName="/customXml/itemProps39.xml" ContentType="application/vnd.openxmlformats-officedocument.customXmlProperties+xml"/>
  <Override PartName="/customXml/itemProps40.xml" ContentType="application/vnd.openxmlformats-officedocument.customXmlProperties+xml"/>
  <Override PartName="/customXml/itemProps41.xml" ContentType="application/vnd.openxmlformats-officedocument.customXmlProperties+xml"/>
  <Override PartName="/customXml/itemProps42.xml" ContentType="application/vnd.openxmlformats-officedocument.customXmlProperties+xml"/>
  <Override PartName="/customXml/itemProps43.xml" ContentType="application/vnd.openxmlformats-officedocument.customXmlProperties+xml"/>
  <Override PartName="/customXml/itemProps44.xml" ContentType="application/vnd.openxmlformats-officedocument.customXmlProperties+xml"/>
  <Override PartName="/customXml/itemProps45.xml" ContentType="application/vnd.openxmlformats-officedocument.customXmlProperties+xml"/>
  <Override PartName="/customXml/itemProps46.xml" ContentType="application/vnd.openxmlformats-officedocument.customXmlProperties+xml"/>
  <Override PartName="/customXml/itemProps47.xml" ContentType="application/vnd.openxmlformats-officedocument.customXmlProperties+xml"/>
  <Override PartName="/customXml/itemProps48.xml" ContentType="application/vnd.openxmlformats-officedocument.customXmlProperties+xml"/>
  <Override PartName="/customXml/itemProps49.xml" ContentType="application/vnd.openxmlformats-officedocument.customXmlProperties+xml"/>
  <Override PartName="/customXml/itemProps50.xml" ContentType="application/vnd.openxmlformats-officedocument.customXmlProperties+xml"/>
  <Override PartName="/customXml/itemProps51.xml" ContentType="application/vnd.openxmlformats-officedocument.customXmlProperties+xml"/>
  <Override PartName="/customXml/itemProps52.xml" ContentType="application/vnd.openxmlformats-officedocument.customXmlProperties+xml"/>
  <Override PartName="/customXml/itemProps53.xml" ContentType="application/vnd.openxmlformats-officedocument.customXmlProperties+xml"/>
  <Override PartName="/customXml/itemProps54.xml" ContentType="application/vnd.openxmlformats-officedocument.customXmlProperties+xml"/>
  <Override PartName="/customXml/itemProps55.xml" ContentType="application/vnd.openxmlformats-officedocument.customXmlProperties+xml"/>
  <Override PartName="/customXml/itemProps56.xml" ContentType="application/vnd.openxmlformats-officedocument.customXmlProperties+xml"/>
  <Override PartName="/customXml/itemProps57.xml" ContentType="application/vnd.openxmlformats-officedocument.customXmlProperties+xml"/>
  <Override PartName="/customXml/itemProps58.xml" ContentType="application/vnd.openxmlformats-officedocument.customXmlProperties+xml"/>
  <Override PartName="/customXml/itemProps59.xml" ContentType="application/vnd.openxmlformats-officedocument.customXmlProperties+xml"/>
  <Override PartName="/customXml/itemProps60.xml" ContentType="application/vnd.openxmlformats-officedocument.customXmlProperties+xml"/>
  <Override PartName="/customXml/itemProps61.xml" ContentType="application/vnd.openxmlformats-officedocument.customXmlProperties+xml"/>
  <Override PartName="/customXml/itemProps62.xml" ContentType="application/vnd.openxmlformats-officedocument.customXmlProperties+xml"/>
  <Override PartName="/customXml/itemProps63.xml" ContentType="application/vnd.openxmlformats-officedocument.customXmlProperties+xml"/>
  <Override PartName="/customXml/itemProps64.xml" ContentType="application/vnd.openxmlformats-officedocument.customXmlProperties+xml"/>
  <Override PartName="/customXml/itemProps65.xml" ContentType="application/vnd.openxmlformats-officedocument.customXmlProperties+xml"/>
  <Override PartName="/customXml/itemProps66.xml" ContentType="application/vnd.openxmlformats-officedocument.customXmlProperties+xml"/>
  <Override PartName="/customXml/itemProps67.xml" ContentType="application/vnd.openxmlformats-officedocument.customXmlProperties+xml"/>
  <Override PartName="/customXml/itemProps68.xml" ContentType="application/vnd.openxmlformats-officedocument.customXmlProperties+xml"/>
  <Override PartName="/customXml/itemProps69.xml" ContentType="application/vnd.openxmlformats-officedocument.customXmlProperties+xml"/>
  <Override PartName="/customXml/itemProps70.xml" ContentType="application/vnd.openxmlformats-officedocument.customXmlProperties+xml"/>
  <Override PartName="/customXml/itemProps71.xml" ContentType="application/vnd.openxmlformats-officedocument.customXmlProperties+xml"/>
  <Override PartName="/customXml/itemProps72.xml" ContentType="application/vnd.openxmlformats-officedocument.customXmlProperties+xml"/>
  <Override PartName="/customXml/itemProps73.xml" ContentType="application/vnd.openxmlformats-officedocument.customXmlProperties+xml"/>
  <Override PartName="/customXml/itemProps74.xml" ContentType="application/vnd.openxmlformats-officedocument.customXmlProperties+xml"/>
  <Override PartName="/customXml/itemProps75.xml" ContentType="application/vnd.openxmlformats-officedocument.customXmlProperties+xml"/>
  <Override PartName="/customXml/itemProps76.xml" ContentType="application/vnd.openxmlformats-officedocument.customXmlProperties+xml"/>
  <Override PartName="/customXml/itemProps77.xml" ContentType="application/vnd.openxmlformats-officedocument.customXmlProperties+xml"/>
  <Override PartName="/customXml/itemProps78.xml" ContentType="application/vnd.openxmlformats-officedocument.customXmlProperties+xml"/>
  <Override PartName="/customXml/itemProps79.xml" ContentType="application/vnd.openxmlformats-officedocument.customXmlProperties+xml"/>
  <Override PartName="/customXml/itemProps80.xml" ContentType="application/vnd.openxmlformats-officedocument.customXmlProperties+xml"/>
  <Override PartName="/customXml/itemProps81.xml" ContentType="application/vnd.openxmlformats-officedocument.customXmlProperties+xml"/>
  <Override PartName="/customXml/itemProps82.xml" ContentType="application/vnd.openxmlformats-officedocument.customXmlProperties+xml"/>
  <Override PartName="/customXml/itemProps83.xml" ContentType="application/vnd.openxmlformats-officedocument.customXmlProperties+xml"/>
  <Override PartName="/customXml/itemProps84.xml" ContentType="application/vnd.openxmlformats-officedocument.customXmlProperties+xml"/>
  <Override PartName="/customXml/itemProps85.xml" ContentType="application/vnd.openxmlformats-officedocument.customXmlProperties+xml"/>
  <Override PartName="/customXml/itemProps86.xml" ContentType="application/vnd.openxmlformats-officedocument.customXmlProperties+xml"/>
  <Override PartName="/customXml/itemProps87.xml" ContentType="application/vnd.openxmlformats-officedocument.customXmlProperties+xml"/>
  <Override PartName="/customXml/itemProps88.xml" ContentType="application/vnd.openxmlformats-officedocument.customXmlProperties+xml"/>
  <Override PartName="/customXml/itemProps89.xml" ContentType="application/vnd.openxmlformats-officedocument.customXmlProperties+xml"/>
  <Override PartName="/customXml/itemProps90.xml" ContentType="application/vnd.openxmlformats-officedocument.customXmlProperties+xml"/>
  <Override PartName="/customXml/itemProps91.xml" ContentType="application/vnd.openxmlformats-officedocument.customXmlProperties+xml"/>
  <Override PartName="/customXml/itemProps92.xml" ContentType="application/vnd.openxmlformats-officedocument.customXmlProperties+xml"/>
  <Override PartName="/customXml/itemProps93.xml" ContentType="application/vnd.openxmlformats-officedocument.customXmlProperties+xml"/>
  <Override PartName="/customXml/itemProps94.xml" ContentType="application/vnd.openxmlformats-officedocument.customXmlProperties+xml"/>
  <Override PartName="/customXml/itemProps95.xml" ContentType="application/vnd.openxmlformats-officedocument.customXmlProperties+xml"/>
  <Override PartName="/customXml/itemProps96.xml" ContentType="application/vnd.openxmlformats-officedocument.customXmlProperties+xml"/>
  <Override PartName="/customXml/itemProps97.xml" ContentType="application/vnd.openxmlformats-officedocument.customXmlProperties+xml"/>
  <Override PartName="/customXml/itemProps98.xml" ContentType="application/vnd.openxmlformats-officedocument.customXmlProperties+xml"/>
  <Override PartName="/customXml/itemProps99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00"/>
  </p:sldMasterIdLst>
  <p:notesMasterIdLst>
    <p:notesMasterId r:id="rId112"/>
  </p:notesMasterIdLst>
  <p:sldIdLst>
    <p:sldId id="266" r:id="rId101"/>
    <p:sldId id="265" r:id="rId102"/>
    <p:sldId id="259" r:id="rId103"/>
    <p:sldId id="271" r:id="rId104"/>
    <p:sldId id="267" r:id="rId105"/>
    <p:sldId id="270" r:id="rId106"/>
    <p:sldId id="269" r:id="rId107"/>
    <p:sldId id="261" r:id="rId108"/>
    <p:sldId id="268" r:id="rId109"/>
    <p:sldId id="262" r:id="rId110"/>
    <p:sldId id="272" r:id="rId1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427" autoAdjust="0"/>
    <p:restoredTop sz="86457" autoAdjust="0"/>
  </p:normalViewPr>
  <p:slideViewPr>
    <p:cSldViewPr showGuides="1">
      <p:cViewPr varScale="1">
        <p:scale>
          <a:sx n="89" d="100"/>
          <a:sy n="89" d="100"/>
        </p:scale>
        <p:origin x="725" y="77"/>
      </p:cViewPr>
      <p:guideLst>
        <p:guide orient="horz"/>
        <p:guide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customXml" Target="../customXml/item26.xml"/><Relationship Id="rId21" Type="http://schemas.openxmlformats.org/officeDocument/2006/relationships/customXml" Target="../customXml/item21.xml"/><Relationship Id="rId42" Type="http://schemas.openxmlformats.org/officeDocument/2006/relationships/customXml" Target="../customXml/item42.xml"/><Relationship Id="rId47" Type="http://schemas.openxmlformats.org/officeDocument/2006/relationships/customXml" Target="../customXml/item47.xml"/><Relationship Id="rId63" Type="http://schemas.openxmlformats.org/officeDocument/2006/relationships/customXml" Target="../customXml/item63.xml"/><Relationship Id="rId68" Type="http://schemas.openxmlformats.org/officeDocument/2006/relationships/customXml" Target="../customXml/item68.xml"/><Relationship Id="rId84" Type="http://schemas.openxmlformats.org/officeDocument/2006/relationships/customXml" Target="../customXml/item84.xml"/><Relationship Id="rId89" Type="http://schemas.openxmlformats.org/officeDocument/2006/relationships/customXml" Target="../customXml/item89.xml"/><Relationship Id="rId112" Type="http://schemas.openxmlformats.org/officeDocument/2006/relationships/notesMaster" Target="notesMasters/notesMaster1.xml"/><Relationship Id="rId16" Type="http://schemas.openxmlformats.org/officeDocument/2006/relationships/customXml" Target="../customXml/item16.xml"/><Relationship Id="rId107" Type="http://schemas.openxmlformats.org/officeDocument/2006/relationships/slide" Target="slides/slide7.xml"/><Relationship Id="rId11" Type="http://schemas.openxmlformats.org/officeDocument/2006/relationships/customXml" Target="../customXml/item11.xml"/><Relationship Id="rId24" Type="http://schemas.openxmlformats.org/officeDocument/2006/relationships/customXml" Target="../customXml/item24.xml"/><Relationship Id="rId32" Type="http://schemas.openxmlformats.org/officeDocument/2006/relationships/customXml" Target="../customXml/item32.xml"/><Relationship Id="rId37" Type="http://schemas.openxmlformats.org/officeDocument/2006/relationships/customXml" Target="../customXml/item37.xml"/><Relationship Id="rId40" Type="http://schemas.openxmlformats.org/officeDocument/2006/relationships/customXml" Target="../customXml/item40.xml"/><Relationship Id="rId45" Type="http://schemas.openxmlformats.org/officeDocument/2006/relationships/customXml" Target="../customXml/item45.xml"/><Relationship Id="rId53" Type="http://schemas.openxmlformats.org/officeDocument/2006/relationships/customXml" Target="../customXml/item53.xml"/><Relationship Id="rId58" Type="http://schemas.openxmlformats.org/officeDocument/2006/relationships/customXml" Target="../customXml/item58.xml"/><Relationship Id="rId66" Type="http://schemas.openxmlformats.org/officeDocument/2006/relationships/customXml" Target="../customXml/item66.xml"/><Relationship Id="rId74" Type="http://schemas.openxmlformats.org/officeDocument/2006/relationships/customXml" Target="../customXml/item74.xml"/><Relationship Id="rId79" Type="http://schemas.openxmlformats.org/officeDocument/2006/relationships/customXml" Target="../customXml/item79.xml"/><Relationship Id="rId87" Type="http://schemas.openxmlformats.org/officeDocument/2006/relationships/customXml" Target="../customXml/item87.xml"/><Relationship Id="rId102" Type="http://schemas.openxmlformats.org/officeDocument/2006/relationships/slide" Target="slides/slide2.xml"/><Relationship Id="rId110" Type="http://schemas.openxmlformats.org/officeDocument/2006/relationships/slide" Target="slides/slide10.xml"/><Relationship Id="rId115" Type="http://schemas.openxmlformats.org/officeDocument/2006/relationships/theme" Target="theme/theme1.xml"/><Relationship Id="rId5" Type="http://schemas.openxmlformats.org/officeDocument/2006/relationships/customXml" Target="../customXml/item5.xml"/><Relationship Id="rId61" Type="http://schemas.openxmlformats.org/officeDocument/2006/relationships/customXml" Target="../customXml/item61.xml"/><Relationship Id="rId82" Type="http://schemas.openxmlformats.org/officeDocument/2006/relationships/customXml" Target="../customXml/item82.xml"/><Relationship Id="rId90" Type="http://schemas.openxmlformats.org/officeDocument/2006/relationships/customXml" Target="../customXml/item90.xml"/><Relationship Id="rId95" Type="http://schemas.openxmlformats.org/officeDocument/2006/relationships/customXml" Target="../customXml/item95.xml"/><Relationship Id="rId19" Type="http://schemas.openxmlformats.org/officeDocument/2006/relationships/customXml" Target="../customXml/item19.xml"/><Relationship Id="rId14" Type="http://schemas.openxmlformats.org/officeDocument/2006/relationships/customXml" Target="../customXml/item14.xml"/><Relationship Id="rId22" Type="http://schemas.openxmlformats.org/officeDocument/2006/relationships/customXml" Target="../customXml/item22.xml"/><Relationship Id="rId27" Type="http://schemas.openxmlformats.org/officeDocument/2006/relationships/customXml" Target="../customXml/item27.xml"/><Relationship Id="rId30" Type="http://schemas.openxmlformats.org/officeDocument/2006/relationships/customXml" Target="../customXml/item30.xml"/><Relationship Id="rId35" Type="http://schemas.openxmlformats.org/officeDocument/2006/relationships/customXml" Target="../customXml/item35.xml"/><Relationship Id="rId43" Type="http://schemas.openxmlformats.org/officeDocument/2006/relationships/customXml" Target="../customXml/item43.xml"/><Relationship Id="rId48" Type="http://schemas.openxmlformats.org/officeDocument/2006/relationships/customXml" Target="../customXml/item48.xml"/><Relationship Id="rId56" Type="http://schemas.openxmlformats.org/officeDocument/2006/relationships/customXml" Target="../customXml/item56.xml"/><Relationship Id="rId64" Type="http://schemas.openxmlformats.org/officeDocument/2006/relationships/customXml" Target="../customXml/item64.xml"/><Relationship Id="rId69" Type="http://schemas.openxmlformats.org/officeDocument/2006/relationships/customXml" Target="../customXml/item69.xml"/><Relationship Id="rId77" Type="http://schemas.openxmlformats.org/officeDocument/2006/relationships/customXml" Target="../customXml/item77.xml"/><Relationship Id="rId100" Type="http://schemas.openxmlformats.org/officeDocument/2006/relationships/slideMaster" Target="slideMasters/slideMaster1.xml"/><Relationship Id="rId105" Type="http://schemas.openxmlformats.org/officeDocument/2006/relationships/slide" Target="slides/slide5.xml"/><Relationship Id="rId113" Type="http://schemas.openxmlformats.org/officeDocument/2006/relationships/presProps" Target="presProps.xml"/><Relationship Id="rId8" Type="http://schemas.openxmlformats.org/officeDocument/2006/relationships/customXml" Target="../customXml/item8.xml"/><Relationship Id="rId51" Type="http://schemas.openxmlformats.org/officeDocument/2006/relationships/customXml" Target="../customXml/item51.xml"/><Relationship Id="rId72" Type="http://schemas.openxmlformats.org/officeDocument/2006/relationships/customXml" Target="../customXml/item72.xml"/><Relationship Id="rId80" Type="http://schemas.openxmlformats.org/officeDocument/2006/relationships/customXml" Target="../customXml/item80.xml"/><Relationship Id="rId85" Type="http://schemas.openxmlformats.org/officeDocument/2006/relationships/customXml" Target="../customXml/item85.xml"/><Relationship Id="rId93" Type="http://schemas.openxmlformats.org/officeDocument/2006/relationships/customXml" Target="../customXml/item93.xml"/><Relationship Id="rId98" Type="http://schemas.openxmlformats.org/officeDocument/2006/relationships/customXml" Target="../customXml/item98.xml"/><Relationship Id="rId3" Type="http://schemas.openxmlformats.org/officeDocument/2006/relationships/customXml" Target="../customXml/item3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customXml" Target="../customXml/item25.xml"/><Relationship Id="rId33" Type="http://schemas.openxmlformats.org/officeDocument/2006/relationships/customXml" Target="../customXml/item33.xml"/><Relationship Id="rId38" Type="http://schemas.openxmlformats.org/officeDocument/2006/relationships/customXml" Target="../customXml/item38.xml"/><Relationship Id="rId46" Type="http://schemas.openxmlformats.org/officeDocument/2006/relationships/customXml" Target="../customXml/item46.xml"/><Relationship Id="rId59" Type="http://schemas.openxmlformats.org/officeDocument/2006/relationships/customXml" Target="../customXml/item59.xml"/><Relationship Id="rId67" Type="http://schemas.openxmlformats.org/officeDocument/2006/relationships/customXml" Target="../customXml/item67.xml"/><Relationship Id="rId103" Type="http://schemas.openxmlformats.org/officeDocument/2006/relationships/slide" Target="slides/slide3.xml"/><Relationship Id="rId108" Type="http://schemas.openxmlformats.org/officeDocument/2006/relationships/slide" Target="slides/slide8.xml"/><Relationship Id="rId116" Type="http://schemas.openxmlformats.org/officeDocument/2006/relationships/tableStyles" Target="tableStyles.xml"/><Relationship Id="rId20" Type="http://schemas.openxmlformats.org/officeDocument/2006/relationships/customXml" Target="../customXml/item20.xml"/><Relationship Id="rId41" Type="http://schemas.openxmlformats.org/officeDocument/2006/relationships/customXml" Target="../customXml/item41.xml"/><Relationship Id="rId54" Type="http://schemas.openxmlformats.org/officeDocument/2006/relationships/customXml" Target="../customXml/item54.xml"/><Relationship Id="rId62" Type="http://schemas.openxmlformats.org/officeDocument/2006/relationships/customXml" Target="../customXml/item62.xml"/><Relationship Id="rId70" Type="http://schemas.openxmlformats.org/officeDocument/2006/relationships/customXml" Target="../customXml/item70.xml"/><Relationship Id="rId75" Type="http://schemas.openxmlformats.org/officeDocument/2006/relationships/customXml" Target="../customXml/item75.xml"/><Relationship Id="rId83" Type="http://schemas.openxmlformats.org/officeDocument/2006/relationships/customXml" Target="../customXml/item83.xml"/><Relationship Id="rId88" Type="http://schemas.openxmlformats.org/officeDocument/2006/relationships/customXml" Target="../customXml/item88.xml"/><Relationship Id="rId91" Type="http://schemas.openxmlformats.org/officeDocument/2006/relationships/customXml" Target="../customXml/item91.xml"/><Relationship Id="rId96" Type="http://schemas.openxmlformats.org/officeDocument/2006/relationships/customXml" Target="../customXml/item96.xml"/><Relationship Id="rId111" Type="http://schemas.openxmlformats.org/officeDocument/2006/relationships/slide" Target="slides/slide11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5" Type="http://schemas.openxmlformats.org/officeDocument/2006/relationships/customXml" Target="../customXml/item15.xml"/><Relationship Id="rId23" Type="http://schemas.openxmlformats.org/officeDocument/2006/relationships/customXml" Target="../customXml/item23.xml"/><Relationship Id="rId28" Type="http://schemas.openxmlformats.org/officeDocument/2006/relationships/customXml" Target="../customXml/item28.xml"/><Relationship Id="rId36" Type="http://schemas.openxmlformats.org/officeDocument/2006/relationships/customXml" Target="../customXml/item36.xml"/><Relationship Id="rId49" Type="http://schemas.openxmlformats.org/officeDocument/2006/relationships/customXml" Target="../customXml/item49.xml"/><Relationship Id="rId57" Type="http://schemas.openxmlformats.org/officeDocument/2006/relationships/customXml" Target="../customXml/item57.xml"/><Relationship Id="rId106" Type="http://schemas.openxmlformats.org/officeDocument/2006/relationships/slide" Target="slides/slide6.xml"/><Relationship Id="rId114" Type="http://schemas.openxmlformats.org/officeDocument/2006/relationships/viewProps" Target="viewProps.xml"/><Relationship Id="rId10" Type="http://schemas.openxmlformats.org/officeDocument/2006/relationships/customXml" Target="../customXml/item10.xml"/><Relationship Id="rId31" Type="http://schemas.openxmlformats.org/officeDocument/2006/relationships/customXml" Target="../customXml/item31.xml"/><Relationship Id="rId44" Type="http://schemas.openxmlformats.org/officeDocument/2006/relationships/customXml" Target="../customXml/item44.xml"/><Relationship Id="rId52" Type="http://schemas.openxmlformats.org/officeDocument/2006/relationships/customXml" Target="../customXml/item52.xml"/><Relationship Id="rId60" Type="http://schemas.openxmlformats.org/officeDocument/2006/relationships/customXml" Target="../customXml/item60.xml"/><Relationship Id="rId65" Type="http://schemas.openxmlformats.org/officeDocument/2006/relationships/customXml" Target="../customXml/item65.xml"/><Relationship Id="rId73" Type="http://schemas.openxmlformats.org/officeDocument/2006/relationships/customXml" Target="../customXml/item73.xml"/><Relationship Id="rId78" Type="http://schemas.openxmlformats.org/officeDocument/2006/relationships/customXml" Target="../customXml/item78.xml"/><Relationship Id="rId81" Type="http://schemas.openxmlformats.org/officeDocument/2006/relationships/customXml" Target="../customXml/item81.xml"/><Relationship Id="rId86" Type="http://schemas.openxmlformats.org/officeDocument/2006/relationships/customXml" Target="../customXml/item86.xml"/><Relationship Id="rId94" Type="http://schemas.openxmlformats.org/officeDocument/2006/relationships/customXml" Target="../customXml/item94.xml"/><Relationship Id="rId99" Type="http://schemas.openxmlformats.org/officeDocument/2006/relationships/customXml" Target="../customXml/item99.xml"/><Relationship Id="rId101" Type="http://schemas.openxmlformats.org/officeDocument/2006/relationships/slide" Target="slides/slide1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39" Type="http://schemas.openxmlformats.org/officeDocument/2006/relationships/customXml" Target="../customXml/item39.xml"/><Relationship Id="rId109" Type="http://schemas.openxmlformats.org/officeDocument/2006/relationships/slide" Target="slides/slide9.xml"/><Relationship Id="rId34" Type="http://schemas.openxmlformats.org/officeDocument/2006/relationships/customXml" Target="../customXml/item34.xml"/><Relationship Id="rId50" Type="http://schemas.openxmlformats.org/officeDocument/2006/relationships/customXml" Target="../customXml/item50.xml"/><Relationship Id="rId55" Type="http://schemas.openxmlformats.org/officeDocument/2006/relationships/customXml" Target="../customXml/item55.xml"/><Relationship Id="rId76" Type="http://schemas.openxmlformats.org/officeDocument/2006/relationships/customXml" Target="../customXml/item76.xml"/><Relationship Id="rId97" Type="http://schemas.openxmlformats.org/officeDocument/2006/relationships/customXml" Target="../customXml/item97.xml"/><Relationship Id="rId104" Type="http://schemas.openxmlformats.org/officeDocument/2006/relationships/slide" Target="slides/slide4.xml"/><Relationship Id="rId7" Type="http://schemas.openxmlformats.org/officeDocument/2006/relationships/customXml" Target="../customXml/item7.xml"/><Relationship Id="rId71" Type="http://schemas.openxmlformats.org/officeDocument/2006/relationships/customXml" Target="../customXml/item71.xml"/><Relationship Id="rId92" Type="http://schemas.openxmlformats.org/officeDocument/2006/relationships/customXml" Target="../customXml/item92.xml"/><Relationship Id="rId2" Type="http://schemas.openxmlformats.org/officeDocument/2006/relationships/customXml" Target="../customXml/item2.xml"/><Relationship Id="rId29" Type="http://schemas.openxmlformats.org/officeDocument/2006/relationships/customXml" Target="../customXml/item2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74A6EE-E360-4005-A696-0C73C91B5E4F}" type="datetimeFigureOut">
              <a:rPr lang="en-US" smtClean="0"/>
              <a:pPr/>
              <a:t>5/11/2015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300EAD-471F-4167-8F19-70DD6DFFA2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005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3D0BB-003F-42B4-BF7A-CD36EAA9C443}" type="datetimeFigureOut">
              <a:rPr lang="en-US" smtClean="0"/>
              <a:pPr/>
              <a:t>5/11/2015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BBB01-C0FD-49BD-B697-ABC298F966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9972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3D0BB-003F-42B4-BF7A-CD36EAA9C443}" type="datetimeFigureOut">
              <a:rPr lang="en-US" smtClean="0"/>
              <a:pPr/>
              <a:t>5/11/2015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BBB01-C0FD-49BD-B697-ABC298F966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300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3D0BB-003F-42B4-BF7A-CD36EAA9C443}" type="datetimeFigureOut">
              <a:rPr lang="en-US" smtClean="0"/>
              <a:pPr/>
              <a:t>5/11/2015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BBB01-C0FD-49BD-B697-ABC298F966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313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3D0BB-003F-42B4-BF7A-CD36EAA9C443}" type="datetimeFigureOut">
              <a:rPr lang="en-US" smtClean="0"/>
              <a:pPr/>
              <a:t>5/11/2015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BBB01-C0FD-49BD-B697-ABC298F966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3D0BB-003F-42B4-BF7A-CD36EAA9C443}" type="datetimeFigureOut">
              <a:rPr lang="en-US" smtClean="0"/>
              <a:pPr/>
              <a:t>5/11/2015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BBB01-C0FD-49BD-B697-ABC298F966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241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3D0BB-003F-42B4-BF7A-CD36EAA9C443}" type="datetimeFigureOut">
              <a:rPr lang="en-US" smtClean="0"/>
              <a:pPr/>
              <a:t>5/11/2015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BBB01-C0FD-49BD-B697-ABC298F966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161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3D0BB-003F-42B4-BF7A-CD36EAA9C443}" type="datetimeFigureOut">
              <a:rPr lang="en-US" smtClean="0"/>
              <a:pPr/>
              <a:t>5/11/2015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BBB01-C0FD-49BD-B697-ABC298F966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434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3D0BB-003F-42B4-BF7A-CD36EAA9C443}" type="datetimeFigureOut">
              <a:rPr lang="en-US" smtClean="0"/>
              <a:pPr/>
              <a:t>5/11/2015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BBB01-C0FD-49BD-B697-ABC298F966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951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3D0BB-003F-42B4-BF7A-CD36EAA9C443}" type="datetimeFigureOut">
              <a:rPr lang="en-US" smtClean="0"/>
              <a:pPr/>
              <a:t>5/11/2015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BBB01-C0FD-49BD-B697-ABC298F966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383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3D0BB-003F-42B4-BF7A-CD36EAA9C443}" type="datetimeFigureOut">
              <a:rPr lang="en-US" smtClean="0"/>
              <a:pPr/>
              <a:t>5/11/2015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BBB01-C0FD-49BD-B697-ABC298F966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949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3D0BB-003F-42B4-BF7A-CD36EAA9C443}" type="datetimeFigureOut">
              <a:rPr lang="en-US" smtClean="0"/>
              <a:pPr/>
              <a:t>5/11/2015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BBB01-C0FD-49BD-B697-ABC298F966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789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rgbClr val="FFFFFF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000000">
                    <a:tint val="75000"/>
                  </a:srgbClr>
                </a:solidFill>
              </a:defRPr>
            </a:lvl1pPr>
          </a:lstStyle>
          <a:p>
            <a:fld id="{AD33D0BB-003F-42B4-BF7A-CD36EAA9C443}" type="datetimeFigureOut">
              <a:rPr lang="en-US" smtClean="0"/>
              <a:pPr/>
              <a:t>5/11/2015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00000">
                    <a:tint val="75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0000">
                    <a:tint val="75000"/>
                  </a:srgbClr>
                </a:solidFill>
              </a:defRPr>
            </a:lvl1pPr>
          </a:lstStyle>
          <a:p>
            <a:fld id="{745BBB01-C0FD-49BD-B697-ABC298F966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484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rgbClr val="000000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rgbClr val="000000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rgbClr val="000000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rgbClr val="000000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rgbClr val="000000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rgbClr val="000000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rgbClr val="000000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rgbClr val="000000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rgbClr val="000000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51.xml"/><Relationship Id="rId13" Type="http://schemas.openxmlformats.org/officeDocument/2006/relationships/customXml" Target="../../customXml/item61.xml"/><Relationship Id="rId18" Type="http://schemas.openxmlformats.org/officeDocument/2006/relationships/customXml" Target="../../customXml/item70.xml"/><Relationship Id="rId26" Type="http://schemas.openxmlformats.org/officeDocument/2006/relationships/slideLayout" Target="../slideLayouts/slideLayout6.xml"/><Relationship Id="rId3" Type="http://schemas.openxmlformats.org/officeDocument/2006/relationships/customXml" Target="../../customXml/item42.xml"/><Relationship Id="rId21" Type="http://schemas.openxmlformats.org/officeDocument/2006/relationships/customXml" Target="../../customXml/item10.xml"/><Relationship Id="rId7" Type="http://schemas.openxmlformats.org/officeDocument/2006/relationships/customXml" Target="../../customXml/item44.xml"/><Relationship Id="rId12" Type="http://schemas.openxmlformats.org/officeDocument/2006/relationships/customXml" Target="../../customXml/item16.xml"/><Relationship Id="rId17" Type="http://schemas.openxmlformats.org/officeDocument/2006/relationships/customXml" Target="../../customXml/item72.xml"/><Relationship Id="rId25" Type="http://schemas.openxmlformats.org/officeDocument/2006/relationships/customXml" Target="../../customXml/item6.xml"/><Relationship Id="rId2" Type="http://schemas.openxmlformats.org/officeDocument/2006/relationships/customXml" Target="../../customXml/item91.xml"/><Relationship Id="rId16" Type="http://schemas.openxmlformats.org/officeDocument/2006/relationships/customXml" Target="../../customXml/item92.xml"/><Relationship Id="rId20" Type="http://schemas.openxmlformats.org/officeDocument/2006/relationships/customXml" Target="../../customXml/item43.xml"/><Relationship Id="rId1" Type="http://schemas.openxmlformats.org/officeDocument/2006/relationships/customXml" Target="../../customXml/item31.xml"/><Relationship Id="rId6" Type="http://schemas.openxmlformats.org/officeDocument/2006/relationships/customXml" Target="../../customXml/item12.xml"/><Relationship Id="rId11" Type="http://schemas.openxmlformats.org/officeDocument/2006/relationships/customXml" Target="../../customXml/item65.xml"/><Relationship Id="rId24" Type="http://schemas.openxmlformats.org/officeDocument/2006/relationships/customXml" Target="../../customXml/item40.xml"/><Relationship Id="rId5" Type="http://schemas.openxmlformats.org/officeDocument/2006/relationships/customXml" Target="../../customXml/item68.xml"/><Relationship Id="rId15" Type="http://schemas.openxmlformats.org/officeDocument/2006/relationships/customXml" Target="../../customXml/item1.xml"/><Relationship Id="rId23" Type="http://schemas.openxmlformats.org/officeDocument/2006/relationships/customXml" Target="../../customXml/item22.xml"/><Relationship Id="rId10" Type="http://schemas.openxmlformats.org/officeDocument/2006/relationships/customXml" Target="../../customXml/item14.xml"/><Relationship Id="rId19" Type="http://schemas.openxmlformats.org/officeDocument/2006/relationships/customXml" Target="../../customXml/item28.xml"/><Relationship Id="rId4" Type="http://schemas.openxmlformats.org/officeDocument/2006/relationships/customXml" Target="../../customXml/item96.xml"/><Relationship Id="rId9" Type="http://schemas.openxmlformats.org/officeDocument/2006/relationships/customXml" Target="../../customXml/item87.xml"/><Relationship Id="rId14" Type="http://schemas.openxmlformats.org/officeDocument/2006/relationships/customXml" Target="../../customXml/item57.xml"/><Relationship Id="rId22" Type="http://schemas.openxmlformats.org/officeDocument/2006/relationships/customXml" Target="../../customXml/item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54762"/>
          </a:xfrm>
        </p:spPr>
        <p:txBody>
          <a:bodyPr>
            <a:normAutofit/>
          </a:bodyPr>
          <a:lstStyle/>
          <a:p>
            <a:r>
              <a:rPr lang="en-US" dirty="0" smtClean="0"/>
              <a:t>Missing Children Minnesota</a:t>
            </a:r>
            <a:br>
              <a:rPr lang="en-US" dirty="0" smtClean="0"/>
            </a:br>
            <a:r>
              <a:rPr lang="en-US" dirty="0" smtClean="0"/>
              <a:t>Application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988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400" y="533400"/>
            <a:ext cx="7754046" cy="36317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CREATE TABLE [</a:t>
            </a:r>
            <a:r>
              <a:rPr lang="en-US" sz="1000" dirty="0" err="1"/>
              <a:t>MissingChildrenMinnesota_Dev</a:t>
            </a:r>
            <a:r>
              <a:rPr lang="en-US" sz="1000" dirty="0"/>
              <a:t>].[</a:t>
            </a:r>
            <a:r>
              <a:rPr lang="en-US" sz="1000" dirty="0" err="1"/>
              <a:t>ChildMeasurements</a:t>
            </a:r>
            <a:r>
              <a:rPr lang="en-US" sz="1000" dirty="0"/>
              <a:t>](</a:t>
            </a:r>
          </a:p>
          <a:p>
            <a:r>
              <a:rPr lang="en-US" sz="1000" dirty="0"/>
              <a:t>[Id] [</a:t>
            </a:r>
            <a:r>
              <a:rPr lang="en-US" sz="1000" dirty="0" err="1"/>
              <a:t>nvarchar</a:t>
            </a:r>
            <a:r>
              <a:rPr lang="en-US" sz="1000" dirty="0"/>
              <a:t>](128) NOT NULL DEFAULT (</a:t>
            </a:r>
            <a:r>
              <a:rPr lang="en-US" sz="1000" dirty="0" err="1"/>
              <a:t>newid</a:t>
            </a:r>
            <a:r>
              <a:rPr lang="en-US" sz="1000" dirty="0"/>
              <a:t>()),</a:t>
            </a:r>
          </a:p>
          <a:p>
            <a:r>
              <a:rPr lang="en-US" sz="1000" dirty="0"/>
              <a:t>[</a:t>
            </a:r>
            <a:r>
              <a:rPr lang="en-US" sz="1000" dirty="0" err="1"/>
              <a:t>ChildId</a:t>
            </a:r>
            <a:r>
              <a:rPr lang="en-US" sz="1000" dirty="0"/>
              <a:t>] [</a:t>
            </a:r>
            <a:r>
              <a:rPr lang="en-US" sz="1000" dirty="0" err="1"/>
              <a:t>nvarchar</a:t>
            </a:r>
            <a:r>
              <a:rPr lang="en-US" sz="1000" dirty="0"/>
              <a:t>](128) NOT NULL,</a:t>
            </a:r>
          </a:p>
          <a:p>
            <a:r>
              <a:rPr lang="en-US" sz="1000" dirty="0"/>
              <a:t>[Feet] [</a:t>
            </a:r>
            <a:r>
              <a:rPr lang="en-US" sz="1000" dirty="0" err="1"/>
              <a:t>int</a:t>
            </a:r>
            <a:r>
              <a:rPr lang="en-US" sz="1000" dirty="0"/>
              <a:t>] NOT NULL,</a:t>
            </a:r>
          </a:p>
          <a:p>
            <a:r>
              <a:rPr lang="en-US" sz="1000" dirty="0"/>
              <a:t>[Inches] [</a:t>
            </a:r>
            <a:r>
              <a:rPr lang="en-US" sz="1000" dirty="0" err="1"/>
              <a:t>int</a:t>
            </a:r>
            <a:r>
              <a:rPr lang="en-US" sz="1000" dirty="0"/>
              <a:t>] NOT NULL,</a:t>
            </a:r>
          </a:p>
          <a:p>
            <a:r>
              <a:rPr lang="en-US" sz="1000" dirty="0"/>
              <a:t>[Pounds] [</a:t>
            </a:r>
            <a:r>
              <a:rPr lang="en-US" sz="1000" dirty="0" err="1"/>
              <a:t>int</a:t>
            </a:r>
            <a:r>
              <a:rPr lang="en-US" sz="1000" dirty="0"/>
              <a:t>] NOT NULL,</a:t>
            </a:r>
          </a:p>
          <a:p>
            <a:r>
              <a:rPr lang="en-US" sz="1000" dirty="0"/>
              <a:t>[Ounces] [</a:t>
            </a:r>
            <a:r>
              <a:rPr lang="en-US" sz="1000" dirty="0" err="1"/>
              <a:t>int</a:t>
            </a:r>
            <a:r>
              <a:rPr lang="en-US" sz="1000" dirty="0"/>
              <a:t>] NOT NULL,</a:t>
            </a:r>
          </a:p>
          <a:p>
            <a:r>
              <a:rPr lang="en-US" sz="1000" dirty="0"/>
              <a:t>[</a:t>
            </a:r>
            <a:r>
              <a:rPr lang="en-US" sz="1000" dirty="0" err="1"/>
              <a:t>MeasurementDate</a:t>
            </a:r>
            <a:r>
              <a:rPr lang="en-US" sz="1000" dirty="0"/>
              <a:t>] [</a:t>
            </a:r>
            <a:r>
              <a:rPr lang="en-US" sz="1000" dirty="0" err="1"/>
              <a:t>datetime</a:t>
            </a:r>
            <a:r>
              <a:rPr lang="en-US" sz="1000" dirty="0"/>
              <a:t>] NOT NULL,</a:t>
            </a:r>
          </a:p>
          <a:p>
            <a:r>
              <a:rPr lang="en-US" sz="1000" dirty="0"/>
              <a:t>[Version] [timestamp] NOT NULL,</a:t>
            </a:r>
          </a:p>
          <a:p>
            <a:r>
              <a:rPr lang="en-US" sz="1000" dirty="0"/>
              <a:t>[</a:t>
            </a:r>
            <a:r>
              <a:rPr lang="en-US" sz="1000" dirty="0" err="1"/>
              <a:t>CreatedAt</a:t>
            </a:r>
            <a:r>
              <a:rPr lang="en-US" sz="1000" dirty="0"/>
              <a:t>] [</a:t>
            </a:r>
            <a:r>
              <a:rPr lang="en-US" sz="1000" dirty="0" err="1"/>
              <a:t>datetimeoffset</a:t>
            </a:r>
            <a:r>
              <a:rPr lang="en-US" sz="1000" dirty="0"/>
              <a:t>](7) NOT NULL DEFAULT (</a:t>
            </a:r>
            <a:r>
              <a:rPr lang="en-US" sz="1000" dirty="0" err="1"/>
              <a:t>sysutcdatetime</a:t>
            </a:r>
            <a:r>
              <a:rPr lang="en-US" sz="1000" dirty="0"/>
              <a:t>()),</a:t>
            </a:r>
          </a:p>
          <a:p>
            <a:r>
              <a:rPr lang="en-US" sz="1000" dirty="0"/>
              <a:t>[</a:t>
            </a:r>
            <a:r>
              <a:rPr lang="en-US" sz="1000" dirty="0" err="1"/>
              <a:t>UpdatedAt</a:t>
            </a:r>
            <a:r>
              <a:rPr lang="en-US" sz="1000" dirty="0"/>
              <a:t>] [</a:t>
            </a:r>
            <a:r>
              <a:rPr lang="en-US" sz="1000" dirty="0" err="1"/>
              <a:t>datetimeoffset</a:t>
            </a:r>
            <a:r>
              <a:rPr lang="en-US" sz="1000" dirty="0"/>
              <a:t>](7) NULL,</a:t>
            </a:r>
          </a:p>
          <a:p>
            <a:r>
              <a:rPr lang="en-US" sz="1000" dirty="0"/>
              <a:t>[Deleted] [bit] NOT NULL DEFAULT (0),</a:t>
            </a:r>
          </a:p>
          <a:p>
            <a:r>
              <a:rPr lang="en-US" sz="1000" dirty="0"/>
              <a:t> CONSTRAINT [</a:t>
            </a:r>
            <a:r>
              <a:rPr lang="en-US" sz="1000" dirty="0" err="1"/>
              <a:t>PK_MissingChildrenMinnesota_Dev.ChildMeasurements</a:t>
            </a:r>
            <a:r>
              <a:rPr lang="en-US" sz="1000" dirty="0"/>
              <a:t>] PRIMARY KEY NONCLUSTERED </a:t>
            </a:r>
          </a:p>
          <a:p>
            <a:r>
              <a:rPr lang="en-US" sz="1000" dirty="0"/>
              <a:t>(</a:t>
            </a:r>
          </a:p>
          <a:p>
            <a:r>
              <a:rPr lang="en-US" sz="1000" dirty="0"/>
              <a:t>[Id] ASC</a:t>
            </a:r>
          </a:p>
          <a:p>
            <a:r>
              <a:rPr lang="en-US" sz="1000" dirty="0"/>
              <a:t>)WITH (PAD_INDEX = OFF, STATISTICS_NORECOMPUTE = OFF, IGNORE_DUP_KEY = OFF, ALLOW_ROW_LOCKS = ON, ALLOW_PAGE_LOCKS = ON)</a:t>
            </a:r>
          </a:p>
          <a:p>
            <a:r>
              <a:rPr lang="en-US" sz="1000" dirty="0"/>
              <a:t>)</a:t>
            </a:r>
          </a:p>
          <a:p>
            <a:endParaRPr lang="en-US" sz="1000" dirty="0"/>
          </a:p>
          <a:p>
            <a:r>
              <a:rPr lang="en-US" sz="1000" dirty="0"/>
              <a:t>GO</a:t>
            </a:r>
          </a:p>
          <a:p>
            <a:endParaRPr lang="en-US" sz="1000" dirty="0"/>
          </a:p>
          <a:p>
            <a:r>
              <a:rPr lang="en-US" sz="1000" dirty="0"/>
              <a:t>CREATE CLUSTERED INDEX [</a:t>
            </a:r>
            <a:r>
              <a:rPr lang="en-US" sz="1000" dirty="0" err="1"/>
              <a:t>IX_MissingChildrenMinnesota_Dev.ChildId</a:t>
            </a:r>
            <a:r>
              <a:rPr lang="en-US" sz="1000" dirty="0"/>
              <a:t>] ON [</a:t>
            </a:r>
            <a:r>
              <a:rPr lang="en-US" sz="1000" dirty="0" err="1"/>
              <a:t>MissingChildrenMinnesota_Dev</a:t>
            </a:r>
            <a:r>
              <a:rPr lang="en-US" sz="1000" dirty="0"/>
              <a:t>].[</a:t>
            </a:r>
            <a:r>
              <a:rPr lang="en-US" sz="1000" dirty="0" err="1"/>
              <a:t>ChildMeasurements</a:t>
            </a:r>
            <a:r>
              <a:rPr lang="en-US" sz="1000" dirty="0"/>
              <a:t>]([</a:t>
            </a:r>
            <a:r>
              <a:rPr lang="en-US" sz="1000" dirty="0" err="1"/>
              <a:t>ChildId</a:t>
            </a:r>
            <a:r>
              <a:rPr lang="en-US" sz="1000" dirty="0"/>
              <a:t>] ASC)</a:t>
            </a:r>
          </a:p>
          <a:p>
            <a:endParaRPr lang="en-US" sz="1000" dirty="0"/>
          </a:p>
          <a:p>
            <a:r>
              <a:rPr lang="en-US" sz="1000" dirty="0"/>
              <a:t>GO</a:t>
            </a:r>
          </a:p>
        </p:txBody>
      </p:sp>
    </p:spTree>
    <p:extLst>
      <p:ext uri="{BB962C8B-B14F-4D97-AF65-F5344CB8AC3E}">
        <p14:creationId xmlns:p14="http://schemas.microsoft.com/office/powerpoint/2010/main" val="3173498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8600" y="533400"/>
            <a:ext cx="8384026" cy="45550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CREATE TABLE </a:t>
            </a:r>
            <a:r>
              <a:rPr lang="en-US" sz="1000" dirty="0" smtClean="0"/>
              <a:t>[</a:t>
            </a:r>
            <a:r>
              <a:rPr lang="en-US" sz="1000" dirty="0" err="1"/>
              <a:t>MissingChildrenMinnesota_Dev</a:t>
            </a:r>
            <a:r>
              <a:rPr lang="en-US" sz="1000" dirty="0" smtClean="0"/>
              <a:t>].[</a:t>
            </a:r>
            <a:r>
              <a:rPr lang="en-US" sz="1000" dirty="0" err="1"/>
              <a:t>DistinguishingFeatures</a:t>
            </a:r>
            <a:r>
              <a:rPr lang="en-US" sz="1000" dirty="0"/>
              <a:t>](</a:t>
            </a:r>
          </a:p>
          <a:p>
            <a:r>
              <a:rPr lang="en-US" sz="1000" dirty="0"/>
              <a:t>[Id] [</a:t>
            </a:r>
            <a:r>
              <a:rPr lang="en-US" sz="1000" dirty="0" err="1"/>
              <a:t>nvarchar</a:t>
            </a:r>
            <a:r>
              <a:rPr lang="en-US" sz="1000" dirty="0"/>
              <a:t>](128) NOT NULL DEFAULT (</a:t>
            </a:r>
            <a:r>
              <a:rPr lang="en-US" sz="1000" dirty="0" err="1"/>
              <a:t>newid</a:t>
            </a:r>
            <a:r>
              <a:rPr lang="en-US" sz="1000" dirty="0"/>
              <a:t>()),</a:t>
            </a:r>
          </a:p>
          <a:p>
            <a:r>
              <a:rPr lang="en-US" sz="1000" dirty="0"/>
              <a:t>[</a:t>
            </a:r>
            <a:r>
              <a:rPr lang="en-US" sz="1000" dirty="0" err="1"/>
              <a:t>ChildId</a:t>
            </a:r>
            <a:r>
              <a:rPr lang="en-US" sz="1000" dirty="0"/>
              <a:t>] [</a:t>
            </a:r>
            <a:r>
              <a:rPr lang="en-US" sz="1000" dirty="0" err="1"/>
              <a:t>nvarchar</a:t>
            </a:r>
            <a:r>
              <a:rPr lang="en-US" sz="1000" dirty="0"/>
              <a:t>](128) NOT NULL,</a:t>
            </a:r>
          </a:p>
          <a:p>
            <a:r>
              <a:rPr lang="en-US" sz="1000" dirty="0"/>
              <a:t>[Feature] [</a:t>
            </a:r>
            <a:r>
              <a:rPr lang="en-US" sz="1000" dirty="0" err="1"/>
              <a:t>nvarchar</a:t>
            </a:r>
            <a:r>
              <a:rPr lang="en-US" sz="1000" dirty="0"/>
              <a:t>](255) NOT NULL,</a:t>
            </a:r>
          </a:p>
          <a:p>
            <a:r>
              <a:rPr lang="en-US" sz="1000" dirty="0"/>
              <a:t>[</a:t>
            </a:r>
            <a:r>
              <a:rPr lang="en-US" sz="1000" dirty="0" err="1"/>
              <a:t>BodyChartNbr</a:t>
            </a:r>
            <a:r>
              <a:rPr lang="en-US" sz="1000" dirty="0"/>
              <a:t>] [</a:t>
            </a:r>
            <a:r>
              <a:rPr lang="en-US" sz="1000" dirty="0" err="1"/>
              <a:t>int</a:t>
            </a:r>
            <a:r>
              <a:rPr lang="en-US" sz="1000" dirty="0"/>
              <a:t>] NOT NULL,</a:t>
            </a:r>
          </a:p>
          <a:p>
            <a:r>
              <a:rPr lang="en-US" sz="1000" dirty="0"/>
              <a:t>[Version] [timestamp] NOT NULL,</a:t>
            </a:r>
          </a:p>
          <a:p>
            <a:r>
              <a:rPr lang="en-US" sz="1000" dirty="0"/>
              <a:t>[</a:t>
            </a:r>
            <a:r>
              <a:rPr lang="en-US" sz="1000" dirty="0" err="1"/>
              <a:t>CreatedAt</a:t>
            </a:r>
            <a:r>
              <a:rPr lang="en-US" sz="1000" dirty="0"/>
              <a:t>] [</a:t>
            </a:r>
            <a:r>
              <a:rPr lang="en-US" sz="1000" dirty="0" err="1"/>
              <a:t>datetimeoffset</a:t>
            </a:r>
            <a:r>
              <a:rPr lang="en-US" sz="1000" dirty="0"/>
              <a:t>](7) NOT NULL DEFAULT (</a:t>
            </a:r>
            <a:r>
              <a:rPr lang="en-US" sz="1000" dirty="0" err="1"/>
              <a:t>sysutcdatetime</a:t>
            </a:r>
            <a:r>
              <a:rPr lang="en-US" sz="1000" dirty="0"/>
              <a:t>()),</a:t>
            </a:r>
          </a:p>
          <a:p>
            <a:r>
              <a:rPr lang="en-US" sz="1000" dirty="0"/>
              <a:t>[</a:t>
            </a:r>
            <a:r>
              <a:rPr lang="en-US" sz="1000" dirty="0" err="1"/>
              <a:t>UpdatedAt</a:t>
            </a:r>
            <a:r>
              <a:rPr lang="en-US" sz="1000" dirty="0"/>
              <a:t>] [</a:t>
            </a:r>
            <a:r>
              <a:rPr lang="en-US" sz="1000" dirty="0" err="1"/>
              <a:t>datetimeoffset</a:t>
            </a:r>
            <a:r>
              <a:rPr lang="en-US" sz="1000" dirty="0"/>
              <a:t>](7) NULL,</a:t>
            </a:r>
          </a:p>
          <a:p>
            <a:r>
              <a:rPr lang="en-US" sz="1000" dirty="0"/>
              <a:t>[Deleted] [bit] NOT NULL,</a:t>
            </a:r>
          </a:p>
          <a:p>
            <a:r>
              <a:rPr lang="en-US" sz="1000" dirty="0"/>
              <a:t> CONSTRAINT [</a:t>
            </a:r>
            <a:r>
              <a:rPr lang="en-US" sz="1000" dirty="0" err="1" smtClean="0"/>
              <a:t>PK_MissingChildrenMinnesota_Dev.DistinguishingFeatures</a:t>
            </a:r>
            <a:r>
              <a:rPr lang="en-US" sz="1000" dirty="0"/>
              <a:t>] PRIMARY KEY NONCLUSTERED </a:t>
            </a:r>
          </a:p>
          <a:p>
            <a:r>
              <a:rPr lang="en-US" sz="1000" dirty="0"/>
              <a:t>(</a:t>
            </a:r>
          </a:p>
          <a:p>
            <a:r>
              <a:rPr lang="en-US" sz="1000" dirty="0"/>
              <a:t>[Id] ASC</a:t>
            </a:r>
          </a:p>
          <a:p>
            <a:r>
              <a:rPr lang="en-US" sz="1000" dirty="0"/>
              <a:t>)WITH (PAD_INDEX = OFF, STATISTICS_NORECOMPUTE = OFF, IGNORE_DUP_KEY = OFF, ALLOW_ROW_LOCKS = ON, ALLOW_PAGE_LOCKS = ON)</a:t>
            </a:r>
          </a:p>
          <a:p>
            <a:r>
              <a:rPr lang="en-US" sz="1000" dirty="0"/>
              <a:t>)</a:t>
            </a:r>
          </a:p>
          <a:p>
            <a:endParaRPr lang="en-US" sz="1000" dirty="0"/>
          </a:p>
          <a:p>
            <a:r>
              <a:rPr lang="en-US" sz="1000" dirty="0"/>
              <a:t>GO</a:t>
            </a:r>
          </a:p>
          <a:p>
            <a:endParaRPr lang="en-US" sz="1000" dirty="0"/>
          </a:p>
          <a:p>
            <a:r>
              <a:rPr lang="en-US" sz="1000" dirty="0"/>
              <a:t>SET ANSI_PADDING ON</a:t>
            </a:r>
          </a:p>
          <a:p>
            <a:endParaRPr lang="en-US" sz="1000" dirty="0"/>
          </a:p>
          <a:p>
            <a:r>
              <a:rPr lang="en-US" sz="1000" dirty="0"/>
              <a:t>GO</a:t>
            </a:r>
          </a:p>
          <a:p>
            <a:endParaRPr lang="en-US" sz="1000" dirty="0"/>
          </a:p>
          <a:p>
            <a:r>
              <a:rPr lang="en-US" sz="1000" dirty="0"/>
              <a:t>/****** Object:  Index [</a:t>
            </a:r>
            <a:r>
              <a:rPr lang="en-US" sz="1000" dirty="0" err="1" smtClean="0"/>
              <a:t>IX_MissingChildrenMinnesota_Dev_DistinguishingFeatures.ChildId</a:t>
            </a:r>
            <a:r>
              <a:rPr lang="en-US" sz="1000" dirty="0"/>
              <a:t>]    Script Date: 5/11/2015 11:17:58 AM ******/</a:t>
            </a:r>
          </a:p>
          <a:p>
            <a:r>
              <a:rPr lang="en-US" sz="1000" dirty="0"/>
              <a:t>CREATE CLUSTERED INDEX [</a:t>
            </a:r>
            <a:r>
              <a:rPr lang="en-US" sz="1000" dirty="0" err="1" smtClean="0"/>
              <a:t>IX_MissingChildrenMinnesota_Dev_DistinguishingFeatures.ChildId</a:t>
            </a:r>
            <a:r>
              <a:rPr lang="en-US" sz="1000" dirty="0"/>
              <a:t>] ON </a:t>
            </a:r>
            <a:r>
              <a:rPr lang="en-US" sz="1000" dirty="0" smtClean="0"/>
              <a:t>[</a:t>
            </a:r>
            <a:r>
              <a:rPr lang="en-US" sz="1000" dirty="0" err="1"/>
              <a:t>MissingChildrenMinnesota_Dev</a:t>
            </a:r>
            <a:r>
              <a:rPr lang="en-US" sz="1000" dirty="0" smtClean="0"/>
              <a:t>].[</a:t>
            </a:r>
            <a:r>
              <a:rPr lang="en-US" sz="1000" dirty="0" err="1"/>
              <a:t>DistinguishingFeatures</a:t>
            </a:r>
            <a:r>
              <a:rPr lang="en-US" sz="1000" dirty="0"/>
              <a:t>]</a:t>
            </a:r>
          </a:p>
          <a:p>
            <a:r>
              <a:rPr lang="en-US" sz="1000" dirty="0"/>
              <a:t>(</a:t>
            </a:r>
          </a:p>
          <a:p>
            <a:r>
              <a:rPr lang="en-US" sz="1000" dirty="0"/>
              <a:t>[</a:t>
            </a:r>
            <a:r>
              <a:rPr lang="en-US" sz="1000" dirty="0" err="1"/>
              <a:t>ChildId</a:t>
            </a:r>
            <a:r>
              <a:rPr lang="en-US" sz="1000" dirty="0"/>
              <a:t>] ASC</a:t>
            </a:r>
          </a:p>
          <a:p>
            <a:r>
              <a:rPr lang="en-US" sz="1000" dirty="0"/>
              <a:t>)WITH (PAD_INDEX = OFF, STATISTICS_NORECOMPUTE = OFF, SORT_IN_TEMPDB = OFF, DROP_EXISTING = OFF, ONLINE = OFF, ALLOW_ROW_LOCKS = ON</a:t>
            </a:r>
            <a:r>
              <a:rPr lang="en-US" sz="1000" dirty="0" smtClean="0"/>
              <a:t>, </a:t>
            </a:r>
          </a:p>
          <a:p>
            <a:r>
              <a:rPr lang="en-US" sz="1000" dirty="0" smtClean="0"/>
              <a:t>ALLOW_PAGE_LOCKS </a:t>
            </a:r>
            <a:r>
              <a:rPr lang="en-US" sz="1000" dirty="0"/>
              <a:t>= ON)</a:t>
            </a:r>
          </a:p>
          <a:p>
            <a:r>
              <a:rPr lang="en-US" sz="1000" dirty="0"/>
              <a:t>GO</a:t>
            </a:r>
          </a:p>
          <a:p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132884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4987"/>
          </a:xfrm>
        </p:spPr>
        <p:txBody>
          <a:bodyPr>
            <a:normAutofit/>
          </a:bodyPr>
          <a:lstStyle/>
          <a:p>
            <a:r>
              <a:rPr lang="en-US" sz="3200" dirty="0" smtClean="0"/>
              <a:t>MCM Screen Flow</a:t>
            </a:r>
            <a:endParaRPr lang="en-US" sz="3200" dirty="0"/>
          </a:p>
        </p:txBody>
      </p:sp>
      <p:sp>
        <p:nvSpPr>
          <p:cNvPr id="3" name="Tile"/>
          <p:cNvSpPr/>
          <p:nvPr>
            <p:custDataLst>
              <p:custData r:id="rId1"/>
            </p:custDataLst>
          </p:nvPr>
        </p:nvSpPr>
        <p:spPr>
          <a:xfrm>
            <a:off x="354186" y="1233909"/>
            <a:ext cx="1066800" cy="426847"/>
          </a:xfrm>
          <a:prstGeom prst="rect">
            <a:avLst/>
          </a:prstGeom>
          <a:solidFill>
            <a:srgbClr val="FFFFFF">
              <a:lumMod val="85000"/>
            </a:srgbClr>
          </a:solidFill>
          <a:ln>
            <a:solidFill>
              <a:schemeClr val="tx1"/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Login</a:t>
            </a:r>
            <a:endParaRPr lang="en-US" dirty="0"/>
          </a:p>
        </p:txBody>
      </p:sp>
      <p:sp>
        <p:nvSpPr>
          <p:cNvPr id="4" name="Tile"/>
          <p:cNvSpPr/>
          <p:nvPr>
            <p:custDataLst>
              <p:custData r:id="rId2"/>
            </p:custDataLst>
          </p:nvPr>
        </p:nvSpPr>
        <p:spPr>
          <a:xfrm>
            <a:off x="1623150" y="1223678"/>
            <a:ext cx="1066801" cy="426847"/>
          </a:xfrm>
          <a:prstGeom prst="rect">
            <a:avLst/>
          </a:prstGeom>
          <a:solidFill>
            <a:srgbClr val="FFFFFF">
              <a:lumMod val="85000"/>
            </a:srgbClr>
          </a:solidFill>
          <a:ln>
            <a:solidFill>
              <a:schemeClr val="tx1"/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MCM</a:t>
            </a:r>
            <a:endParaRPr lang="en-US" dirty="0"/>
          </a:p>
        </p:txBody>
      </p:sp>
      <p:cxnSp>
        <p:nvCxnSpPr>
          <p:cNvPr id="5" name="Straight Arrow Connector 4"/>
          <p:cNvCxnSpPr>
            <a:stCxn id="3" idx="3"/>
            <a:endCxn id="4" idx="1"/>
          </p:cNvCxnSpPr>
          <p:nvPr/>
        </p:nvCxnSpPr>
        <p:spPr>
          <a:xfrm flipV="1">
            <a:off x="1420986" y="1437102"/>
            <a:ext cx="202164" cy="102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le"/>
          <p:cNvSpPr/>
          <p:nvPr>
            <p:custDataLst>
              <p:custData r:id="rId3"/>
            </p:custDataLst>
          </p:nvPr>
        </p:nvSpPr>
        <p:spPr>
          <a:xfrm>
            <a:off x="3048000" y="1176068"/>
            <a:ext cx="1142999" cy="533400"/>
          </a:xfrm>
          <a:prstGeom prst="rect">
            <a:avLst/>
          </a:prstGeom>
          <a:solidFill>
            <a:srgbClr val="FFFFFF">
              <a:lumMod val="85000"/>
            </a:srgbClr>
          </a:solidFill>
          <a:ln>
            <a:solidFill>
              <a:schemeClr val="tx1"/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My Children</a:t>
            </a:r>
            <a:endParaRPr lang="en-US" dirty="0"/>
          </a:p>
        </p:txBody>
      </p:sp>
      <p:sp>
        <p:nvSpPr>
          <p:cNvPr id="7" name="Tile"/>
          <p:cNvSpPr/>
          <p:nvPr>
            <p:custDataLst>
              <p:custData r:id="rId4"/>
            </p:custDataLst>
          </p:nvPr>
        </p:nvSpPr>
        <p:spPr>
          <a:xfrm>
            <a:off x="195476" y="2686195"/>
            <a:ext cx="1143000" cy="533400"/>
          </a:xfrm>
          <a:prstGeom prst="rect">
            <a:avLst/>
          </a:prstGeom>
          <a:solidFill>
            <a:srgbClr val="FFFFFF">
              <a:lumMod val="85000"/>
            </a:srgbClr>
          </a:solidFill>
          <a:ln>
            <a:solidFill>
              <a:schemeClr val="tx1"/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Home DNA</a:t>
            </a:r>
            <a:endParaRPr lang="en-US" dirty="0"/>
          </a:p>
        </p:txBody>
      </p:sp>
      <p:sp>
        <p:nvSpPr>
          <p:cNvPr id="8" name="Tile"/>
          <p:cNvSpPr/>
          <p:nvPr>
            <p:custDataLst>
              <p:custData r:id="rId5"/>
            </p:custDataLst>
          </p:nvPr>
        </p:nvSpPr>
        <p:spPr>
          <a:xfrm>
            <a:off x="1585051" y="2677729"/>
            <a:ext cx="1143000" cy="541866"/>
          </a:xfrm>
          <a:prstGeom prst="rect">
            <a:avLst/>
          </a:prstGeom>
          <a:solidFill>
            <a:srgbClr val="FFFFFF">
              <a:lumMod val="85000"/>
            </a:srgbClr>
          </a:solidFill>
          <a:ln>
            <a:solidFill>
              <a:schemeClr val="tx1"/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Safety for Children</a:t>
            </a:r>
            <a:endParaRPr lang="en-US" dirty="0"/>
          </a:p>
        </p:txBody>
      </p:sp>
      <p:sp>
        <p:nvSpPr>
          <p:cNvPr id="9" name="Tile"/>
          <p:cNvSpPr/>
          <p:nvPr>
            <p:custDataLst>
              <p:custData r:id="rId6"/>
            </p:custDataLst>
          </p:nvPr>
        </p:nvSpPr>
        <p:spPr>
          <a:xfrm>
            <a:off x="3080295" y="2677729"/>
            <a:ext cx="1142999" cy="533239"/>
          </a:xfrm>
          <a:prstGeom prst="rect">
            <a:avLst/>
          </a:prstGeom>
          <a:solidFill>
            <a:srgbClr val="FFFFFF">
              <a:lumMod val="85000"/>
            </a:srgbClr>
          </a:solidFill>
          <a:ln>
            <a:solidFill>
              <a:schemeClr val="tx1"/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Missing Child</a:t>
            </a:r>
            <a:endParaRPr lang="en-US" dirty="0"/>
          </a:p>
        </p:txBody>
      </p:sp>
      <p:sp>
        <p:nvSpPr>
          <p:cNvPr id="10" name="Tile"/>
          <p:cNvSpPr/>
          <p:nvPr>
            <p:custDataLst>
              <p:custData r:id="rId7"/>
            </p:custDataLst>
          </p:nvPr>
        </p:nvSpPr>
        <p:spPr>
          <a:xfrm>
            <a:off x="4575538" y="2686195"/>
            <a:ext cx="1142999" cy="533400"/>
          </a:xfrm>
          <a:prstGeom prst="rect">
            <a:avLst/>
          </a:prstGeom>
          <a:solidFill>
            <a:srgbClr val="FFFFFF">
              <a:lumMod val="85000"/>
            </a:srgbClr>
          </a:solidFill>
          <a:ln>
            <a:solidFill>
              <a:schemeClr val="tx1"/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About MCM</a:t>
            </a:r>
            <a:endParaRPr lang="en-US" dirty="0"/>
          </a:p>
        </p:txBody>
      </p:sp>
      <p:sp>
        <p:nvSpPr>
          <p:cNvPr id="11" name="Tile"/>
          <p:cNvSpPr/>
          <p:nvPr>
            <p:custDataLst>
              <p:custData r:id="rId8"/>
            </p:custDataLst>
          </p:nvPr>
        </p:nvSpPr>
        <p:spPr>
          <a:xfrm>
            <a:off x="3200400" y="1426234"/>
            <a:ext cx="1142999" cy="533400"/>
          </a:xfrm>
          <a:prstGeom prst="rect">
            <a:avLst/>
          </a:prstGeom>
          <a:solidFill>
            <a:srgbClr val="FFFFFF">
              <a:lumMod val="85000"/>
            </a:srgbClr>
          </a:solidFill>
          <a:ln>
            <a:solidFill>
              <a:schemeClr val="tx1"/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My Children</a:t>
            </a:r>
            <a:endParaRPr lang="en-US" dirty="0"/>
          </a:p>
        </p:txBody>
      </p:sp>
      <p:sp>
        <p:nvSpPr>
          <p:cNvPr id="12" name="Tile"/>
          <p:cNvSpPr/>
          <p:nvPr>
            <p:custDataLst>
              <p:custData r:id="rId9"/>
            </p:custDataLst>
          </p:nvPr>
        </p:nvSpPr>
        <p:spPr>
          <a:xfrm>
            <a:off x="3352800" y="1676400"/>
            <a:ext cx="1142999" cy="533400"/>
          </a:xfrm>
          <a:prstGeom prst="rect">
            <a:avLst/>
          </a:prstGeom>
          <a:solidFill>
            <a:srgbClr val="FFFFFF">
              <a:lumMod val="85000"/>
            </a:srgbClr>
          </a:solidFill>
          <a:ln>
            <a:solidFill>
              <a:schemeClr val="tx1"/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My Children</a:t>
            </a:r>
            <a:endParaRPr lang="en-US" dirty="0"/>
          </a:p>
        </p:txBody>
      </p:sp>
      <p:sp>
        <p:nvSpPr>
          <p:cNvPr id="13" name="Tile"/>
          <p:cNvSpPr/>
          <p:nvPr>
            <p:custDataLst>
              <p:custData r:id="rId10"/>
            </p:custDataLst>
          </p:nvPr>
        </p:nvSpPr>
        <p:spPr>
          <a:xfrm>
            <a:off x="5877708" y="1676400"/>
            <a:ext cx="1142999" cy="533400"/>
          </a:xfrm>
          <a:prstGeom prst="rect">
            <a:avLst/>
          </a:prstGeom>
          <a:solidFill>
            <a:srgbClr val="FFFFFF">
              <a:lumMod val="85000"/>
            </a:srgbClr>
          </a:solidFill>
          <a:ln>
            <a:solidFill>
              <a:schemeClr val="tx1"/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Child Profile</a:t>
            </a:r>
            <a:endParaRPr lang="en-US" dirty="0"/>
          </a:p>
        </p:txBody>
      </p:sp>
      <p:sp>
        <p:nvSpPr>
          <p:cNvPr id="14" name="Tile"/>
          <p:cNvSpPr/>
          <p:nvPr>
            <p:custDataLst>
              <p:custData r:id="rId11"/>
            </p:custDataLst>
          </p:nvPr>
        </p:nvSpPr>
        <p:spPr>
          <a:xfrm>
            <a:off x="7305352" y="2135649"/>
            <a:ext cx="1142999" cy="533400"/>
          </a:xfrm>
          <a:prstGeom prst="rect">
            <a:avLst/>
          </a:prstGeom>
          <a:solidFill>
            <a:srgbClr val="FFFFFF">
              <a:lumMod val="85000"/>
            </a:srgbClr>
          </a:solidFill>
          <a:ln>
            <a:solidFill>
              <a:schemeClr val="tx1"/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Child Basics</a:t>
            </a:r>
            <a:endParaRPr lang="en-US" dirty="0"/>
          </a:p>
        </p:txBody>
      </p:sp>
      <p:sp>
        <p:nvSpPr>
          <p:cNvPr id="15" name="Tile"/>
          <p:cNvSpPr/>
          <p:nvPr>
            <p:custDataLst>
              <p:custData r:id="rId12"/>
            </p:custDataLst>
          </p:nvPr>
        </p:nvSpPr>
        <p:spPr>
          <a:xfrm>
            <a:off x="127551" y="3803068"/>
            <a:ext cx="1142999" cy="533400"/>
          </a:xfrm>
          <a:prstGeom prst="rect">
            <a:avLst/>
          </a:prstGeom>
          <a:solidFill>
            <a:srgbClr val="FFFFFF">
              <a:lumMod val="85000"/>
            </a:srgbClr>
          </a:solidFill>
          <a:ln>
            <a:solidFill>
              <a:schemeClr val="tx1"/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Measurements</a:t>
            </a:r>
            <a:endParaRPr lang="en-US" dirty="0"/>
          </a:p>
        </p:txBody>
      </p:sp>
      <p:sp>
        <p:nvSpPr>
          <p:cNvPr id="16" name="Tile"/>
          <p:cNvSpPr/>
          <p:nvPr>
            <p:custDataLst>
              <p:custData r:id="rId13"/>
            </p:custDataLst>
          </p:nvPr>
        </p:nvSpPr>
        <p:spPr>
          <a:xfrm>
            <a:off x="1399589" y="3803068"/>
            <a:ext cx="1142999" cy="533400"/>
          </a:xfrm>
          <a:prstGeom prst="rect">
            <a:avLst/>
          </a:prstGeom>
          <a:solidFill>
            <a:srgbClr val="FFFFFF">
              <a:lumMod val="85000"/>
            </a:srgbClr>
          </a:solidFill>
          <a:ln>
            <a:solidFill>
              <a:schemeClr val="tx1"/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Physical Details</a:t>
            </a:r>
            <a:endParaRPr lang="en-US" dirty="0"/>
          </a:p>
        </p:txBody>
      </p:sp>
      <p:sp>
        <p:nvSpPr>
          <p:cNvPr id="17" name="Tile"/>
          <p:cNvSpPr/>
          <p:nvPr>
            <p:custDataLst>
              <p:custData r:id="rId14"/>
            </p:custDataLst>
          </p:nvPr>
        </p:nvSpPr>
        <p:spPr>
          <a:xfrm>
            <a:off x="2671627" y="3803068"/>
            <a:ext cx="1142999" cy="533400"/>
          </a:xfrm>
          <a:prstGeom prst="rect">
            <a:avLst/>
          </a:prstGeom>
          <a:solidFill>
            <a:srgbClr val="FFFFFF">
              <a:lumMod val="85000"/>
            </a:srgbClr>
          </a:solidFill>
          <a:ln>
            <a:solidFill>
              <a:schemeClr val="tx1"/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Doctor Info</a:t>
            </a:r>
            <a:endParaRPr lang="en-US" dirty="0"/>
          </a:p>
        </p:txBody>
      </p:sp>
      <p:sp>
        <p:nvSpPr>
          <p:cNvPr id="18" name="Tile"/>
          <p:cNvSpPr/>
          <p:nvPr>
            <p:custDataLst>
              <p:custData r:id="rId15"/>
            </p:custDataLst>
          </p:nvPr>
        </p:nvSpPr>
        <p:spPr>
          <a:xfrm>
            <a:off x="3943665" y="3803068"/>
            <a:ext cx="1142999" cy="533400"/>
          </a:xfrm>
          <a:prstGeom prst="rect">
            <a:avLst/>
          </a:prstGeom>
          <a:solidFill>
            <a:srgbClr val="FFFFFF">
              <a:lumMod val="85000"/>
            </a:srgbClr>
          </a:solidFill>
          <a:ln>
            <a:solidFill>
              <a:schemeClr val="tx1"/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Dental Info</a:t>
            </a:r>
            <a:endParaRPr lang="en-US" dirty="0"/>
          </a:p>
        </p:txBody>
      </p:sp>
      <p:sp>
        <p:nvSpPr>
          <p:cNvPr id="19" name="Tile"/>
          <p:cNvSpPr/>
          <p:nvPr>
            <p:custDataLst>
              <p:custData r:id="rId16"/>
            </p:custDataLst>
          </p:nvPr>
        </p:nvSpPr>
        <p:spPr>
          <a:xfrm>
            <a:off x="5215703" y="3803068"/>
            <a:ext cx="1142999" cy="533400"/>
          </a:xfrm>
          <a:prstGeom prst="rect">
            <a:avLst/>
          </a:prstGeom>
          <a:solidFill>
            <a:srgbClr val="FFFFFF">
              <a:lumMod val="85000"/>
            </a:srgbClr>
          </a:solidFill>
          <a:ln>
            <a:solidFill>
              <a:schemeClr val="tx1"/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Medical Alert Info</a:t>
            </a:r>
            <a:endParaRPr lang="en-US" dirty="0"/>
          </a:p>
        </p:txBody>
      </p:sp>
      <p:sp>
        <p:nvSpPr>
          <p:cNvPr id="20" name="Tile"/>
          <p:cNvSpPr/>
          <p:nvPr>
            <p:custDataLst>
              <p:custData r:id="rId17"/>
            </p:custDataLst>
          </p:nvPr>
        </p:nvSpPr>
        <p:spPr>
          <a:xfrm>
            <a:off x="6487741" y="3803067"/>
            <a:ext cx="1142999" cy="780691"/>
          </a:xfrm>
          <a:prstGeom prst="rect">
            <a:avLst/>
          </a:prstGeom>
          <a:solidFill>
            <a:srgbClr val="FFFFFF">
              <a:lumMod val="85000"/>
            </a:srgbClr>
          </a:solidFill>
          <a:ln>
            <a:solidFill>
              <a:schemeClr val="tx1"/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Distinguishing Features</a:t>
            </a:r>
            <a:endParaRPr lang="en-US" dirty="0"/>
          </a:p>
        </p:txBody>
      </p:sp>
      <p:sp>
        <p:nvSpPr>
          <p:cNvPr id="21" name="Tile"/>
          <p:cNvSpPr/>
          <p:nvPr>
            <p:custDataLst>
              <p:custData r:id="rId18"/>
            </p:custDataLst>
          </p:nvPr>
        </p:nvSpPr>
        <p:spPr>
          <a:xfrm>
            <a:off x="7755112" y="3803068"/>
            <a:ext cx="1142999" cy="533400"/>
          </a:xfrm>
          <a:prstGeom prst="rect">
            <a:avLst/>
          </a:prstGeom>
          <a:solidFill>
            <a:srgbClr val="FFFFFF">
              <a:lumMod val="85000"/>
            </a:srgbClr>
          </a:solidFill>
          <a:ln>
            <a:solidFill>
              <a:schemeClr val="tx1"/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I.D. Checklist</a:t>
            </a:r>
            <a:endParaRPr lang="en-US" dirty="0"/>
          </a:p>
        </p:txBody>
      </p:sp>
      <p:cxnSp>
        <p:nvCxnSpPr>
          <p:cNvPr id="22" name="Elbow Connector 21"/>
          <p:cNvCxnSpPr>
            <a:stCxn id="4" idx="3"/>
            <a:endCxn id="6" idx="1"/>
          </p:cNvCxnSpPr>
          <p:nvPr/>
        </p:nvCxnSpPr>
        <p:spPr>
          <a:xfrm>
            <a:off x="2689951" y="1437102"/>
            <a:ext cx="358049" cy="566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4" idx="2"/>
            <a:endCxn id="7" idx="0"/>
          </p:cNvCxnSpPr>
          <p:nvPr/>
        </p:nvCxnSpPr>
        <p:spPr>
          <a:xfrm rot="5400000">
            <a:off x="943929" y="1473573"/>
            <a:ext cx="1035670" cy="1389575"/>
          </a:xfrm>
          <a:prstGeom prst="bentConnector3">
            <a:avLst>
              <a:gd name="adj1" fmla="val 7498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4" idx="2"/>
            <a:endCxn id="8" idx="0"/>
          </p:cNvCxnSpPr>
          <p:nvPr/>
        </p:nvCxnSpPr>
        <p:spPr>
          <a:xfrm rot="5400000">
            <a:off x="1642949" y="2164127"/>
            <a:ext cx="1027204" cy="127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4" idx="2"/>
            <a:endCxn id="9" idx="0"/>
          </p:cNvCxnSpPr>
          <p:nvPr/>
        </p:nvCxnSpPr>
        <p:spPr>
          <a:xfrm rot="16200000" flipH="1">
            <a:off x="2390571" y="1416505"/>
            <a:ext cx="1027204" cy="1495244"/>
          </a:xfrm>
          <a:prstGeom prst="bentConnector3">
            <a:avLst>
              <a:gd name="adj1" fmla="val 7603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4" idx="2"/>
            <a:endCxn id="10" idx="0"/>
          </p:cNvCxnSpPr>
          <p:nvPr/>
        </p:nvCxnSpPr>
        <p:spPr>
          <a:xfrm rot="16200000" flipH="1">
            <a:off x="3133959" y="673116"/>
            <a:ext cx="1035670" cy="2990487"/>
          </a:xfrm>
          <a:prstGeom prst="bentConnector3">
            <a:avLst>
              <a:gd name="adj1" fmla="val 7498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2" idx="3"/>
            <a:endCxn id="13" idx="1"/>
          </p:cNvCxnSpPr>
          <p:nvPr/>
        </p:nvCxnSpPr>
        <p:spPr>
          <a:xfrm>
            <a:off x="4495799" y="1943100"/>
            <a:ext cx="138190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13" idx="2"/>
            <a:endCxn id="15" idx="0"/>
          </p:cNvCxnSpPr>
          <p:nvPr/>
        </p:nvCxnSpPr>
        <p:spPr>
          <a:xfrm rot="5400000">
            <a:off x="2777496" y="131356"/>
            <a:ext cx="1593268" cy="5750157"/>
          </a:xfrm>
          <a:prstGeom prst="bentConnector3">
            <a:avLst>
              <a:gd name="adj1" fmla="val 7490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13" idx="2"/>
            <a:endCxn id="16" idx="0"/>
          </p:cNvCxnSpPr>
          <p:nvPr/>
        </p:nvCxnSpPr>
        <p:spPr>
          <a:xfrm rot="5400000">
            <a:off x="3413515" y="767375"/>
            <a:ext cx="1593268" cy="4478119"/>
          </a:xfrm>
          <a:prstGeom prst="bentConnector3">
            <a:avLst>
              <a:gd name="adj1" fmla="val 7490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13" idx="2"/>
            <a:endCxn id="17" idx="0"/>
          </p:cNvCxnSpPr>
          <p:nvPr/>
        </p:nvCxnSpPr>
        <p:spPr>
          <a:xfrm rot="5400000">
            <a:off x="4049534" y="1403394"/>
            <a:ext cx="1593268" cy="3206081"/>
          </a:xfrm>
          <a:prstGeom prst="bentConnector3">
            <a:avLst>
              <a:gd name="adj1" fmla="val 7598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13" idx="2"/>
            <a:endCxn id="18" idx="0"/>
          </p:cNvCxnSpPr>
          <p:nvPr/>
        </p:nvCxnSpPr>
        <p:spPr>
          <a:xfrm rot="5400000">
            <a:off x="4685553" y="2039413"/>
            <a:ext cx="1593268" cy="1934043"/>
          </a:xfrm>
          <a:prstGeom prst="bentConnector3">
            <a:avLst>
              <a:gd name="adj1" fmla="val 7544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13" idx="2"/>
            <a:endCxn id="19" idx="0"/>
          </p:cNvCxnSpPr>
          <p:nvPr/>
        </p:nvCxnSpPr>
        <p:spPr>
          <a:xfrm rot="5400000">
            <a:off x="5321572" y="2675432"/>
            <a:ext cx="1593268" cy="662005"/>
          </a:xfrm>
          <a:prstGeom prst="bentConnector3">
            <a:avLst>
              <a:gd name="adj1" fmla="val 7598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stCxn id="13" idx="2"/>
            <a:endCxn id="20" idx="0"/>
          </p:cNvCxnSpPr>
          <p:nvPr/>
        </p:nvCxnSpPr>
        <p:spPr>
          <a:xfrm rot="16200000" flipH="1">
            <a:off x="5957591" y="2701416"/>
            <a:ext cx="1593267" cy="610033"/>
          </a:xfrm>
          <a:prstGeom prst="bentConnector3">
            <a:avLst>
              <a:gd name="adj1" fmla="val 7544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13" idx="2"/>
            <a:endCxn id="21" idx="0"/>
          </p:cNvCxnSpPr>
          <p:nvPr/>
        </p:nvCxnSpPr>
        <p:spPr>
          <a:xfrm rot="16200000" flipH="1">
            <a:off x="6591276" y="2067732"/>
            <a:ext cx="1593268" cy="1877404"/>
          </a:xfrm>
          <a:prstGeom prst="bentConnector3">
            <a:avLst>
              <a:gd name="adj1" fmla="val 7490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ile"/>
          <p:cNvSpPr/>
          <p:nvPr>
            <p:custDataLst>
              <p:custData r:id="rId19"/>
            </p:custDataLst>
          </p:nvPr>
        </p:nvSpPr>
        <p:spPr>
          <a:xfrm>
            <a:off x="189737" y="4082706"/>
            <a:ext cx="1142999" cy="533400"/>
          </a:xfrm>
          <a:prstGeom prst="rect">
            <a:avLst/>
          </a:prstGeom>
          <a:solidFill>
            <a:srgbClr val="FFFFFF">
              <a:lumMod val="85000"/>
            </a:srgbClr>
          </a:solidFill>
          <a:ln>
            <a:solidFill>
              <a:schemeClr val="tx1"/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Measurements</a:t>
            </a:r>
            <a:endParaRPr lang="en-US" dirty="0"/>
          </a:p>
        </p:txBody>
      </p:sp>
      <p:sp>
        <p:nvSpPr>
          <p:cNvPr id="37" name="Tile"/>
          <p:cNvSpPr/>
          <p:nvPr>
            <p:custDataLst>
              <p:custData r:id="rId20"/>
            </p:custDataLst>
          </p:nvPr>
        </p:nvSpPr>
        <p:spPr>
          <a:xfrm>
            <a:off x="261449" y="4362344"/>
            <a:ext cx="1142999" cy="533400"/>
          </a:xfrm>
          <a:prstGeom prst="rect">
            <a:avLst/>
          </a:prstGeom>
          <a:solidFill>
            <a:srgbClr val="FFFFFF">
              <a:lumMod val="85000"/>
            </a:srgbClr>
          </a:solidFill>
          <a:ln>
            <a:solidFill>
              <a:schemeClr val="tx1"/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Measurements</a:t>
            </a:r>
            <a:endParaRPr lang="en-US" dirty="0"/>
          </a:p>
        </p:txBody>
      </p:sp>
      <p:sp>
        <p:nvSpPr>
          <p:cNvPr id="40" name="Tile"/>
          <p:cNvSpPr/>
          <p:nvPr>
            <p:custDataLst>
              <p:custData r:id="rId21"/>
            </p:custDataLst>
          </p:nvPr>
        </p:nvSpPr>
        <p:spPr>
          <a:xfrm>
            <a:off x="6554962" y="4067611"/>
            <a:ext cx="1142999" cy="780691"/>
          </a:xfrm>
          <a:prstGeom prst="rect">
            <a:avLst/>
          </a:prstGeom>
          <a:solidFill>
            <a:srgbClr val="FFFFFF">
              <a:lumMod val="85000"/>
            </a:srgbClr>
          </a:solidFill>
          <a:ln>
            <a:solidFill>
              <a:schemeClr val="tx1"/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Distinguishing Features</a:t>
            </a:r>
            <a:endParaRPr lang="en-US" dirty="0"/>
          </a:p>
        </p:txBody>
      </p:sp>
      <p:sp>
        <p:nvSpPr>
          <p:cNvPr id="41" name="Tile"/>
          <p:cNvSpPr/>
          <p:nvPr>
            <p:custDataLst>
              <p:custData r:id="rId22"/>
            </p:custDataLst>
          </p:nvPr>
        </p:nvSpPr>
        <p:spPr>
          <a:xfrm>
            <a:off x="6632581" y="4424723"/>
            <a:ext cx="1142999" cy="780691"/>
          </a:xfrm>
          <a:prstGeom prst="rect">
            <a:avLst/>
          </a:prstGeom>
          <a:solidFill>
            <a:srgbClr val="FFFFFF">
              <a:lumMod val="85000"/>
            </a:srgbClr>
          </a:solidFill>
          <a:ln>
            <a:solidFill>
              <a:schemeClr val="tx1"/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Distinguishing Features</a:t>
            </a:r>
            <a:endParaRPr lang="en-US" dirty="0"/>
          </a:p>
        </p:txBody>
      </p:sp>
      <p:sp>
        <p:nvSpPr>
          <p:cNvPr id="43" name="Tile"/>
          <p:cNvSpPr/>
          <p:nvPr>
            <p:custDataLst>
              <p:custData r:id="rId23"/>
            </p:custDataLst>
          </p:nvPr>
        </p:nvSpPr>
        <p:spPr>
          <a:xfrm>
            <a:off x="261448" y="5205414"/>
            <a:ext cx="1142999" cy="798365"/>
          </a:xfrm>
          <a:prstGeom prst="rect">
            <a:avLst/>
          </a:prstGeom>
          <a:solidFill>
            <a:srgbClr val="FFFFFF">
              <a:lumMod val="85000"/>
            </a:srgbClr>
          </a:solidFill>
          <a:ln>
            <a:solidFill>
              <a:schemeClr val="tx1"/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Add/Edit Measurement</a:t>
            </a:r>
            <a:endParaRPr lang="en-US" dirty="0"/>
          </a:p>
        </p:txBody>
      </p:sp>
      <p:sp>
        <p:nvSpPr>
          <p:cNvPr id="163" name="Tile"/>
          <p:cNvSpPr/>
          <p:nvPr>
            <p:custDataLst>
              <p:custData r:id="rId24"/>
            </p:custDataLst>
          </p:nvPr>
        </p:nvSpPr>
        <p:spPr>
          <a:xfrm>
            <a:off x="6632581" y="5414083"/>
            <a:ext cx="1142999" cy="1083450"/>
          </a:xfrm>
          <a:prstGeom prst="rect">
            <a:avLst/>
          </a:prstGeom>
          <a:solidFill>
            <a:srgbClr val="FFFFFF">
              <a:lumMod val="85000"/>
            </a:srgbClr>
          </a:solidFill>
          <a:ln>
            <a:solidFill>
              <a:schemeClr val="tx1"/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Add/</a:t>
            </a:r>
            <a:r>
              <a:rPr lang="en-US" dirty="0" err="1" smtClean="0"/>
              <a:t>EditDistinguishing</a:t>
            </a:r>
            <a:r>
              <a:rPr lang="en-US" dirty="0" smtClean="0"/>
              <a:t> Features</a:t>
            </a:r>
            <a:endParaRPr lang="en-US" dirty="0"/>
          </a:p>
        </p:txBody>
      </p:sp>
      <p:cxnSp>
        <p:nvCxnSpPr>
          <p:cNvPr id="167" name="Straight Arrow Connector 166"/>
          <p:cNvCxnSpPr>
            <a:stCxn id="37" idx="2"/>
            <a:endCxn id="43" idx="0"/>
          </p:cNvCxnSpPr>
          <p:nvPr/>
        </p:nvCxnSpPr>
        <p:spPr>
          <a:xfrm flipH="1">
            <a:off x="832948" y="4895744"/>
            <a:ext cx="1" cy="3096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>
            <a:stCxn id="41" idx="2"/>
            <a:endCxn id="163" idx="0"/>
          </p:cNvCxnSpPr>
          <p:nvPr/>
        </p:nvCxnSpPr>
        <p:spPr>
          <a:xfrm>
            <a:off x="7204081" y="5205414"/>
            <a:ext cx="0" cy="2086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ile"/>
          <p:cNvSpPr/>
          <p:nvPr>
            <p:custDataLst>
              <p:custData r:id="rId25"/>
            </p:custDataLst>
          </p:nvPr>
        </p:nvSpPr>
        <p:spPr>
          <a:xfrm>
            <a:off x="7305353" y="1357250"/>
            <a:ext cx="1142999" cy="533400"/>
          </a:xfrm>
          <a:prstGeom prst="rect">
            <a:avLst/>
          </a:prstGeom>
          <a:solidFill>
            <a:srgbClr val="FFFFFF">
              <a:lumMod val="85000"/>
            </a:srgbClr>
          </a:solidFill>
          <a:ln>
            <a:solidFill>
              <a:schemeClr val="tx1"/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Add/Edit Photo</a:t>
            </a:r>
            <a:endParaRPr lang="en-US" dirty="0"/>
          </a:p>
        </p:txBody>
      </p:sp>
      <p:cxnSp>
        <p:nvCxnSpPr>
          <p:cNvPr id="178" name="Elbow Connector 177"/>
          <p:cNvCxnSpPr>
            <a:stCxn id="13" idx="3"/>
            <a:endCxn id="176" idx="1"/>
          </p:cNvCxnSpPr>
          <p:nvPr/>
        </p:nvCxnSpPr>
        <p:spPr>
          <a:xfrm flipV="1">
            <a:off x="7020707" y="1623950"/>
            <a:ext cx="284646" cy="31915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Elbow Connector 181"/>
          <p:cNvCxnSpPr>
            <a:stCxn id="13" idx="3"/>
            <a:endCxn id="14" idx="1"/>
          </p:cNvCxnSpPr>
          <p:nvPr/>
        </p:nvCxnSpPr>
        <p:spPr>
          <a:xfrm>
            <a:off x="7020707" y="1943100"/>
            <a:ext cx="284645" cy="459249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7484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86916"/>
            <a:ext cx="8077200" cy="6771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400" dirty="0" smtClean="0"/>
              <a:t>The Login screen will be used to authenticate the User.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 smtClean="0"/>
              <a:t>Authentication will either be through a Microsoft account, Gmail account, or Twitter account.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 smtClean="0"/>
              <a:t>Once Authenticated, the User will be taken to the MCM screen.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 smtClean="0"/>
              <a:t>Informational static screens: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 smtClean="0"/>
              <a:t>Home DNA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 smtClean="0"/>
              <a:t>Safety for Children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 smtClean="0"/>
              <a:t>Missing Child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 smtClean="0"/>
              <a:t>About MCM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 err="1" smtClean="0"/>
              <a:t>MyChildren</a:t>
            </a:r>
            <a:r>
              <a:rPr lang="en-US" sz="1400" dirty="0" smtClean="0"/>
              <a:t> screen: This screen will displays a list of children associated with the logged in User account.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/>
              <a:t>If there is no Children associated with the User account, the screen will display a “You haven’t added your children yet” text.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 smtClean="0"/>
              <a:t>If there is children associated with the logged in User account, a list of the associated children will be displayed.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 smtClean="0"/>
              <a:t>An “Add Child” button will be available on this screen. When adding a child, the User is taken directly to the Child Basics screen. In the Child Basics screen, the User will enter the required information needed for a child record.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 smtClean="0"/>
              <a:t>Child Profile screen: This screen provides navigation to other screens for other types of child information to enter. A Child can be removed from the list using this screen.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 smtClean="0"/>
              <a:t>Profile </a:t>
            </a:r>
            <a:r>
              <a:rPr lang="en-US" sz="1400" dirty="0"/>
              <a:t>screens</a:t>
            </a:r>
            <a:r>
              <a:rPr lang="en-US" sz="1400" dirty="0" smtClean="0"/>
              <a:t>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 smtClean="0"/>
              <a:t>Add Photo –Used to add/edit photo of the child.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 smtClean="0"/>
              <a:t>Child Basics – This is the first screen when adding a child to the list. Name and date of birth are required to add a child to the list.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 smtClean="0"/>
              <a:t>Measurements screen: This screen displays a list of the Measurements (height, weight) taken.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 smtClean="0"/>
              <a:t>Physical Details – hair color, eye color, etc.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 smtClean="0"/>
              <a:t>Doctor Info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 smtClean="0"/>
              <a:t>Dental Info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 smtClean="0"/>
              <a:t>Medical Alert Info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 smtClean="0"/>
              <a:t>Distinguishing Features screen: This screen displays a list of birthmarks, scars, etc. on the child body.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 smtClean="0"/>
              <a:t>I.D. </a:t>
            </a:r>
            <a:r>
              <a:rPr lang="en-US" sz="1400" dirty="0" err="1" smtClean="0"/>
              <a:t>CheckList</a:t>
            </a:r>
            <a:r>
              <a:rPr lang="en-US" sz="1400" dirty="0" smtClean="0"/>
              <a:t> – A list of items to be included in an I.D. folder for each child. The User can check off each item placed in the folder.</a:t>
            </a:r>
          </a:p>
        </p:txBody>
      </p:sp>
    </p:spTree>
    <p:extLst>
      <p:ext uri="{BB962C8B-B14F-4D97-AF65-F5344CB8AC3E}">
        <p14:creationId xmlns:p14="http://schemas.microsoft.com/office/powerpoint/2010/main" val="1411708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38200" y="228600"/>
            <a:ext cx="7543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 the informational static screens, html will be used to display the information as rich text.</a:t>
            </a:r>
          </a:p>
          <a:p>
            <a:endParaRPr lang="en-US" dirty="0"/>
          </a:p>
          <a:p>
            <a:r>
              <a:rPr lang="en-US" dirty="0" smtClean="0"/>
              <a:t>The html will stored in the database. The application will retrieve the appropriate html for each of the static screens and save them as a file in the applications internal storage. The application will check if the appropriate file is in the internal storage of the application and determine if a newer version of html is in </a:t>
            </a:r>
            <a:r>
              <a:rPr lang="en-US" smtClean="0"/>
              <a:t>the database.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02863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8200" y="228600"/>
            <a:ext cx="75438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When the User navigates to the My Children screen, the User can add a Child to the list. </a:t>
            </a:r>
          </a:p>
          <a:p>
            <a:endParaRPr lang="en-US" dirty="0"/>
          </a:p>
          <a:p>
            <a:r>
              <a:rPr lang="en-US" dirty="0" smtClean="0"/>
              <a:t>To add a child to the list: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</a:t>
            </a:r>
            <a:r>
              <a:rPr lang="en-US" dirty="0" smtClean="0"/>
              <a:t>he User will click on the “Add a Child” icon in the Action Bar.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A new Child object will be created. The Child object will not have a </a:t>
            </a:r>
            <a:r>
              <a:rPr lang="en-US" dirty="0" err="1" smtClean="0"/>
              <a:t>ChildId</a:t>
            </a:r>
            <a:r>
              <a:rPr lang="en-US" dirty="0" smtClean="0"/>
              <a:t> at this point.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The application will navigate to the Child Profile screen.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The only available navigation buttons under Child Profile will be Child Basics. Other </a:t>
            </a:r>
            <a:r>
              <a:rPr lang="en-US" dirty="0"/>
              <a:t>Child Profile </a:t>
            </a:r>
            <a:r>
              <a:rPr lang="en-US" dirty="0" smtClean="0"/>
              <a:t>navigation buttons </a:t>
            </a:r>
            <a:r>
              <a:rPr lang="en-US" dirty="0"/>
              <a:t>(Child Measurements, Doctor Info, Dental Info, Distinguishing Features, etc</a:t>
            </a:r>
            <a:r>
              <a:rPr lang="en-US" dirty="0" smtClean="0"/>
              <a:t>.) are disabled, at this point.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Once all the necessary information has been entered and saved in Child Basics, a </a:t>
            </a:r>
            <a:r>
              <a:rPr lang="en-US" dirty="0" err="1" smtClean="0"/>
              <a:t>ChildId</a:t>
            </a:r>
            <a:r>
              <a:rPr lang="en-US" dirty="0" smtClean="0"/>
              <a:t> is assigned. The User can then navigate to the other Child Profile screens and enter other child information.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The other Child Profile screens are only available on an existing child (has an assigned </a:t>
            </a:r>
            <a:r>
              <a:rPr lang="en-US" dirty="0" err="1" smtClean="0"/>
              <a:t>ChildId</a:t>
            </a:r>
            <a:r>
              <a:rPr lang="en-US" dirty="0" smtClean="0"/>
              <a:t>).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r>
              <a:rPr lang="en-US" dirty="0" smtClean="0"/>
              <a:t>Removing a child from the list can be done through the Child Profile screen.</a:t>
            </a:r>
          </a:p>
        </p:txBody>
      </p:sp>
    </p:spTree>
    <p:extLst>
      <p:ext uri="{BB962C8B-B14F-4D97-AF65-F5344CB8AC3E}">
        <p14:creationId xmlns:p14="http://schemas.microsoft.com/office/powerpoint/2010/main" val="3359745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09600" y="86916"/>
            <a:ext cx="807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400" dirty="0" smtClean="0"/>
              <a:t>Children Photos will be saved in Azure Storage and also on the mobile device.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 smtClean="0"/>
              <a:t>For the mobile device, the photos will be in the internal storage of the application.</a:t>
            </a:r>
          </a:p>
        </p:txBody>
      </p:sp>
    </p:spTree>
    <p:extLst>
      <p:ext uri="{BB962C8B-B14F-4D97-AF65-F5344CB8AC3E}">
        <p14:creationId xmlns:p14="http://schemas.microsoft.com/office/powerpoint/2010/main" val="495608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Database Diagram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524000" y="2209800"/>
            <a:ext cx="678980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A User account may have one or more Child objects.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A Child object may have one or more Child Measurements.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A Child object may have one or more Distinguishing Features.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A Child object may have one or more I.D. Check List items checked.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5666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Table Scripts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562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6601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900" dirty="0"/>
              <a:t>CREATE TABLE [</a:t>
            </a:r>
            <a:r>
              <a:rPr lang="en-US" sz="900" dirty="0" err="1"/>
              <a:t>MissingChildrenMinnesota_Dev</a:t>
            </a:r>
            <a:r>
              <a:rPr lang="en-US" sz="900" dirty="0"/>
              <a:t>].[Children](</a:t>
            </a:r>
            <a:br>
              <a:rPr lang="en-US" sz="900" dirty="0"/>
            </a:br>
            <a:r>
              <a:rPr lang="en-US" sz="900" dirty="0"/>
              <a:t>[Id] [</a:t>
            </a:r>
            <a:r>
              <a:rPr lang="en-US" sz="900" dirty="0" err="1"/>
              <a:t>nvarchar</a:t>
            </a:r>
            <a:r>
              <a:rPr lang="en-US" sz="900" dirty="0"/>
              <a:t>](128) NOT NULL DEFAULT (</a:t>
            </a:r>
            <a:r>
              <a:rPr lang="en-US" sz="900" dirty="0" err="1"/>
              <a:t>newid</a:t>
            </a:r>
            <a:r>
              <a:rPr lang="en-US" sz="900" dirty="0"/>
              <a:t>()),</a:t>
            </a:r>
            <a:br>
              <a:rPr lang="en-US" sz="900" dirty="0"/>
            </a:br>
            <a:r>
              <a:rPr lang="en-US" sz="900" dirty="0"/>
              <a:t>[</a:t>
            </a:r>
            <a:r>
              <a:rPr lang="en-US" sz="900" dirty="0" err="1"/>
              <a:t>UserAccount</a:t>
            </a:r>
            <a:r>
              <a:rPr lang="en-US" sz="900" dirty="0"/>
              <a:t>] [</a:t>
            </a:r>
            <a:r>
              <a:rPr lang="en-US" sz="900" dirty="0" err="1"/>
              <a:t>nvarchar</a:t>
            </a:r>
            <a:r>
              <a:rPr lang="en-US" sz="900" dirty="0"/>
              <a:t>](100) NOT NULL,</a:t>
            </a:r>
            <a:br>
              <a:rPr lang="en-US" sz="900" dirty="0"/>
            </a:br>
            <a:r>
              <a:rPr lang="en-US" sz="900" dirty="0"/>
              <a:t>[</a:t>
            </a:r>
            <a:r>
              <a:rPr lang="en-US" sz="900" dirty="0" err="1"/>
              <a:t>FirstName</a:t>
            </a:r>
            <a:r>
              <a:rPr lang="en-US" sz="900" dirty="0"/>
              <a:t>] [</a:t>
            </a:r>
            <a:r>
              <a:rPr lang="en-US" sz="900" dirty="0" err="1"/>
              <a:t>nvarchar</a:t>
            </a:r>
            <a:r>
              <a:rPr lang="en-US" sz="900" dirty="0"/>
              <a:t>](50) NOT NULL,</a:t>
            </a:r>
            <a:br>
              <a:rPr lang="en-US" sz="900" dirty="0"/>
            </a:br>
            <a:r>
              <a:rPr lang="en-US" sz="900" dirty="0"/>
              <a:t>[</a:t>
            </a:r>
            <a:r>
              <a:rPr lang="en-US" sz="900" dirty="0" err="1"/>
              <a:t>MiddleName</a:t>
            </a:r>
            <a:r>
              <a:rPr lang="en-US" sz="900" dirty="0"/>
              <a:t>] [</a:t>
            </a:r>
            <a:r>
              <a:rPr lang="en-US" sz="900" dirty="0" err="1"/>
              <a:t>nvarchar</a:t>
            </a:r>
            <a:r>
              <a:rPr lang="en-US" sz="900" dirty="0"/>
              <a:t>](50) NULL,</a:t>
            </a:r>
            <a:br>
              <a:rPr lang="en-US" sz="900" dirty="0"/>
            </a:br>
            <a:r>
              <a:rPr lang="en-US" sz="900" dirty="0"/>
              <a:t>[</a:t>
            </a:r>
            <a:r>
              <a:rPr lang="en-US" sz="900" dirty="0" err="1"/>
              <a:t>LastName</a:t>
            </a:r>
            <a:r>
              <a:rPr lang="en-US" sz="900" dirty="0"/>
              <a:t>] [</a:t>
            </a:r>
            <a:r>
              <a:rPr lang="en-US" sz="900" dirty="0" err="1"/>
              <a:t>nvarchar</a:t>
            </a:r>
            <a:r>
              <a:rPr lang="en-US" sz="900" dirty="0"/>
              <a:t>](100) NOT NULL,</a:t>
            </a:r>
            <a:br>
              <a:rPr lang="en-US" sz="900" dirty="0"/>
            </a:br>
            <a:r>
              <a:rPr lang="en-US" sz="900" dirty="0"/>
              <a:t>[</a:t>
            </a:r>
            <a:r>
              <a:rPr lang="en-US" sz="900" dirty="0" err="1"/>
              <a:t>BirthDate</a:t>
            </a:r>
            <a:r>
              <a:rPr lang="en-US" sz="900" dirty="0"/>
              <a:t>] [</a:t>
            </a:r>
            <a:r>
              <a:rPr lang="en-US" sz="900" dirty="0" err="1"/>
              <a:t>datetime</a:t>
            </a:r>
            <a:r>
              <a:rPr lang="en-US" sz="900" dirty="0"/>
              <a:t>] NOT NULL,</a:t>
            </a:r>
            <a:br>
              <a:rPr lang="en-US" sz="900" dirty="0"/>
            </a:br>
            <a:r>
              <a:rPr lang="en-US" sz="900" dirty="0"/>
              <a:t>[</a:t>
            </a:r>
            <a:r>
              <a:rPr lang="en-US" sz="900" dirty="0" err="1"/>
              <a:t>HairColor</a:t>
            </a:r>
            <a:r>
              <a:rPr lang="en-US" sz="900" dirty="0"/>
              <a:t>] [</a:t>
            </a:r>
            <a:r>
              <a:rPr lang="en-US" sz="900" dirty="0" err="1"/>
              <a:t>nvarchar</a:t>
            </a:r>
            <a:r>
              <a:rPr lang="en-US" sz="900" dirty="0"/>
              <a:t>](25) NULL,</a:t>
            </a:r>
            <a:br>
              <a:rPr lang="en-US" sz="900" dirty="0"/>
            </a:br>
            <a:r>
              <a:rPr lang="en-US" sz="900" dirty="0"/>
              <a:t>[</a:t>
            </a:r>
            <a:r>
              <a:rPr lang="en-US" sz="900" dirty="0" err="1"/>
              <a:t>EyeColor</a:t>
            </a:r>
            <a:r>
              <a:rPr lang="en-US" sz="900" dirty="0"/>
              <a:t>] [</a:t>
            </a:r>
            <a:r>
              <a:rPr lang="en-US" sz="900" dirty="0" err="1"/>
              <a:t>nvarchar</a:t>
            </a:r>
            <a:r>
              <a:rPr lang="en-US" sz="900" dirty="0"/>
              <a:t>](25) NULL,</a:t>
            </a:r>
            <a:br>
              <a:rPr lang="en-US" sz="900" dirty="0"/>
            </a:br>
            <a:r>
              <a:rPr lang="en-US" sz="900" dirty="0"/>
              <a:t>[Glasses] [bit] NOT NULL DEFAULT (0),</a:t>
            </a:r>
            <a:br>
              <a:rPr lang="en-US" sz="900" dirty="0"/>
            </a:br>
            <a:r>
              <a:rPr lang="en-US" sz="900" dirty="0"/>
              <a:t>[Contacts] [bit] NOT NULL DEFAULT (0),</a:t>
            </a:r>
            <a:br>
              <a:rPr lang="en-US" sz="900" dirty="0"/>
            </a:br>
            <a:r>
              <a:rPr lang="en-US" sz="900" dirty="0"/>
              <a:t>[</a:t>
            </a:r>
            <a:r>
              <a:rPr lang="en-US" sz="900" dirty="0" err="1"/>
              <a:t>SkinTone</a:t>
            </a:r>
            <a:r>
              <a:rPr lang="en-US" sz="900" dirty="0"/>
              <a:t>] [</a:t>
            </a:r>
            <a:r>
              <a:rPr lang="en-US" sz="900" dirty="0" err="1"/>
              <a:t>nvarchar</a:t>
            </a:r>
            <a:r>
              <a:rPr lang="en-US" sz="900" dirty="0"/>
              <a:t>](25) NULL,</a:t>
            </a:r>
            <a:br>
              <a:rPr lang="en-US" sz="900" dirty="0"/>
            </a:br>
            <a:r>
              <a:rPr lang="en-US" sz="900" dirty="0"/>
              <a:t>[</a:t>
            </a:r>
            <a:r>
              <a:rPr lang="en-US" sz="900" dirty="0" err="1"/>
              <a:t>RaceEthnicity</a:t>
            </a:r>
            <a:r>
              <a:rPr lang="en-US" sz="900" dirty="0"/>
              <a:t>] [</a:t>
            </a:r>
            <a:r>
              <a:rPr lang="en-US" sz="900" dirty="0" err="1"/>
              <a:t>nvarchar</a:t>
            </a:r>
            <a:r>
              <a:rPr lang="en-US" sz="900" dirty="0"/>
              <a:t>](30) NULL,</a:t>
            </a:r>
            <a:br>
              <a:rPr lang="en-US" sz="900" dirty="0"/>
            </a:br>
            <a:r>
              <a:rPr lang="en-US" sz="900" dirty="0"/>
              <a:t>[</a:t>
            </a:r>
            <a:r>
              <a:rPr lang="en-US" sz="900" dirty="0" err="1"/>
              <a:t>DoctorName</a:t>
            </a:r>
            <a:r>
              <a:rPr lang="en-US" sz="900" dirty="0"/>
              <a:t>] [</a:t>
            </a:r>
            <a:r>
              <a:rPr lang="en-US" sz="900" dirty="0" err="1"/>
              <a:t>nvarchar</a:t>
            </a:r>
            <a:r>
              <a:rPr lang="en-US" sz="900" dirty="0"/>
              <a:t>](150) NULL,</a:t>
            </a:r>
            <a:br>
              <a:rPr lang="en-US" sz="900" dirty="0"/>
            </a:br>
            <a:r>
              <a:rPr lang="en-US" sz="900" dirty="0"/>
              <a:t>[</a:t>
            </a:r>
            <a:r>
              <a:rPr lang="en-US" sz="900" dirty="0" err="1"/>
              <a:t>DoctorClinicName</a:t>
            </a:r>
            <a:r>
              <a:rPr lang="en-US" sz="900" dirty="0"/>
              <a:t>] [</a:t>
            </a:r>
            <a:r>
              <a:rPr lang="en-US" sz="900" dirty="0" err="1"/>
              <a:t>nvarchar</a:t>
            </a:r>
            <a:r>
              <a:rPr lang="en-US" sz="900" dirty="0"/>
              <a:t>](200) NULL,</a:t>
            </a:r>
            <a:br>
              <a:rPr lang="en-US" sz="900" dirty="0"/>
            </a:br>
            <a:r>
              <a:rPr lang="en-US" sz="900" dirty="0"/>
              <a:t>[DoctorAddress1] [</a:t>
            </a:r>
            <a:r>
              <a:rPr lang="en-US" sz="900" dirty="0" err="1"/>
              <a:t>nvarchar</a:t>
            </a:r>
            <a:r>
              <a:rPr lang="en-US" sz="900" dirty="0"/>
              <a:t>](150) NULL,</a:t>
            </a:r>
            <a:br>
              <a:rPr lang="en-US" sz="900" dirty="0"/>
            </a:br>
            <a:r>
              <a:rPr lang="en-US" sz="900" dirty="0"/>
              <a:t>[DoctorAddress2] [</a:t>
            </a:r>
            <a:r>
              <a:rPr lang="en-US" sz="900" dirty="0" err="1"/>
              <a:t>nvarchar</a:t>
            </a:r>
            <a:r>
              <a:rPr lang="en-US" sz="900" dirty="0"/>
              <a:t>](150) NULL,</a:t>
            </a:r>
            <a:br>
              <a:rPr lang="en-US" sz="900" dirty="0"/>
            </a:br>
            <a:r>
              <a:rPr lang="en-US" sz="900" dirty="0"/>
              <a:t>[</a:t>
            </a:r>
            <a:r>
              <a:rPr lang="en-US" sz="900" dirty="0" err="1"/>
              <a:t>DoctorCity</a:t>
            </a:r>
            <a:r>
              <a:rPr lang="en-US" sz="900" dirty="0"/>
              <a:t>] [</a:t>
            </a:r>
            <a:r>
              <a:rPr lang="en-US" sz="900" dirty="0" err="1"/>
              <a:t>nvarchar</a:t>
            </a:r>
            <a:r>
              <a:rPr lang="en-US" sz="900" dirty="0"/>
              <a:t>](100) NULL,</a:t>
            </a:r>
            <a:br>
              <a:rPr lang="en-US" sz="900" dirty="0"/>
            </a:br>
            <a:r>
              <a:rPr lang="en-US" sz="900" dirty="0"/>
              <a:t>[</a:t>
            </a:r>
            <a:r>
              <a:rPr lang="en-US" sz="900" dirty="0" err="1"/>
              <a:t>DoctorState</a:t>
            </a:r>
            <a:r>
              <a:rPr lang="en-US" sz="900" dirty="0"/>
              <a:t>] [</a:t>
            </a:r>
            <a:r>
              <a:rPr lang="en-US" sz="900" dirty="0" err="1"/>
              <a:t>nvarchar</a:t>
            </a:r>
            <a:r>
              <a:rPr lang="en-US" sz="900" dirty="0"/>
              <a:t>](50) NULL,</a:t>
            </a:r>
            <a:br>
              <a:rPr lang="en-US" sz="900" dirty="0"/>
            </a:br>
            <a:r>
              <a:rPr lang="en-US" sz="900" dirty="0"/>
              <a:t>[</a:t>
            </a:r>
            <a:r>
              <a:rPr lang="en-US" sz="900" dirty="0" err="1"/>
              <a:t>DoctorPostalCode</a:t>
            </a:r>
            <a:r>
              <a:rPr lang="en-US" sz="900" dirty="0"/>
              <a:t>] [</a:t>
            </a:r>
            <a:r>
              <a:rPr lang="en-US" sz="900" dirty="0" err="1"/>
              <a:t>nvarchar</a:t>
            </a:r>
            <a:r>
              <a:rPr lang="en-US" sz="900" dirty="0"/>
              <a:t>](20) NULL,</a:t>
            </a:r>
            <a:br>
              <a:rPr lang="en-US" sz="900" dirty="0"/>
            </a:br>
            <a:r>
              <a:rPr lang="en-US" sz="900" dirty="0"/>
              <a:t>[</a:t>
            </a:r>
            <a:r>
              <a:rPr lang="en-US" sz="900" dirty="0" err="1"/>
              <a:t>DoctorPhoneNumber</a:t>
            </a:r>
            <a:r>
              <a:rPr lang="en-US" sz="900" dirty="0"/>
              <a:t>] [</a:t>
            </a:r>
            <a:r>
              <a:rPr lang="en-US" sz="900" dirty="0" err="1"/>
              <a:t>nvarchar</a:t>
            </a:r>
            <a:r>
              <a:rPr lang="en-US" sz="900" dirty="0"/>
              <a:t>](20) NULL,</a:t>
            </a:r>
            <a:br>
              <a:rPr lang="en-US" sz="900" dirty="0"/>
            </a:br>
            <a:r>
              <a:rPr lang="en-US" sz="900" dirty="0"/>
              <a:t>[</a:t>
            </a:r>
            <a:r>
              <a:rPr lang="en-US" sz="900" dirty="0" err="1"/>
              <a:t>DentistName</a:t>
            </a:r>
            <a:r>
              <a:rPr lang="en-US" sz="900" dirty="0"/>
              <a:t>] [</a:t>
            </a:r>
            <a:r>
              <a:rPr lang="en-US" sz="900" dirty="0" err="1"/>
              <a:t>nvarchar</a:t>
            </a:r>
            <a:r>
              <a:rPr lang="en-US" sz="900" dirty="0"/>
              <a:t>](150) NULL,</a:t>
            </a:r>
            <a:br>
              <a:rPr lang="en-US" sz="900" dirty="0"/>
            </a:br>
            <a:r>
              <a:rPr lang="en-US" sz="900" dirty="0"/>
              <a:t>[</a:t>
            </a:r>
            <a:r>
              <a:rPr lang="en-US" sz="900" dirty="0" err="1"/>
              <a:t>DentistClinicName</a:t>
            </a:r>
            <a:r>
              <a:rPr lang="en-US" sz="900" dirty="0"/>
              <a:t>] [</a:t>
            </a:r>
            <a:r>
              <a:rPr lang="en-US" sz="900" dirty="0" err="1"/>
              <a:t>nvarchar</a:t>
            </a:r>
            <a:r>
              <a:rPr lang="en-US" sz="900" dirty="0"/>
              <a:t>](200) NULL,</a:t>
            </a:r>
            <a:br>
              <a:rPr lang="en-US" sz="900" dirty="0"/>
            </a:br>
            <a:r>
              <a:rPr lang="en-US" sz="900" dirty="0"/>
              <a:t>[DentistAddress1] [</a:t>
            </a:r>
            <a:r>
              <a:rPr lang="en-US" sz="900" dirty="0" err="1"/>
              <a:t>nvarchar</a:t>
            </a:r>
            <a:r>
              <a:rPr lang="en-US" sz="900" dirty="0"/>
              <a:t>](150) NULL,</a:t>
            </a:r>
            <a:br>
              <a:rPr lang="en-US" sz="900" dirty="0"/>
            </a:br>
            <a:r>
              <a:rPr lang="en-US" sz="900" dirty="0"/>
              <a:t>[DentistAddress2] [</a:t>
            </a:r>
            <a:r>
              <a:rPr lang="en-US" sz="900" dirty="0" err="1"/>
              <a:t>nvarchar</a:t>
            </a:r>
            <a:r>
              <a:rPr lang="en-US" sz="900" dirty="0"/>
              <a:t>](150) NULL,</a:t>
            </a:r>
            <a:br>
              <a:rPr lang="en-US" sz="900" dirty="0"/>
            </a:br>
            <a:r>
              <a:rPr lang="en-US" sz="900" dirty="0"/>
              <a:t>[</a:t>
            </a:r>
            <a:r>
              <a:rPr lang="en-US" sz="900" dirty="0" err="1"/>
              <a:t>DentistCity</a:t>
            </a:r>
            <a:r>
              <a:rPr lang="en-US" sz="900" dirty="0"/>
              <a:t>] [</a:t>
            </a:r>
            <a:r>
              <a:rPr lang="en-US" sz="900" dirty="0" err="1"/>
              <a:t>nvarchar</a:t>
            </a:r>
            <a:r>
              <a:rPr lang="en-US" sz="900" dirty="0"/>
              <a:t>](100) NULL,</a:t>
            </a:r>
            <a:br>
              <a:rPr lang="en-US" sz="900" dirty="0"/>
            </a:br>
            <a:r>
              <a:rPr lang="en-US" sz="900" dirty="0"/>
              <a:t>[</a:t>
            </a:r>
            <a:r>
              <a:rPr lang="en-US" sz="900" dirty="0" err="1"/>
              <a:t>DentistState</a:t>
            </a:r>
            <a:r>
              <a:rPr lang="en-US" sz="900" dirty="0"/>
              <a:t>] [</a:t>
            </a:r>
            <a:r>
              <a:rPr lang="en-US" sz="900" dirty="0" err="1"/>
              <a:t>nvarchar</a:t>
            </a:r>
            <a:r>
              <a:rPr lang="en-US" sz="900" dirty="0"/>
              <a:t>](50) NULL,</a:t>
            </a:r>
            <a:br>
              <a:rPr lang="en-US" sz="900" dirty="0"/>
            </a:br>
            <a:r>
              <a:rPr lang="en-US" sz="900" dirty="0"/>
              <a:t>[</a:t>
            </a:r>
            <a:r>
              <a:rPr lang="en-US" sz="900" dirty="0" err="1"/>
              <a:t>DentistPostalCode</a:t>
            </a:r>
            <a:r>
              <a:rPr lang="en-US" sz="900" dirty="0"/>
              <a:t>] [</a:t>
            </a:r>
            <a:r>
              <a:rPr lang="en-US" sz="900" dirty="0" err="1"/>
              <a:t>nvarchar</a:t>
            </a:r>
            <a:r>
              <a:rPr lang="en-US" sz="900" dirty="0"/>
              <a:t>](20) NULL,</a:t>
            </a:r>
            <a:br>
              <a:rPr lang="en-US" sz="900" dirty="0"/>
            </a:br>
            <a:r>
              <a:rPr lang="en-US" sz="900" dirty="0"/>
              <a:t>[</a:t>
            </a:r>
            <a:r>
              <a:rPr lang="en-US" sz="900" dirty="0" err="1"/>
              <a:t>DentistPhoneNumber</a:t>
            </a:r>
            <a:r>
              <a:rPr lang="en-US" sz="900" dirty="0"/>
              <a:t>] [</a:t>
            </a:r>
            <a:r>
              <a:rPr lang="en-US" sz="900" dirty="0" err="1"/>
              <a:t>nvarchar</a:t>
            </a:r>
            <a:r>
              <a:rPr lang="en-US" sz="900" dirty="0"/>
              <a:t>](20) NULL,</a:t>
            </a:r>
            <a:br>
              <a:rPr lang="en-US" sz="900" dirty="0"/>
            </a:br>
            <a:r>
              <a:rPr lang="en-US" sz="900" dirty="0"/>
              <a:t>[</a:t>
            </a:r>
            <a:r>
              <a:rPr lang="en-US" sz="900" dirty="0" err="1"/>
              <a:t>MedicalAlertInfo</a:t>
            </a:r>
            <a:r>
              <a:rPr lang="en-US" sz="900" dirty="0"/>
              <a:t>] [</a:t>
            </a:r>
            <a:r>
              <a:rPr lang="en-US" sz="900" dirty="0" err="1"/>
              <a:t>nvarchar</a:t>
            </a:r>
            <a:r>
              <a:rPr lang="en-US" sz="900" dirty="0"/>
              <a:t>](1000) NULL,</a:t>
            </a:r>
            <a:br>
              <a:rPr lang="en-US" sz="900" dirty="0"/>
            </a:br>
            <a:r>
              <a:rPr lang="en-US" sz="900" dirty="0"/>
              <a:t>[</a:t>
            </a:r>
            <a:r>
              <a:rPr lang="en-US" sz="900" dirty="0" err="1"/>
              <a:t>PictureUri</a:t>
            </a:r>
            <a:r>
              <a:rPr lang="en-US" sz="900" dirty="0"/>
              <a:t>] [</a:t>
            </a:r>
            <a:r>
              <a:rPr lang="en-US" sz="900" dirty="0" err="1"/>
              <a:t>varchar</a:t>
            </a:r>
            <a:r>
              <a:rPr lang="en-US" sz="900" dirty="0"/>
              <a:t>](255) NULL,</a:t>
            </a:r>
            <a:br>
              <a:rPr lang="en-US" sz="900" dirty="0"/>
            </a:br>
            <a:r>
              <a:rPr lang="en-US" sz="900" dirty="0"/>
              <a:t>[Version] [timestamp] NOT NULL,</a:t>
            </a:r>
            <a:br>
              <a:rPr lang="en-US" sz="900" dirty="0"/>
            </a:br>
            <a:r>
              <a:rPr lang="en-US" sz="900" dirty="0"/>
              <a:t>[</a:t>
            </a:r>
            <a:r>
              <a:rPr lang="en-US" sz="900" dirty="0" err="1"/>
              <a:t>CreatedAt</a:t>
            </a:r>
            <a:r>
              <a:rPr lang="en-US" sz="900" dirty="0"/>
              <a:t>] [</a:t>
            </a:r>
            <a:r>
              <a:rPr lang="en-US" sz="900" dirty="0" err="1"/>
              <a:t>datetimeoffset</a:t>
            </a:r>
            <a:r>
              <a:rPr lang="en-US" sz="900" dirty="0"/>
              <a:t>](7) NOT NULL DEFAULT (</a:t>
            </a:r>
            <a:r>
              <a:rPr lang="en-US" sz="900" dirty="0" err="1"/>
              <a:t>sysutcdatetime</a:t>
            </a:r>
            <a:r>
              <a:rPr lang="en-US" sz="900" dirty="0"/>
              <a:t>()),</a:t>
            </a:r>
            <a:br>
              <a:rPr lang="en-US" sz="900" dirty="0"/>
            </a:br>
            <a:r>
              <a:rPr lang="en-US" sz="900" dirty="0"/>
              <a:t>[</a:t>
            </a:r>
            <a:r>
              <a:rPr lang="en-US" sz="900" dirty="0" err="1"/>
              <a:t>UpdatedAt</a:t>
            </a:r>
            <a:r>
              <a:rPr lang="en-US" sz="900" dirty="0"/>
              <a:t>] [</a:t>
            </a:r>
            <a:r>
              <a:rPr lang="en-US" sz="900" dirty="0" err="1"/>
              <a:t>datetimeoffset</a:t>
            </a:r>
            <a:r>
              <a:rPr lang="en-US" sz="900" dirty="0"/>
              <a:t>](7) NULL,</a:t>
            </a:r>
            <a:br>
              <a:rPr lang="en-US" sz="900" dirty="0"/>
            </a:br>
            <a:r>
              <a:rPr lang="en-US" sz="900" dirty="0"/>
              <a:t>[Deleted] [bit] NOT NULL DEFAULT (0),</a:t>
            </a:r>
            <a:br>
              <a:rPr lang="en-US" sz="900" dirty="0"/>
            </a:br>
            <a:r>
              <a:rPr lang="en-US" sz="900" dirty="0"/>
              <a:t> CONSTRAINT [</a:t>
            </a:r>
            <a:r>
              <a:rPr lang="en-US" sz="900" dirty="0" err="1"/>
              <a:t>PK_MissingChildrenMinnesota_Dev.Children</a:t>
            </a:r>
            <a:r>
              <a:rPr lang="en-US" sz="900" dirty="0"/>
              <a:t>] PRIMARY KEY NONCLUSTERED </a:t>
            </a:r>
            <a:br>
              <a:rPr lang="en-US" sz="900" dirty="0"/>
            </a:br>
            <a:r>
              <a:rPr lang="en-US" sz="900" dirty="0"/>
              <a:t>(</a:t>
            </a:r>
            <a:br>
              <a:rPr lang="en-US" sz="900" dirty="0"/>
            </a:br>
            <a:r>
              <a:rPr lang="en-US" sz="900" dirty="0"/>
              <a:t>[Id] ASC</a:t>
            </a:r>
            <a:br>
              <a:rPr lang="en-US" sz="900" dirty="0"/>
            </a:br>
            <a:r>
              <a:rPr lang="en-US" sz="900" dirty="0"/>
              <a:t>)WITH (PAD_INDEX = OFF, STATISTICS_NORECOMPUTE = OFF, IGNORE_DUP_KEY = OFF, ALLOW_ROW_LOCKS = ON, ALLOW_PAGE_LOCKS = ON)</a:t>
            </a:r>
            <a:br>
              <a:rPr lang="en-US" sz="900" dirty="0"/>
            </a:br>
            <a:r>
              <a:rPr lang="en-US" sz="900" dirty="0"/>
              <a:t>)</a:t>
            </a:r>
            <a:br>
              <a:rPr lang="en-US" sz="900" dirty="0"/>
            </a:br>
            <a:r>
              <a:rPr lang="en-US" sz="900" dirty="0"/>
              <a:t/>
            </a:r>
            <a:br>
              <a:rPr lang="en-US" sz="900" dirty="0"/>
            </a:br>
            <a:r>
              <a:rPr lang="en-US" sz="900" dirty="0"/>
              <a:t>GO</a:t>
            </a:r>
            <a:br>
              <a:rPr lang="en-US" sz="900" dirty="0"/>
            </a:br>
            <a:r>
              <a:rPr lang="en-US" sz="900" dirty="0"/>
              <a:t/>
            </a:r>
            <a:br>
              <a:rPr lang="en-US" sz="900" dirty="0"/>
            </a:br>
            <a:r>
              <a:rPr lang="en-US" sz="900" dirty="0"/>
              <a:t>CREATE CLUSTERED INDEX [</a:t>
            </a:r>
            <a:r>
              <a:rPr lang="en-US" sz="900" dirty="0" err="1"/>
              <a:t>IX_MissingChildrenMinnesota_Dev.UserAccount</a:t>
            </a:r>
            <a:r>
              <a:rPr lang="en-US" sz="900" dirty="0"/>
              <a:t>] ON [</a:t>
            </a:r>
            <a:r>
              <a:rPr lang="en-US" sz="900" dirty="0" err="1"/>
              <a:t>MissingChildrenMinnesota_Dev</a:t>
            </a:r>
            <a:r>
              <a:rPr lang="en-US" sz="900" dirty="0"/>
              <a:t>].[Children]([</a:t>
            </a:r>
            <a:r>
              <a:rPr lang="en-US" sz="900" dirty="0" err="1"/>
              <a:t>UserAccount</a:t>
            </a:r>
            <a:r>
              <a:rPr lang="en-US" sz="900" dirty="0"/>
              <a:t>] ASC)</a:t>
            </a:r>
            <a:br>
              <a:rPr lang="en-US" sz="900" dirty="0"/>
            </a:br>
            <a:r>
              <a:rPr lang="en-US" sz="900" dirty="0"/>
              <a:t/>
            </a:r>
            <a:br>
              <a:rPr lang="en-US" sz="900" dirty="0"/>
            </a:br>
            <a:r>
              <a:rPr lang="en-US" sz="900" dirty="0"/>
              <a:t>GO</a:t>
            </a:r>
            <a:br>
              <a:rPr lang="en-US" sz="900" dirty="0"/>
            </a:b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337850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.xml"/></Relationships>
</file>

<file path=customXml/_rels/item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.xml"/></Relationships>
</file>

<file path=customXml/_rels/item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.xml"/></Relationships>
</file>

<file path=customXml/_rels/item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.xml"/></Relationships>
</file>

<file path=customXml/_rels/item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.xml"/></Relationships>
</file>

<file path=customXml/_rels/item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.xml"/></Relationships>
</file>

<file path=customXml/_rels/item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.xml"/></Relationships>
</file>

<file path=customXml/_rels/item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.xml"/></Relationships>
</file>

<file path=customXml/_rels/item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.xml"/></Relationships>
</file>

<file path=customXml/_rels/item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.xml"/></Relationships>
</file>

<file path=customXml/_rels/item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.xml"/></Relationships>
</file>

<file path=customXml/_rels/item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.xml"/></Relationships>
</file>

<file path=customXml/_rels/item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.xml"/></Relationships>
</file>

<file path=customXml/_rels/item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.xml"/></Relationships>
</file>

<file path=customXml/_rels/item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.xml"/></Relationships>
</file>

<file path=customXml/_rels/item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.xml"/></Relationships>
</file>

<file path=customXml/_rels/item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.xml"/></Relationships>
</file>

<file path=customXml/_rels/item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.xml"/></Relationships>
</file>

<file path=customXml/_rels/item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.xml"/></Relationships>
</file>

<file path=customXml/_rels/item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.xml"/></Relationships>
</file>

<file path=customXml/_rels/item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.xml"/></Relationships>
</file>

<file path=customXml/_rels/item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.xml"/></Relationships>
</file>

<file path=customXml/_rels/item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.xml"/></Relationships>
</file>

<file path=customXml/_rels/item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.xml"/></Relationships>
</file>

<file path=customXml/_rels/item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.xml"/></Relationships>
</file>

<file path=customXml/_rels/item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.xml"/></Relationships>
</file>

<file path=customXml/_rels/item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.xml"/></Relationships>
</file>

<file path=customXml/_rels/item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.xml"/></Relationships>
</file>

<file path=customXml/_rels/item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.xml"/></Relationships>
</file>

<file path=customXml/_rels/item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.xml"/></Relationships>
</file>

<file path=customXml/_rels/item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.xml"/></Relationships>
</file>

<file path=customXml/_rels/item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.xml"/></Relationships>
</file>

<file path=customXml/_rels/item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.xml"/></Relationships>
</file>

<file path=customXml/_rels/item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.xml"/></Relationships>
</file>

<file path=customXml/_rels/item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.xml"/></Relationships>
</file>

<file path=customXml/_rels/item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7.xml"/></Relationships>
</file>

<file path=customXml/_rels/item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8.xml"/></Relationships>
</file>

<file path=customXml/_rels/item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9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0.xml"/></Relationships>
</file>

<file path=customXml/_rels/item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1.xml"/></Relationships>
</file>

<file path=customXml/_rels/item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2.xml"/></Relationships>
</file>

<file path=customXml/_rels/item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3.xml"/></Relationships>
</file>

<file path=customXml/_rels/item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4.xml"/></Relationships>
</file>

<file path=customXml/_rels/item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5.xml"/></Relationships>
</file>

<file path=customXml/_rels/item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6.xml"/></Relationships>
</file>

<file path=customXml/_rels/item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7.xml"/></Relationships>
</file>

<file path=customXml/_rels/item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8.xml"/></Relationships>
</file>

<file path=customXml/_rels/item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9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_rels/item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0.xml"/></Relationships>
</file>

<file path=customXml/_rels/item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1.xml"/></Relationships>
</file>

<file path=customXml/_rels/item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2.xml"/></Relationships>
</file>

<file path=customXml/_rels/item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3.xml"/></Relationships>
</file>

<file path=customXml/_rels/item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4.xml"/></Relationships>
</file>

<file path=customXml/_rels/item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5.xml"/></Relationships>
</file>

<file path=customXml/_rels/item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6.xml"/></Relationships>
</file>

<file path=customXml/_rels/item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7.xml"/></Relationships>
</file>

<file path=customXml/_rels/item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8.xml"/></Relationships>
</file>

<file path=customXml/_rels/item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9.xml"/></Relationships>
</file>

<file path=customXml/item1.xml><?xml version="1.0" encoding="utf-8"?>
<Control xmlns="http://schemas.microsoft.com/VisualStudio/2011/storyboarding/control">
  <Id Name="System.Storyboarding.WindowsApps.WindowsAppsMediumWideTile" Revision="1" Stencil="System.Storyboarding.WindowsApps" StencilVersion="0.1"/>
</Control>
</file>

<file path=customXml/item10.xml><?xml version="1.0" encoding="utf-8"?>
<Control xmlns="http://schemas.microsoft.com/VisualStudio/2011/storyboarding/control">
  <Id Name="System.Storyboarding.WindowsApps.WindowsAppsMediumWideTile" Revision="1" Stencil="System.Storyboarding.WindowsApps" StencilVersion="0.1"/>
</Control>
</file>

<file path=customXml/item11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12.xml><?xml version="1.0" encoding="utf-8"?>
<Control xmlns="http://schemas.microsoft.com/VisualStudio/2011/storyboarding/control">
  <Id Name="System.Storyboarding.WindowsApps.WindowsAppsMediumWideTile" Revision="1" Stencil="System.Storyboarding.WindowsApps" StencilVersion="0.1"/>
</Control>
</file>

<file path=customXml/item13.xml><?xml version="1.0" encoding="utf-8"?>
<Control xmlns="http://schemas.microsoft.com/VisualStudio/2011/storyboarding/control">
  <Id Name="System.Storyboarding.Backgrounds.WebBrowser" RevisionId="bdb52a43-f875-417f-a3f8-9b0259dd3051" Stencil="System.Storyboarding.Backgrounds" StencilRevisionId="bdb52a43-f875-417f-a3f8-9b0259dd3051" StencilVersion="0.1"/>
</Control>
</file>

<file path=customXml/item14.xml><?xml version="1.0" encoding="utf-8"?>
<Control xmlns="http://schemas.microsoft.com/VisualStudio/2011/storyboarding/control">
  <Id Name="System.Storyboarding.WindowsApps.WindowsAppsMediumWideTile" Revision="1" Stencil="System.Storyboarding.WindowsApps" StencilVersion="0.1"/>
</Control>
</file>

<file path=customXml/item15.xml><?xml version="1.0" encoding="utf-8"?>
<Control xmlns="http://schemas.microsoft.com/VisualStudio/2011/storyboarding/control/v1.0">
  <Id Name="System.Storyboarding.Common.Breadcrumb" RevisionId="68ea164d-c1de-47a5-804f-d4d1290fa524" Stencil="System.Storyboarding.Common" StencilRevisionId="68ea164d-c1de-47a5-804f-d4d1290fa524" StencilVersion="0.1"/>
</Control>
</file>

<file path=customXml/item16.xml><?xml version="1.0" encoding="utf-8"?>
<Control xmlns="http://schemas.microsoft.com/VisualStudio/2011/storyboarding/control">
  <Id Name="System.Storyboarding.WindowsApps.WindowsAppsMediumWideTile" Revision="1" Stencil="System.Storyboarding.WindowsApps" StencilVersion="0.1"/>
</Control>
</file>

<file path=customXml/item17.xml><?xml version="1.0" encoding="utf-8"?>
<Control xmlns="http://schemas.microsoft.com/VisualStudio/2011/storyboarding/control">
  <Id Name="System.Storyboarding.WindowsApps.WindowsAppsMediumWideTile" Revision="1" Stencil="System.Storyboarding.WindowsApps" StencilVersion="0.1"/>
</Control>
</file>

<file path=customXml/item18.xml><?xml version="1.0" encoding="utf-8"?>
<Control xmlns="http://schemas.microsoft.com/VisualStudio/2011/storyboarding/control/v1.0">
  <Id Name="System.Storyboard.Stencil.PieChart" RevisionId="00000000-0000-0000-0000-000000000000" Stencil="System.Media" StencilRevisionId="00000000-0000-0000-0000-000000000000" StencilVersion="1.0"/>
</Control>
</file>

<file path=customXml/item19.xml><?xml version="1.0" encoding="utf-8"?>
<Control xmlns="http://schemas.microsoft.com/VisualStudio/2011/storyboarding/control/v1.0">
  <Id Name="System.Storyboard.Stencil.PhoneTile" RevisionId="00000000-0000-0000-0000-000000000000" Stencil="System.Windows_Phone_7" StencilRevisionId="00000000-0000-0000-0000-000000000000" StencilVersion="1.0"/>
</Control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2C9F813607D1D469674AAA3D24DC85B" ma:contentTypeVersion="0" ma:contentTypeDescription="Create a new document." ma:contentTypeScope="" ma:versionID="2370c695874a1292907530ead749c2be">
  <xsd:schema xmlns:xsd="http://www.w3.org/2001/XMLSchema" xmlns:xs="http://www.w3.org/2001/XMLSchema" xmlns:p="http://schemas.microsoft.com/office/2006/metadata/properties" xmlns:ns2="b4ebf394-daf6-497a-96c5-a2f8c10b38cf" targetNamespace="http://schemas.microsoft.com/office/2006/metadata/properties" ma:root="true" ma:fieldsID="9b19f9f2e3a2b2958cd8578711e95110" ns2:_="">
    <xsd:import namespace="b4ebf394-daf6-497a-96c5-a2f8c10b38cf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4ebf394-daf6-497a-96c5-a2f8c10b38cf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0.xml><?xml version="1.0" encoding="utf-8"?>
<Control xmlns="http://schemas.microsoft.com/VisualStudio/2011/storyboarding/control/v1.0">
  <Id Name="System.Storyboard.Stencil.Breadcrumb" RevisionId="00000000-0000-0000-0000-000000000000" Stencil="System.Common" StencilRevisionId="00000000-0000-0000-0000-000000000000" StencilVersion="1.0"/>
</Control>
</file>

<file path=customXml/item21.xml><?xml version="1.0" encoding="utf-8"?>
<Control xmlns="http://schemas.microsoft.com/VisualStudio/2011/storyboarding/control/v1.0">
  <Id Name="System.Storyboard.Stencil.Title" RevisionId="00000000-0000-0000-0000-000000000000" Stencil="System.Common" StencilRevisionId="00000000-0000-0000-0000-000000000000" StencilVersion="1.0"/>
</Control>
</file>

<file path=customXml/item22.xml><?xml version="1.0" encoding="utf-8"?>
<Control xmlns="http://schemas.microsoft.com/VisualStudio/2011/storyboarding/control">
  <Id Name="System.Storyboarding.WindowsApps.WindowsAppsMediumWideTile" Revision="1" Stencil="System.Storyboarding.WindowsApps" StencilVersion="0.1"/>
</Control>
</file>

<file path=customXml/item23.xml><?xml version="1.0" encoding="utf-8"?>
<Control xmlns="http://schemas.microsoft.com/VisualStudio/2011/storyboarding/control/v1.0">
  <Id Name="System.Storyboarding.Icons.FolderOpen" RevisionId="05cd6d03-c0b2-488e-98a7-d68de69a2cfc" Stencil="System.Storyboarding.Icons" StencilRevisionId="05cd6d03-c0b2-488e-98a7-d68de69a2cfc" StencilVersion="0.1"/>
</Control>
</file>

<file path=customXml/item24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25.xml><?xml version="1.0" encoding="utf-8"?>
<Control xmlns="http://schemas.microsoft.com/VisualStudio/2011/storyboarding/control/v1.0">
  <Id Name="System.Storyboard.Stencil.Button" RevisionId="00000000-0000-0000-0000-000000000000" Stencil="System.Common" StencilRevisionId="00000000-0000-0000-0000-000000000000" StencilVersion="1.0"/>
</Control>
</file>

<file path=customXml/item26.xml><?xml version="1.0" encoding="utf-8"?>
<Control xmlns="http://schemas.microsoft.com/VisualStudio/2011/storyboarding/control">
  <Id Name="System.Storyboarding.Backgrounds.RibbonApplication" RevisionId="bdb52a43-f875-417f-a3f8-9b0259dd3051" Stencil="System.Storyboarding.Backgrounds" StencilRevisionId="bdb52a43-f875-417f-a3f8-9b0259dd3051" StencilVersion="0.1"/>
</Control>
</file>

<file path=customXml/item27.xml><?xml version="1.0" encoding="utf-8"?>
<Control xmlns="http://schemas.microsoft.com/VisualStudio/2011/storyboarding/control/v1.0">
  <Id Name="System.Storyboard.Stencil.PhoneNotification" RevisionId="00000000-0000-0000-0000-000000000000" Stencil="System.Windows_Phone_7" StencilRevisionId="00000000-0000-0000-0000-000000000000" StencilVersion="1.0"/>
</Control>
</file>

<file path=customXml/item28.xml><?xml version="1.0" encoding="utf-8"?>
<Control xmlns="http://schemas.microsoft.com/VisualStudio/2011/storyboarding/control">
  <Id Name="System.Storyboarding.WindowsApps.WindowsAppsMediumWideTile" Revision="1" Stencil="System.Storyboarding.WindowsApps" StencilVersion="0.1"/>
</Control>
</file>

<file path=customXml/item29.xml><?xml version="1.0" encoding="utf-8"?>
<Control xmlns="http://schemas.microsoft.com/VisualStudio/2011/storyboarding/control/v1.0">
  <Id Name="System.Storyboard.Stencil.TreeList" RevisionId="00000000-0000-0000-0000-000000000000" Stencil="System.Common" StencilRevisionId="00000000-0000-0000-0000-000000000000" StencilVersion="1.0"/>
</Control>
</file>

<file path=customXml/item3.xml><?xml version="1.0" encoding="utf-8"?>
<Control xmlns="http://schemas.microsoft.com/VisualStudio/2011/storyboarding/control/v1.0">
  <Id Name="System.Storyboard.Stencil.DatePicker" RevisionId="00000000-0000-0000-0000-000000000000" Stencil="System.Common" StencilRevisionId="00000000-0000-0000-0000-000000000000" StencilVersion="1.0"/>
</Control>
</file>

<file path=customXml/item30.xml><?xml version="1.0" encoding="utf-8"?>
<Control xmlns="http://schemas.microsoft.com/VisualStudio/2011/storyboarding/control/v1.0">
  <Id Name="System.Storyboard.Stencil.PhoneBrowserBar" RevisionId="00000000-0000-0000-0000-000000000000" Stencil="System.Windows_Phone_7" StencilRevisionId="00000000-0000-0000-0000-000000000000" StencilVersion="1.0"/>
</Control>
</file>

<file path=customXml/item31.xml><?xml version="1.0" encoding="utf-8"?>
<Control xmlns="http://schemas.microsoft.com/VisualStudio/2011/storyboarding/control">
  <Id Name="System.Storyboarding.WindowsApps.WindowsAppsMediumWideTile" Revision="1" Stencil="System.Storyboarding.WindowsApps" StencilVersion="0.1"/>
</Control>
</file>

<file path=customXml/item32.xml><?xml version="1.0" encoding="utf-8"?>
<Control xmlns="http://schemas.microsoft.com/VisualStudio/2011/storyboarding/control/v1.0">
  <Id Name="System.Storyboard.Stencil.TextArea" RevisionId="00000000-0000-0000-0000-000000000000" Stencil="System.Common" StencilRevisionId="00000000-0000-0000-0000-000000000000" StencilVersion="1.0"/>
</Control>
</file>

<file path=customXml/item33.xml><?xml version="1.0" encoding="utf-8"?>
<Control xmlns="http://schemas.microsoft.com/VisualStudio/2011/storyboarding/control/v1.0">
  <Id Name="System.Storyboard.Stencil.WidePhoneTile" RevisionId="00000000-0000-0000-0000-000000000000" Stencil="System.Windows_Phone_7" StencilRevisionId="00000000-0000-0000-0000-000000000000" StencilVersion="1.0"/>
</Control>
</file>

<file path=customXml/item34.xml><?xml version="1.0" encoding="utf-8"?>
<Control xmlns="http://schemas.microsoft.com/VisualStudio/2011/storyboarding/control">
  <Id Name="System.Storyboarding.Backgrounds.RibbonApplication" RevisionId="bdb52a43-f875-417f-a3f8-9b0259dd3051" Stencil="System.Storyboarding.Backgrounds" StencilRevisionId="bdb52a43-f875-417f-a3f8-9b0259dd3051" StencilVersion="0.1"/>
</Control>
</file>

<file path=customXml/item35.xml><?xml version="1.0" encoding="utf-8"?>
<Control xmlns="http://schemas.microsoft.com/VisualStudio/2011/storyboarding/control/v1.0">
  <Id Name="System.Storyboard.Stencil.PositionControl" RevisionId="00000000-0000-0000-0000-000000000000" Stencil="System.Media" StencilRevisionId="00000000-0000-0000-0000-000000000000" StencilVersion="1.0"/>
</Control>
</file>

<file path=customXml/item36.xml><?xml version="1.0" encoding="utf-8"?>
<Control xmlns="http://schemas.microsoft.com/VisualStudio/2011/storyboarding/control/v1.0">
  <Id Name="System.Storyboard.Stencil.VideoPlayer" RevisionId="00000000-0000-0000-0000-000000000000" Stencil="System.Media" StencilRevisionId="00000000-0000-0000-0000-000000000000" StencilVersion="1.0"/>
</Control>
</file>

<file path=customXml/item37.xml><?xml version="1.0" encoding="utf-8"?>
<Control xmlns="http://schemas.microsoft.com/VisualStudio/2011/storyboarding/control/v1.0">
  <Id Name="System.Storyboard.Stencil.VerticalScrollbar" RevisionId="00000000-0000-0000-0000-000000000000" Stencil="System.Common" StencilRevisionId="00000000-0000-0000-0000-000000000000" StencilVersion="1.0"/>
</Control>
</file>

<file path=customXml/item38.xml><?xml version="1.0" encoding="utf-8"?>
<Control xmlns="http://schemas.microsoft.com/VisualStudio/2011/storyboarding/control/v1.0">
  <Id Name="System.Storyboard.Stencil.Label" RevisionId="00000000-0000-0000-0000-000000000000" Stencil="System.Common" StencilRevisionId="00000000-0000-0000-0000-000000000000" StencilVersion="1.0"/>
</Control>
</file>

<file path=customXml/item39.xml><?xml version="1.0" encoding="utf-8"?>
<Control xmlns="http://schemas.microsoft.com/VisualStudio/2011/storyboarding/control/v1.0">
  <Id Name="System.Storyboard.Stencil.FourItemList" RevisionId="00000000-0000-0000-0000-000000000000" Stencil="System.Common" StencilRevisionId="00000000-0000-0000-0000-000000000000" StencilVersion="1.0"/>
</Control>
</file>

<file path=customXml/item4.xml><?xml version="1.0" encoding="utf-8"?>
<Control xmlns="http://schemas.microsoft.com/VisualStudio/2011/storyboarding/control/v1.0">
  <Id Name="System.Storyboard.Stencil.PhoneTile" RevisionId="00000000-0000-0000-0000-000000000000" Stencil="System.Windows_Phone_7" StencilRevisionId="00000000-0000-0000-0000-000000000000" StencilVersion="1.0"/>
</Control>
</file>

<file path=customXml/item40.xml><?xml version="1.0" encoding="utf-8"?>
<Control xmlns="http://schemas.microsoft.com/VisualStudio/2011/storyboarding/control">
  <Id Name="System.Storyboarding.WindowsApps.WindowsAppsMediumWideTile" Revision="1" Stencil="System.Storyboarding.WindowsApps" StencilVersion="0.1"/>
</Control>
</file>

<file path=customXml/item41.xml><?xml version="1.0" encoding="utf-8"?>
<Control xmlns="http://schemas.microsoft.com/VisualStudio/2011/storyboarding/control">
  <Id Name="System.Storyboarding.Backgrounds.WindowsPhoneLandscape" RevisionId="bdb52a43-f875-417f-a3f8-9b0259dd3051" Stencil="System.Storyboarding.Backgrounds" StencilRevisionId="bdb52a43-f875-417f-a3f8-9b0259dd3051" StencilVersion="0.1"/>
</Control>
</file>

<file path=customXml/item42.xml><?xml version="1.0" encoding="utf-8"?>
<Control xmlns="http://schemas.microsoft.com/VisualStudio/2011/storyboarding/control">
  <Id Name="System.Storyboarding.WindowsApps.WindowsAppsMediumWideTile" Revision="1" Stencil="System.Storyboarding.WindowsApps" StencilVersion="0.1"/>
</Control>
</file>

<file path=customXml/item43.xml><?xml version="1.0" encoding="utf-8"?>
<Control xmlns="http://schemas.microsoft.com/VisualStudio/2011/storyboarding/control">
  <Id Name="System.Storyboarding.WindowsApps.WindowsAppsMediumWideTile" Revision="1" Stencil="System.Storyboarding.WindowsApps" StencilVersion="0.1"/>
</Control>
</file>

<file path=customXml/item44.xml><?xml version="1.0" encoding="utf-8"?>
<Control xmlns="http://schemas.microsoft.com/VisualStudio/2011/storyboarding/control">
  <Id Name="System.Storyboarding.WindowsApps.WindowsAppsMediumWideTile" Revision="1" Stencil="System.Storyboarding.WindowsApps" StencilVersion="0.1"/>
</Control>
</file>

<file path=customXml/item45.xml><?xml version="1.0" encoding="utf-8"?>
<Control xmlns="http://schemas.microsoft.com/VisualStudio/2011/storyboarding/control/v1.0">
  <Id Name="System.Storyboard.Stencil.PositionControl" RevisionId="00000000-0000-0000-0000-000000000000" Stencil="System.Media" StencilRevisionId="00000000-0000-0000-0000-000000000000" StencilVersion="1.0"/>
</Control>
</file>

<file path=customXml/item46.xml><?xml version="1.0" encoding="utf-8"?>
<Control xmlns="http://schemas.microsoft.com/VisualStudio/2011/storyboarding/control/v1.0">
  <Id Name="System.Storyboard.Stencil.ColorPicker" RevisionId="00000000-0000-0000-0000-000000000000" Stencil="System.Media" StencilRevisionId="00000000-0000-0000-0000-000000000000" StencilVersion="1.0"/>
</Control>
</file>

<file path=customXml/item47.xml><?xml version="1.0" encoding="utf-8"?>
<Control xmlns="http://schemas.microsoft.com/VisualStudio/2011/storyboarding/control">
  <Id Name="System.Storyboarding.Backgrounds.SharePoint" RevisionId="bdb52a43-f875-417f-a3f8-9b0259dd3051" Stencil="System.Storyboarding.Backgrounds" StencilRevisionId="bdb52a43-f875-417f-a3f8-9b0259dd3051" StencilVersion="0.1"/>
</Control>
</file>

<file path=customXml/item48.xml><?xml version="1.0" encoding="utf-8"?>
<Control xmlns="http://schemas.microsoft.com/VisualStudio/2011/storyboarding/control/v1.0">
  <Id Name="System.Storyboard.Stencil.DropdownBox" RevisionId="00000000-0000-0000-0000-000000000000" Stencil="System.Common" StencilRevisionId="00000000-0000-0000-0000-000000000000" StencilVersion="1.0"/>
</Control>
</file>

<file path=customXml/item49.xml><?xml version="1.0" encoding="utf-8"?>
<Control xmlns="http://schemas.microsoft.com/VisualStudio/2011/storyboarding/control/v1.0">
  <Id Name="System.Storyboard.Stencil.Title" RevisionId="00000000-0000-0000-0000-000000000000" Stencil="System.Common" StencilRevisionId="00000000-0000-0000-0000-000000000000" StencilVersion="1.0"/>
</Control>
</file>

<file path=customXml/item5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50.xml><?xml version="1.0" encoding="utf-8"?>
<Control xmlns="http://schemas.microsoft.com/VisualStudio/2011/storyboarding/control/v1.0">
  <Id Name="System.Storyboard.Stencil.Title" RevisionId="00000000-0000-0000-0000-000000000000" Stencil="System.Common" StencilRevisionId="00000000-0000-0000-0000-000000000000" StencilVersion="1.0"/>
</Control>
</file>

<file path=customXml/item51.xml><?xml version="1.0" encoding="utf-8"?>
<Control xmlns="http://schemas.microsoft.com/VisualStudio/2011/storyboarding/control">
  <Id Name="System.Storyboarding.WindowsApps.WindowsAppsMediumWideTile" Revision="1" Stencil="System.Storyboarding.WindowsApps" StencilVersion="0.1"/>
</Control>
</file>

<file path=customXml/item52.xml><?xml version="1.0" encoding="utf-8"?>
<Control xmlns="http://schemas.microsoft.com/VisualStudio/2011/storyboarding/control/v1.0">
  <Id Name="System.Storyboard.Stencil.PlayControls" RevisionId="00000000-0000-0000-0000-000000000000" Stencil="System.Media" StencilRevisionId="00000000-0000-0000-0000-000000000000" StencilVersion="1.0"/>
</Control>
</file>

<file path=customXml/item53.xml><?xml version="1.0" encoding="utf-8"?>
<Control xmlns="http://schemas.microsoft.com/VisualStudio/2011/storyboarding/control/v1.0">
  <Id Name="System.Storyboard.Stencil.VerticalBarChart" RevisionId="00000000-0000-0000-0000-000000000000" Stencil="System.Media" StencilRevisionId="00000000-0000-0000-0000-000000000000" StencilVersion="1.0"/>
</Control>
</file>

<file path=customXml/item54.xml><?xml version="1.0" encoding="utf-8"?>
<Control xmlns="http://schemas.microsoft.com/VisualStudio/2011/storyboarding/control/v1.0">
  <Id Name="System.Storyboard.Stencil.LineChart" RevisionId="00000000-0000-0000-0000-000000000000" Stencil="System.Media" StencilRevisionId="00000000-0000-0000-0000-000000000000" StencilVersion="1.0"/>
</Control>
</file>

<file path=customXml/item55.xml><?xml version="1.0" encoding="utf-8"?>
<Control xmlns="http://schemas.microsoft.com/VisualStudio/2011/storyboarding/control/v1.0">
  <Id Name="System.Storyboard.Stencil.TreeList" RevisionId="00000000-0000-0000-0000-000000000000" Stencil="System.Common" StencilRevisionId="00000000-0000-0000-0000-000000000000" StencilVersion="1.0"/>
</Control>
</file>

<file path=customXml/item56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57.xml><?xml version="1.0" encoding="utf-8"?>
<Control xmlns="http://schemas.microsoft.com/VisualStudio/2011/storyboarding/control">
  <Id Name="System.Storyboarding.WindowsApps.WindowsAppsMediumWideTile" Revision="1" Stencil="System.Storyboarding.WindowsApps" StencilVersion="0.1"/>
</Control>
</file>

<file path=customXml/item58.xml><?xml version="1.0" encoding="utf-8"?>
<Control xmlns="http://schemas.microsoft.com/VisualStudio/2011/storyboarding/control">
  <Id Name="System.Storyboarding.WindowsPhoneIcons.Video" RevisionId="5814b1e0-0169-11e0-a976-0800200c9a66" Stencil="System.Storyboarding.WindowsPhoneIcons" StencilRevisionId="5814b1e0-0169-11e0-a976-0800200c9a66" StencilVersion="0.1"/>
</Control>
</file>

<file path=customXml/item59.xml><?xml version="1.0" encoding="utf-8"?>
<Control xmlns="http://schemas.microsoft.com/VisualStudio/2011/storyboarding/control/v1.0">
  <Id Name="System.Storyboard.Stencil.Title" RevisionId="00000000-0000-0000-0000-000000000000" Stencil="System.Common" StencilRevisionId="00000000-0000-0000-0000-000000000000" StencilVersion="1.0"/>
</Control>
</file>

<file path=customXml/item6.xml><?xml version="1.0" encoding="utf-8"?>
<Control xmlns="http://schemas.microsoft.com/VisualStudio/2011/storyboarding/control">
  <Id Name="System.Storyboarding.WindowsApps.WindowsAppsMediumWideTile" Revision="1" Stencil="System.Storyboarding.WindowsApps" StencilVersion="0.1"/>
</Control>
</file>

<file path=customXml/item60.xml><?xml version="1.0" encoding="utf-8"?>
<Control xmlns="http://schemas.microsoft.com/VisualStudio/2011/storyboarding/control/v1.0">
  <Id Name="System.Storyboard.Stencil.HorizontalScrollbar" RevisionId="00000000-0000-0000-0000-000000000000" Stencil="System.Common" StencilRevisionId="00000000-0000-0000-0000-000000000000" StencilVersion="1.0"/>
</Control>
</file>

<file path=customXml/item61.xml><?xml version="1.0" encoding="utf-8"?>
<Control xmlns="http://schemas.microsoft.com/VisualStudio/2011/storyboarding/control">
  <Id Name="System.Storyboarding.WindowsApps.WindowsAppsMediumWideTile" Revision="1" Stencil="System.Storyboarding.WindowsApps" StencilVersion="0.1"/>
</Control>
</file>

<file path=customXml/item62.xml><?xml version="1.0" encoding="utf-8"?>
<Control xmlns="http://schemas.microsoft.com/VisualStudio/2011/storyboarding/control/v1.0">
  <Id Name="System.Storyboarding.Icons.Help" RevisionId="05cd6d03-c0b2-488e-98a7-d68de69a2cfc" Stencil="System.Storyboarding.Icons" StencilRevisionId="05cd6d03-c0b2-488e-98a7-d68de69a2cfc" StencilVersion="0.1"/>
</Control>
</file>

<file path=customXml/item63.xml><?xml version="1.0" encoding="utf-8"?>
<Control xmlns="http://schemas.microsoft.com/VisualStudio/2011/storyboarding/control/v1.0">
  <Id Name="System.Storyboard.Stencil.DropdownBox" RevisionId="00000000-0000-0000-0000-000000000000" Stencil="System.Common" StencilRevisionId="00000000-0000-0000-0000-000000000000" StencilVersion="1.0"/>
</Control>
</file>

<file path=customXml/item64.xml><?xml version="1.0" encoding="utf-8"?>
<Control xmlns="http://schemas.microsoft.com/VisualStudio/2011/storyboarding/control/v1.0">
  <Id Name="System.Storyboard.Stencil.TabGroup" RevisionId="00000000-0000-0000-0000-000000000000" Stencil="System.Common" StencilRevisionId="00000000-0000-0000-0000-000000000000" StencilVersion="1.0"/>
</Control>
</file>

<file path=customXml/item65.xml><?xml version="1.0" encoding="utf-8"?>
<Control xmlns="http://schemas.microsoft.com/VisualStudio/2011/storyboarding/control">
  <Id Name="System.Storyboarding.WindowsApps.WindowsAppsMediumWideTile" Revision="1" Stencil="System.Storyboarding.WindowsApps" StencilVersion="0.1"/>
</Control>
</file>

<file path=customXml/item66.xml><?xml version="1.0" encoding="utf-8"?>
<Control xmlns="http://schemas.microsoft.com/VisualStudio/2011/storyboarding/control/v1.0">
  <Id Name="System.Storyboard.Stencil.Calendar" RevisionId="00000000-0000-0000-0000-000000000000" Stencil="System.Common" StencilRevisionId="00000000-0000-0000-0000-000000000000" StencilVersion="1.0"/>
</Control>
</file>

<file path=customXml/item67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68.xml><?xml version="1.0" encoding="utf-8"?>
<Control xmlns="http://schemas.microsoft.com/VisualStudio/2011/storyboarding/control">
  <Id Name="System.Storyboarding.WindowsApps.WindowsAppsMediumWideTile" Revision="1" Stencil="System.Storyboarding.WindowsApps" StencilVersion="0.1"/>
</Control>
</file>

<file path=customXml/item69.xml><?xml version="1.0" encoding="utf-8"?>
<Control xmlns="http://schemas.microsoft.com/VisualStudio/2011/storyboarding/control/v1.0">
  <Id Name="System.Storyboard.Stencil.PieChart" RevisionId="00000000-0000-0000-0000-000000000000" Stencil="System.Media" StencilRevisionId="00000000-0000-0000-0000-000000000000" StencilVersion="1.0"/>
</Control>
</file>

<file path=customXml/item7.xml><?xml version="1.0" encoding="utf-8"?>
<Control xmlns="http://schemas.microsoft.com/VisualStudio/2011/storyboarding/control/v1.0">
  <Id Name="System.Storyboard.Stencil.PhoneTile" RevisionId="00000000-0000-0000-0000-000000000000" Stencil="System.Windows_Phone_7" StencilRevisionId="00000000-0000-0000-0000-000000000000" StencilVersion="1.0"/>
</Control>
</file>

<file path=customXml/item70.xml><?xml version="1.0" encoding="utf-8"?>
<Control xmlns="http://schemas.microsoft.com/VisualStudio/2011/storyboarding/control">
  <Id Name="System.Storyboarding.WindowsApps.WindowsAppsMediumWideTile" Revision="1" Stencil="System.Storyboarding.WindowsApps" StencilVersion="0.1"/>
</Control>
</file>

<file path=customXml/item71.xml><?xml version="1.0" encoding="utf-8"?>
<Control xmlns="http://schemas.microsoft.com/VisualStudio/2011/storyboarding/control/v1.0">
  <Id Name="System.Storyboard.Stencil.PhoneTile" RevisionId="00000000-0000-0000-0000-000000000000" Stencil="System.Windows_Phone_7" StencilRevisionId="00000000-0000-0000-0000-000000000000" StencilVersion="1.0"/>
</Control>
</file>

<file path=customXml/item72.xml><?xml version="1.0" encoding="utf-8"?>
<Control xmlns="http://schemas.microsoft.com/VisualStudio/2011/storyboarding/control">
  <Id Name="System.Storyboarding.WindowsApps.WindowsAppsMediumWideTile" Revision="1" Stencil="System.Storyboarding.WindowsApps" StencilVersion="0.1"/>
</Control>
</file>

<file path=customXml/item73.xml><?xml version="1.0" encoding="utf-8"?>
<Control xmlns="http://schemas.microsoft.com/VisualStudio/2011/storyboarding/control/v1.0">
  <Id Name="System.Storyboard.Stencil.Slider" RevisionId="00000000-0000-0000-0000-000000000000" Stencil="System.Common" StencilRevisionId="00000000-0000-0000-0000-000000000000" StencilVersion="1.0"/>
</Control>
</file>

<file path=customXml/item74.xml><?xml version="1.0" encoding="utf-8"?>
<Control xmlns="http://schemas.microsoft.com/VisualStudio/2011/storyboarding/control/v1.0">
  <Id Name="System.Storyboard.Stencil.VerticalSplitter" RevisionId="00000000-0000-0000-0000-000000000000" Stencil="System.Windows" StencilRevisionId="00000000-0000-0000-0000-000000000000" StencilVersion="1.0"/>
</Control>
</file>

<file path=customXml/item75.xml><?xml version="1.0" encoding="utf-8"?>
<Control xmlns="http://schemas.microsoft.com/VisualStudio/2011/storyboarding/control/v1.0">
  <Id Name="System.Storyboard.Stencil.ColorPicker" RevisionId="00000000-0000-0000-0000-000000000000" Stencil="System.Media" StencilRevisionId="00000000-0000-0000-0000-000000000000" StencilVersion="1.0"/>
</Control>
</file>

<file path=customXml/item76.xml><?xml version="1.0" encoding="utf-8"?>
<Control xmlns="http://schemas.microsoft.com/VisualStudio/2011/storyboarding/control/v1.0">
  <Id Name="System.Storyboard.Stencil.PhoneApplicationBar" RevisionId="00000000-0000-0000-0000-000000000000" Stencil="System.Windows_Phone_7" StencilRevisionId="00000000-0000-0000-0000-000000000000" StencilVersion="1.0"/>
</Control>
</file>

<file path=customXml/item77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78.xml><?xml version="1.0" encoding="utf-8"?>
<Control xmlns="http://schemas.microsoft.com/VisualStudio/2011/storyboarding/control/v1.0">
  <Id Name="System.Storyboard.Stencil.PhoneTile" RevisionId="00000000-0000-0000-0000-000000000000" Stencil="System.Windows_Phone_7" StencilRevisionId="00000000-0000-0000-0000-000000000000" StencilVersion="1.0"/>
</Control>
</file>

<file path=customXml/item79.xml><?xml version="1.0" encoding="utf-8"?>
<Control xmlns="http://schemas.microsoft.com/VisualStudio/2011/storyboarding/control/v1.0">
  <Id Name="System.Storyboarding.Media.Image" RevisionId="658c0869-8ded-44f2-a68a-f8e8fcb7d3bd" Stencil="System.Storyboarding.Media" StencilRevisionId="658c0869-8ded-44f2-a68a-f8e8fcb7d3bd" StencilVersion="0.1"/>
</Control>
</file>

<file path=customXml/item8.xml><?xml version="1.0" encoding="utf-8"?>
<Control xmlns="http://schemas.microsoft.com/VisualStudio/2011/storyboarding/control/v1.0">
  <Id Name="System.Storyboard.Stencil.PhoneKeyboard" RevisionId="00000000-0000-0000-0000-000000000000" Stencil="System.Windows_Phone_7" StencilRevisionId="00000000-0000-0000-0000-000000000000" StencilVersion="1.0"/>
</Control>
</file>

<file path=customXml/item80.xml><?xml version="1.0" encoding="utf-8"?>
<Control xmlns="http://schemas.microsoft.com/VisualStudio/2011/storyboarding/control/v1.0">
  <Id Name="System.Storyboard.Stencil.Image" RevisionId="00000000-0000-0000-0000-000000000000" Stencil="System.Media" StencilRevisionId="00000000-0000-0000-0000-000000000000" StencilVersion="1.0"/>
</Control>
</file>

<file path=customXml/item81.xml><?xml version="1.0" encoding="utf-8"?>
<Control xmlns="http://schemas.microsoft.com/VisualStudio/2011/storyboarding/control/v1.0">
  <Id Name="System.Storyboard.Stencil.StatusBar" RevisionId="00000000-0000-0000-0000-000000000000" Stencil="System.Windows" StencilRevisionId="00000000-0000-0000-0000-000000000000" StencilVersion="1.0"/>
</Control>
</file>

<file path=customXml/item82.xml><?xml version="1.0" encoding="utf-8"?>
<Control xmlns="http://schemas.microsoft.com/VisualStudio/2011/storyboarding/control/v1.0">
  <Id Name="System.Storyboard.Stencil.Hyperlink" RevisionId="00000000-0000-0000-0000-000000000000" Stencil="System.Common" StencilRevisionId="00000000-0000-0000-0000-000000000000" StencilVersion="1.0"/>
</Control>
</file>

<file path=customXml/item83.xml><?xml version="1.0" encoding="utf-8"?>
<Control xmlns="http://schemas.microsoft.com/VisualStudio/2011/storyboarding/control/v1.0">
  <Id Name="System.Storyboard.Stencil.WidePhoneTile" RevisionId="00000000-0000-0000-0000-000000000000" Stencil="System.Windows_Phone_7" StencilRevisionId="00000000-0000-0000-0000-000000000000" StencilVersion="1.0"/>
</Control>
</file>

<file path=customXml/item84.xml><?xml version="1.0" encoding="utf-8"?>
<Control xmlns="http://schemas.microsoft.com/VisualStudio/2011/storyboarding/control">
  <Id Name="System.Storyboarding.Backgrounds.WindowsPhone" RevisionId="bdb52a43-f875-417f-a3f8-9b0259dd3051" Stencil="System.Storyboarding.Backgrounds" StencilRevisionId="bdb52a43-f875-417f-a3f8-9b0259dd3051" StencilVersion="0.1"/>
</Control>
</file>

<file path=customXml/item85.xml><?xml version="1.0" encoding="utf-8"?>
<Control xmlns="http://schemas.microsoft.com/VisualStudio/2011/storyboarding/control/v1.0">
  <Id Name="System.Storyboard.Stencil.Browser" RevisionId="bdb52a43-f875-417f-a3f8-9b0259dd3051" Stencil="System.Backgrounds" StencilRevisionId="bdb52a43-f875-417f-a3f8-9b0259dd3051" StencilVersion="1.0"/>
</Control>
</file>

<file path=customXml/item86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87.xml><?xml version="1.0" encoding="utf-8"?>
<Control xmlns="http://schemas.microsoft.com/VisualStudio/2011/storyboarding/control">
  <Id Name="System.Storyboarding.WindowsApps.WindowsAppsMediumWideTile" Revision="1" Stencil="System.Storyboarding.WindowsApps" StencilVersion="0.1"/>
</Control>
</file>

<file path=customXml/item88.xml><?xml version="1.0" encoding="utf-8"?>
<Control xmlns="http://schemas.microsoft.com/VisualStudio/2011/storyboarding/control/v1.0">
  <Id Name="System.Storyboard.Stencil.Label" RevisionId="00000000-0000-0000-0000-000000000000" Stencil="System.Common" StencilRevisionId="00000000-0000-0000-0000-000000000000" StencilVersion="1.0"/>
</Control>
</file>

<file path=customXml/item89.xml><?xml version="1.0" encoding="utf-8"?>
<Control xmlns="http://schemas.microsoft.com/VisualStudio/2011/storyboarding/control/v1.0">
  <Id Name="System.Storyboard.Stencil.LineChart" RevisionId="00000000-0000-0000-0000-000000000000" Stencil="System.Media" StencilRevisionId="00000000-0000-0000-0000-000000000000" StencilVersion="1.0"/>
</Control>
</file>

<file path=customXml/item9.xml><?xml version="1.0" encoding="utf-8"?>
<Control xmlns="http://schemas.microsoft.com/VisualStudio/2011/storyboarding/control">
  <Id Name="System.Storyboarding.Backgrounds.Window" RevisionId="bdb52a43-f875-417f-a3f8-9b0259dd3051" Stencil="System.Storyboarding.Backgrounds" StencilRevisionId="bdb52a43-f875-417f-a3f8-9b0259dd3051" StencilVersion="0.1"/>
</Control>
</file>

<file path=customXml/item90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b4ebf394-daf6-497a-96c5-a2f8c10b38cf">TT6HZDVJM2HV-178-540</_dlc_DocId>
    <_dlc_DocIdUrl xmlns="b4ebf394-daf6-497a-96c5-a2f8c10b38cf">
      <Url>http://vstsdfmoss/sites/VSTSDF/DevDiv/TFS/teams/rm/_layouts/DocIdRedir.aspx?ID=TT6HZDVJM2HV-178-540</Url>
      <Description>TT6HZDVJM2HV-178-540</Description>
    </_dlc_DocIdUrl>
  </documentManagement>
</p:properties>
</file>

<file path=customXml/item91.xml><?xml version="1.0" encoding="utf-8"?>
<Control xmlns="http://schemas.microsoft.com/VisualStudio/2011/storyboarding/control">
  <Id Name="System.Storyboarding.WindowsApps.WindowsAppsMediumWideTile" Revision="1" Stencil="System.Storyboarding.WindowsApps" StencilVersion="0.1"/>
</Control>
</file>

<file path=customXml/item92.xml><?xml version="1.0" encoding="utf-8"?>
<Control xmlns="http://schemas.microsoft.com/VisualStudio/2011/storyboarding/control">
  <Id Name="System.Storyboarding.WindowsApps.WindowsAppsMediumWideTile" Revision="1" Stencil="System.Storyboarding.WindowsApps" StencilVersion="0.1"/>
</Control>
</file>

<file path=customXml/item93.xml><?xml version="1.0" encoding="utf-8"?>
<Control xmlns="http://schemas.microsoft.com/VisualStudio/2011/storyboarding/control/v1.0">
  <Id Name="System.Storyboard.Stencil.VerticalScrollbar" RevisionId="00000000-0000-0000-0000-000000000000" Stencil="System.Common" StencilRevisionId="00000000-0000-0000-0000-000000000000" StencilVersion="1.0"/>
</Control>
</file>

<file path=customXml/item94.xml><?xml version="1.0" encoding="utf-8"?>
<Control xmlns="http://schemas.microsoft.com/VisualStudio/2011/storyboarding/control/v1.0">
  <Id Name="System.Storyboarding.Common.DropdownBox" RevisionId="68ea164d-c1de-47a5-804f-d4d1290fa524" Stencil="System.Storyboarding.Common" StencilRevisionId="68ea164d-c1de-47a5-804f-d4d1290fa524" StencilVersion="0.1"/>
</Control>
</file>

<file path=customXml/item95.xml><?xml version="1.0" encoding="utf-8"?>
<Control xmlns="http://schemas.microsoft.com/VisualStudio/2011/storyboarding/control/v1.0">
  <Id Name="System.Storyboarding.Common.SearchBox" RevisionId="68ea164d-c1de-47a5-804f-d4d1290fa524" Stencil="System.Storyboarding.Common" StencilRevisionId="68ea164d-c1de-47a5-804f-d4d1290fa524" StencilVersion="0.1"/>
</Control>
</file>

<file path=customXml/item96.xml><?xml version="1.0" encoding="utf-8"?>
<Control xmlns="http://schemas.microsoft.com/VisualStudio/2011/storyboarding/control">
  <Id Name="System.Storyboarding.WindowsApps.WindowsAppsMediumWideTile" Revision="1" Stencil="System.Storyboarding.WindowsApps" StencilVersion="0.1"/>
</Control>
</file>

<file path=customXml/item97.xml><?xml version="1.0" encoding="utf-8"?>
<Control xmlns="http://schemas.microsoft.com/VisualStudio/2011/storyboarding/control/v1.0">
  <Id Name="System.Storyboard.Stencil.PhoneTile" RevisionId="00000000-0000-0000-0000-000000000000" Stencil="System.Windows_Phone_7" StencilRevisionId="00000000-0000-0000-0000-000000000000" StencilVersion="1.0"/>
</Control>
</file>

<file path=customXml/item98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99.xml><?xml version="1.0" encoding="utf-8"?>
<Control xmlns="http://schemas.microsoft.com/VisualStudio/2011/storyboarding/control/v1.0">
  <Id Name="System.Storyboard.Stencil.Group" RevisionId="00000000-0000-0000-0000-000000000000" Stencil="System.Windows" StencilRevisionId="00000000-0000-0000-0000-000000000000" StencilVersion="1.0"/>
</Control>
</file>

<file path=customXml/itemProps1.xml><?xml version="1.0" encoding="utf-8"?>
<ds:datastoreItem xmlns:ds="http://schemas.openxmlformats.org/officeDocument/2006/customXml" ds:itemID="{68AAD069-500F-4F2F-A35D-83216001A8DC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BE267193-C1D2-4298-824E-E6BE5E6C1D22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3C6220BE-0F2A-49C6-BFB2-C458479F3F62}">
  <ds:schemaRefs>
    <ds:schemaRef ds:uri="http://schemas.microsoft.com/VisualStudio/2011/storyboarding/control/v1.0"/>
  </ds:schemaRefs>
</ds:datastoreItem>
</file>

<file path=customXml/itemProps12.xml><?xml version="1.0" encoding="utf-8"?>
<ds:datastoreItem xmlns:ds="http://schemas.openxmlformats.org/officeDocument/2006/customXml" ds:itemID="{029B11DB-B00D-4F9B-8DF3-D898C360902E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387838C4-29F2-40AB-9647-8346D39956AB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5F81420E-DDF3-4689-9969-42E66499CA3E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08904217-40E1-4558-95D8-8D709CA82866}">
  <ds:schemaRefs>
    <ds:schemaRef ds:uri="http://schemas.microsoft.com/VisualStudio/2011/storyboarding/control/v1.0"/>
  </ds:schemaRefs>
</ds:datastoreItem>
</file>

<file path=customXml/itemProps16.xml><?xml version="1.0" encoding="utf-8"?>
<ds:datastoreItem xmlns:ds="http://schemas.openxmlformats.org/officeDocument/2006/customXml" ds:itemID="{2E901D8B-281C-4847-BEC4-E1DAD11CFF00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D834D1AF-A33E-4664-8718-80F7137D9192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B2C9D19C-4878-43E0-A5AD-CB76AB49D960}">
  <ds:schemaRefs>
    <ds:schemaRef ds:uri="http://schemas.microsoft.com/VisualStudio/2011/storyboarding/control/v1.0"/>
  </ds:schemaRefs>
</ds:datastoreItem>
</file>

<file path=customXml/itemProps19.xml><?xml version="1.0" encoding="utf-8"?>
<ds:datastoreItem xmlns:ds="http://schemas.openxmlformats.org/officeDocument/2006/customXml" ds:itemID="{E4A0845B-41B6-4256-8FB3-E31EA581BF55}">
  <ds:schemaRefs>
    <ds:schemaRef ds:uri="http://schemas.microsoft.com/VisualStudio/2011/storyboarding/control/v1.0"/>
  </ds:schemaRefs>
</ds:datastoreItem>
</file>

<file path=customXml/itemProps2.xml><?xml version="1.0" encoding="utf-8"?>
<ds:datastoreItem xmlns:ds="http://schemas.openxmlformats.org/officeDocument/2006/customXml" ds:itemID="{2FEB3A16-E640-4049-92BF-229BF3B5414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4ebf394-daf6-497a-96c5-a2f8c10b38c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0.xml><?xml version="1.0" encoding="utf-8"?>
<ds:datastoreItem xmlns:ds="http://schemas.openxmlformats.org/officeDocument/2006/customXml" ds:itemID="{4CFA599C-9F1C-4AB4-AB4F-10CF77B58F79}">
  <ds:schemaRefs>
    <ds:schemaRef ds:uri="http://schemas.microsoft.com/VisualStudio/2011/storyboarding/control/v1.0"/>
  </ds:schemaRefs>
</ds:datastoreItem>
</file>

<file path=customXml/itemProps21.xml><?xml version="1.0" encoding="utf-8"?>
<ds:datastoreItem xmlns:ds="http://schemas.openxmlformats.org/officeDocument/2006/customXml" ds:itemID="{699689A1-427B-4DEA-8FDB-0058CB4B38D8}">
  <ds:schemaRefs>
    <ds:schemaRef ds:uri="http://schemas.microsoft.com/VisualStudio/2011/storyboarding/control/v1.0"/>
  </ds:schemaRefs>
</ds:datastoreItem>
</file>

<file path=customXml/itemProps22.xml><?xml version="1.0" encoding="utf-8"?>
<ds:datastoreItem xmlns:ds="http://schemas.openxmlformats.org/officeDocument/2006/customXml" ds:itemID="{3ED2EF50-E36E-49D0-9F27-9EDAEC387091}">
  <ds:schemaRefs>
    <ds:schemaRef ds:uri="http://schemas.microsoft.com/VisualStudio/2011/storyboarding/control"/>
  </ds:schemaRefs>
</ds:datastoreItem>
</file>

<file path=customXml/itemProps23.xml><?xml version="1.0" encoding="utf-8"?>
<ds:datastoreItem xmlns:ds="http://schemas.openxmlformats.org/officeDocument/2006/customXml" ds:itemID="{19CB1DF2-8822-4520-A56A-045D340F0C71}">
  <ds:schemaRefs>
    <ds:schemaRef ds:uri="http://schemas.microsoft.com/VisualStudio/2011/storyboarding/control/v1.0"/>
  </ds:schemaRefs>
</ds:datastoreItem>
</file>

<file path=customXml/itemProps24.xml><?xml version="1.0" encoding="utf-8"?>
<ds:datastoreItem xmlns:ds="http://schemas.openxmlformats.org/officeDocument/2006/customXml" ds:itemID="{6574190A-3D9E-42C1-B276-38E33156AA99}">
  <ds:schemaRefs>
    <ds:schemaRef ds:uri="http://schemas.microsoft.com/VisualStudio/2011/storyboarding/control/v1.0"/>
  </ds:schemaRefs>
</ds:datastoreItem>
</file>

<file path=customXml/itemProps25.xml><?xml version="1.0" encoding="utf-8"?>
<ds:datastoreItem xmlns:ds="http://schemas.openxmlformats.org/officeDocument/2006/customXml" ds:itemID="{A84BE01C-E91B-4A90-8E7F-25887EF8E061}">
  <ds:schemaRefs>
    <ds:schemaRef ds:uri="http://schemas.microsoft.com/VisualStudio/2011/storyboarding/control/v1.0"/>
  </ds:schemaRefs>
</ds:datastoreItem>
</file>

<file path=customXml/itemProps26.xml><?xml version="1.0" encoding="utf-8"?>
<ds:datastoreItem xmlns:ds="http://schemas.openxmlformats.org/officeDocument/2006/customXml" ds:itemID="{E9C4CBB0-7D2F-42EC-9ED0-589327F3DDE1}">
  <ds:schemaRefs>
    <ds:schemaRef ds:uri="http://schemas.microsoft.com/VisualStudio/2011/storyboarding/control"/>
  </ds:schemaRefs>
</ds:datastoreItem>
</file>

<file path=customXml/itemProps27.xml><?xml version="1.0" encoding="utf-8"?>
<ds:datastoreItem xmlns:ds="http://schemas.openxmlformats.org/officeDocument/2006/customXml" ds:itemID="{4EE14C2A-AD9F-4617-A8CC-4057921BFCA8}">
  <ds:schemaRefs>
    <ds:schemaRef ds:uri="http://schemas.microsoft.com/VisualStudio/2011/storyboarding/control/v1.0"/>
  </ds:schemaRefs>
</ds:datastoreItem>
</file>

<file path=customXml/itemProps28.xml><?xml version="1.0" encoding="utf-8"?>
<ds:datastoreItem xmlns:ds="http://schemas.openxmlformats.org/officeDocument/2006/customXml" ds:itemID="{2C0B842B-A6BD-4438-89CC-C23BD0A85ECD}">
  <ds:schemaRefs>
    <ds:schemaRef ds:uri="http://schemas.microsoft.com/VisualStudio/2011/storyboarding/control"/>
  </ds:schemaRefs>
</ds:datastoreItem>
</file>

<file path=customXml/itemProps29.xml><?xml version="1.0" encoding="utf-8"?>
<ds:datastoreItem xmlns:ds="http://schemas.openxmlformats.org/officeDocument/2006/customXml" ds:itemID="{5E2E8CE4-298D-499A-B8B4-4A593AC844A5}">
  <ds:schemaRefs>
    <ds:schemaRef ds:uri="http://schemas.microsoft.com/VisualStudio/2011/storyboarding/control/v1.0"/>
  </ds:schemaRefs>
</ds:datastoreItem>
</file>

<file path=customXml/itemProps3.xml><?xml version="1.0" encoding="utf-8"?>
<ds:datastoreItem xmlns:ds="http://schemas.openxmlformats.org/officeDocument/2006/customXml" ds:itemID="{AD9C1405-6371-400D-A0E2-389A1557BE20}">
  <ds:schemaRefs>
    <ds:schemaRef ds:uri="http://schemas.microsoft.com/VisualStudio/2011/storyboarding/control/v1.0"/>
  </ds:schemaRefs>
</ds:datastoreItem>
</file>

<file path=customXml/itemProps30.xml><?xml version="1.0" encoding="utf-8"?>
<ds:datastoreItem xmlns:ds="http://schemas.openxmlformats.org/officeDocument/2006/customXml" ds:itemID="{CD17C18B-5B11-471F-97AA-CE2EA822BB97}">
  <ds:schemaRefs>
    <ds:schemaRef ds:uri="http://schemas.microsoft.com/VisualStudio/2011/storyboarding/control/v1.0"/>
  </ds:schemaRefs>
</ds:datastoreItem>
</file>

<file path=customXml/itemProps31.xml><?xml version="1.0" encoding="utf-8"?>
<ds:datastoreItem xmlns:ds="http://schemas.openxmlformats.org/officeDocument/2006/customXml" ds:itemID="{036B989D-7053-42E0-85AB-8864B824736A}">
  <ds:schemaRefs>
    <ds:schemaRef ds:uri="http://schemas.microsoft.com/VisualStudio/2011/storyboarding/control"/>
  </ds:schemaRefs>
</ds:datastoreItem>
</file>

<file path=customXml/itemProps32.xml><?xml version="1.0" encoding="utf-8"?>
<ds:datastoreItem xmlns:ds="http://schemas.openxmlformats.org/officeDocument/2006/customXml" ds:itemID="{7C4FADB9-82C5-46C4-AD0E-6B60B5C6AEAE}">
  <ds:schemaRefs>
    <ds:schemaRef ds:uri="http://schemas.microsoft.com/VisualStudio/2011/storyboarding/control/v1.0"/>
  </ds:schemaRefs>
</ds:datastoreItem>
</file>

<file path=customXml/itemProps33.xml><?xml version="1.0" encoding="utf-8"?>
<ds:datastoreItem xmlns:ds="http://schemas.openxmlformats.org/officeDocument/2006/customXml" ds:itemID="{39536A02-E179-4A1C-9FA7-86EF40631969}">
  <ds:schemaRefs>
    <ds:schemaRef ds:uri="http://schemas.microsoft.com/VisualStudio/2011/storyboarding/control/v1.0"/>
  </ds:schemaRefs>
</ds:datastoreItem>
</file>

<file path=customXml/itemProps34.xml><?xml version="1.0" encoding="utf-8"?>
<ds:datastoreItem xmlns:ds="http://schemas.openxmlformats.org/officeDocument/2006/customXml" ds:itemID="{574C0546-69B0-4850-A983-CDA8017CD4CE}">
  <ds:schemaRefs>
    <ds:schemaRef ds:uri="http://schemas.microsoft.com/VisualStudio/2011/storyboarding/control"/>
  </ds:schemaRefs>
</ds:datastoreItem>
</file>

<file path=customXml/itemProps35.xml><?xml version="1.0" encoding="utf-8"?>
<ds:datastoreItem xmlns:ds="http://schemas.openxmlformats.org/officeDocument/2006/customXml" ds:itemID="{A1B88D5F-41A7-488A-960C-6D819000899D}">
  <ds:schemaRefs>
    <ds:schemaRef ds:uri="http://schemas.microsoft.com/VisualStudio/2011/storyboarding/control/v1.0"/>
  </ds:schemaRefs>
</ds:datastoreItem>
</file>

<file path=customXml/itemProps36.xml><?xml version="1.0" encoding="utf-8"?>
<ds:datastoreItem xmlns:ds="http://schemas.openxmlformats.org/officeDocument/2006/customXml" ds:itemID="{156ACD54-663F-4146-A83C-D39B7758E090}">
  <ds:schemaRefs>
    <ds:schemaRef ds:uri="http://schemas.microsoft.com/VisualStudio/2011/storyboarding/control/v1.0"/>
  </ds:schemaRefs>
</ds:datastoreItem>
</file>

<file path=customXml/itemProps37.xml><?xml version="1.0" encoding="utf-8"?>
<ds:datastoreItem xmlns:ds="http://schemas.openxmlformats.org/officeDocument/2006/customXml" ds:itemID="{B41892D7-DF8B-4D5A-8AD2-983048A35AA0}">
  <ds:schemaRefs>
    <ds:schemaRef ds:uri="http://schemas.microsoft.com/VisualStudio/2011/storyboarding/control/v1.0"/>
  </ds:schemaRefs>
</ds:datastoreItem>
</file>

<file path=customXml/itemProps38.xml><?xml version="1.0" encoding="utf-8"?>
<ds:datastoreItem xmlns:ds="http://schemas.openxmlformats.org/officeDocument/2006/customXml" ds:itemID="{5423C7C4-EE26-4ED2-9F11-C9ABAA081BA5}">
  <ds:schemaRefs>
    <ds:schemaRef ds:uri="http://schemas.microsoft.com/VisualStudio/2011/storyboarding/control/v1.0"/>
  </ds:schemaRefs>
</ds:datastoreItem>
</file>

<file path=customXml/itemProps39.xml><?xml version="1.0" encoding="utf-8"?>
<ds:datastoreItem xmlns:ds="http://schemas.openxmlformats.org/officeDocument/2006/customXml" ds:itemID="{AB006AED-D3B6-450F-A436-759E490055A5}">
  <ds:schemaRefs>
    <ds:schemaRef ds:uri="http://schemas.microsoft.com/VisualStudio/2011/storyboarding/control/v1.0"/>
  </ds:schemaRefs>
</ds:datastoreItem>
</file>

<file path=customXml/itemProps4.xml><?xml version="1.0" encoding="utf-8"?>
<ds:datastoreItem xmlns:ds="http://schemas.openxmlformats.org/officeDocument/2006/customXml" ds:itemID="{A2DAA52B-5F52-4A8E-B601-7BF162CD738F}">
  <ds:schemaRefs>
    <ds:schemaRef ds:uri="http://schemas.microsoft.com/VisualStudio/2011/storyboarding/control/v1.0"/>
  </ds:schemaRefs>
</ds:datastoreItem>
</file>

<file path=customXml/itemProps40.xml><?xml version="1.0" encoding="utf-8"?>
<ds:datastoreItem xmlns:ds="http://schemas.openxmlformats.org/officeDocument/2006/customXml" ds:itemID="{1325FCED-59E4-4A0E-AB40-72EC19C3A651}">
  <ds:schemaRefs>
    <ds:schemaRef ds:uri="http://schemas.microsoft.com/VisualStudio/2011/storyboarding/control"/>
  </ds:schemaRefs>
</ds:datastoreItem>
</file>

<file path=customXml/itemProps41.xml><?xml version="1.0" encoding="utf-8"?>
<ds:datastoreItem xmlns:ds="http://schemas.openxmlformats.org/officeDocument/2006/customXml" ds:itemID="{E2EFB470-892C-4F70-98FA-B53F970592A9}">
  <ds:schemaRefs>
    <ds:schemaRef ds:uri="http://schemas.microsoft.com/VisualStudio/2011/storyboarding/control"/>
  </ds:schemaRefs>
</ds:datastoreItem>
</file>

<file path=customXml/itemProps42.xml><?xml version="1.0" encoding="utf-8"?>
<ds:datastoreItem xmlns:ds="http://schemas.openxmlformats.org/officeDocument/2006/customXml" ds:itemID="{F7F9CBAC-60B8-4800-9EA1-9BB1523CD9B4}">
  <ds:schemaRefs>
    <ds:schemaRef ds:uri="http://schemas.microsoft.com/VisualStudio/2011/storyboarding/control"/>
  </ds:schemaRefs>
</ds:datastoreItem>
</file>

<file path=customXml/itemProps43.xml><?xml version="1.0" encoding="utf-8"?>
<ds:datastoreItem xmlns:ds="http://schemas.openxmlformats.org/officeDocument/2006/customXml" ds:itemID="{F782368F-0EE3-40FA-B682-80E11F49B65E}">
  <ds:schemaRefs>
    <ds:schemaRef ds:uri="http://schemas.microsoft.com/VisualStudio/2011/storyboarding/control"/>
  </ds:schemaRefs>
</ds:datastoreItem>
</file>

<file path=customXml/itemProps44.xml><?xml version="1.0" encoding="utf-8"?>
<ds:datastoreItem xmlns:ds="http://schemas.openxmlformats.org/officeDocument/2006/customXml" ds:itemID="{AE0CE2A3-FF32-4259-A452-A173604DCF0C}">
  <ds:schemaRefs>
    <ds:schemaRef ds:uri="http://schemas.microsoft.com/VisualStudio/2011/storyboarding/control"/>
  </ds:schemaRefs>
</ds:datastoreItem>
</file>

<file path=customXml/itemProps45.xml><?xml version="1.0" encoding="utf-8"?>
<ds:datastoreItem xmlns:ds="http://schemas.openxmlformats.org/officeDocument/2006/customXml" ds:itemID="{F17D5AF6-3BD9-4DFF-AE9B-2E10D3430779}">
  <ds:schemaRefs>
    <ds:schemaRef ds:uri="http://schemas.microsoft.com/VisualStudio/2011/storyboarding/control/v1.0"/>
  </ds:schemaRefs>
</ds:datastoreItem>
</file>

<file path=customXml/itemProps46.xml><?xml version="1.0" encoding="utf-8"?>
<ds:datastoreItem xmlns:ds="http://schemas.openxmlformats.org/officeDocument/2006/customXml" ds:itemID="{B571350C-23C3-4B5A-8F49-FBEB6CF22964}">
  <ds:schemaRefs>
    <ds:schemaRef ds:uri="http://schemas.microsoft.com/VisualStudio/2011/storyboarding/control/v1.0"/>
  </ds:schemaRefs>
</ds:datastoreItem>
</file>

<file path=customXml/itemProps47.xml><?xml version="1.0" encoding="utf-8"?>
<ds:datastoreItem xmlns:ds="http://schemas.openxmlformats.org/officeDocument/2006/customXml" ds:itemID="{379BFC32-51F7-4218-B2AD-CFD6564CE11F}">
  <ds:schemaRefs>
    <ds:schemaRef ds:uri="http://schemas.microsoft.com/VisualStudio/2011/storyboarding/control"/>
  </ds:schemaRefs>
</ds:datastoreItem>
</file>

<file path=customXml/itemProps48.xml><?xml version="1.0" encoding="utf-8"?>
<ds:datastoreItem xmlns:ds="http://schemas.openxmlformats.org/officeDocument/2006/customXml" ds:itemID="{D8E0912A-795B-4916-9114-34B4F28A0EE3}">
  <ds:schemaRefs>
    <ds:schemaRef ds:uri="http://schemas.microsoft.com/VisualStudio/2011/storyboarding/control/v1.0"/>
  </ds:schemaRefs>
</ds:datastoreItem>
</file>

<file path=customXml/itemProps49.xml><?xml version="1.0" encoding="utf-8"?>
<ds:datastoreItem xmlns:ds="http://schemas.openxmlformats.org/officeDocument/2006/customXml" ds:itemID="{AA5E4F96-8C72-44F9-A0C5-FB007B246D91}">
  <ds:schemaRefs>
    <ds:schemaRef ds:uri="http://schemas.microsoft.com/VisualStudio/2011/storyboarding/control/v1.0"/>
  </ds:schemaRefs>
</ds:datastoreItem>
</file>

<file path=customXml/itemProps5.xml><?xml version="1.0" encoding="utf-8"?>
<ds:datastoreItem xmlns:ds="http://schemas.openxmlformats.org/officeDocument/2006/customXml" ds:itemID="{729DB56D-F542-4709-9AE0-E83CD92BA163}">
  <ds:schemaRefs>
    <ds:schemaRef ds:uri="http://schemas.microsoft.com/VisualStudio/2011/storyboarding/control/v1.0"/>
  </ds:schemaRefs>
</ds:datastoreItem>
</file>

<file path=customXml/itemProps50.xml><?xml version="1.0" encoding="utf-8"?>
<ds:datastoreItem xmlns:ds="http://schemas.openxmlformats.org/officeDocument/2006/customXml" ds:itemID="{D356E6DB-54C9-4389-B932-0F583366BD4B}">
  <ds:schemaRefs>
    <ds:schemaRef ds:uri="http://schemas.microsoft.com/VisualStudio/2011/storyboarding/control/v1.0"/>
  </ds:schemaRefs>
</ds:datastoreItem>
</file>

<file path=customXml/itemProps51.xml><?xml version="1.0" encoding="utf-8"?>
<ds:datastoreItem xmlns:ds="http://schemas.openxmlformats.org/officeDocument/2006/customXml" ds:itemID="{5A5E7016-2CE6-4389-89D1-05D5203E16D0}">
  <ds:schemaRefs>
    <ds:schemaRef ds:uri="http://schemas.microsoft.com/VisualStudio/2011/storyboarding/control"/>
  </ds:schemaRefs>
</ds:datastoreItem>
</file>

<file path=customXml/itemProps52.xml><?xml version="1.0" encoding="utf-8"?>
<ds:datastoreItem xmlns:ds="http://schemas.openxmlformats.org/officeDocument/2006/customXml" ds:itemID="{4BCB20A2-9850-49DA-9BD6-A5D2B0ABF72F}">
  <ds:schemaRefs>
    <ds:schemaRef ds:uri="http://schemas.microsoft.com/VisualStudio/2011/storyboarding/control/v1.0"/>
  </ds:schemaRefs>
</ds:datastoreItem>
</file>

<file path=customXml/itemProps53.xml><?xml version="1.0" encoding="utf-8"?>
<ds:datastoreItem xmlns:ds="http://schemas.openxmlformats.org/officeDocument/2006/customXml" ds:itemID="{16772130-8F5D-442B-AA11-39D4F229ACC6}">
  <ds:schemaRefs>
    <ds:schemaRef ds:uri="http://schemas.microsoft.com/VisualStudio/2011/storyboarding/control/v1.0"/>
  </ds:schemaRefs>
</ds:datastoreItem>
</file>

<file path=customXml/itemProps54.xml><?xml version="1.0" encoding="utf-8"?>
<ds:datastoreItem xmlns:ds="http://schemas.openxmlformats.org/officeDocument/2006/customXml" ds:itemID="{F395D8ED-A0D3-4F6E-91F3-A29EC16A8083}">
  <ds:schemaRefs>
    <ds:schemaRef ds:uri="http://schemas.microsoft.com/VisualStudio/2011/storyboarding/control/v1.0"/>
  </ds:schemaRefs>
</ds:datastoreItem>
</file>

<file path=customXml/itemProps55.xml><?xml version="1.0" encoding="utf-8"?>
<ds:datastoreItem xmlns:ds="http://schemas.openxmlformats.org/officeDocument/2006/customXml" ds:itemID="{C1E8400F-CB83-4A16-AF3D-36FAF22BDD23}">
  <ds:schemaRefs>
    <ds:schemaRef ds:uri="http://schemas.microsoft.com/VisualStudio/2011/storyboarding/control/v1.0"/>
  </ds:schemaRefs>
</ds:datastoreItem>
</file>

<file path=customXml/itemProps56.xml><?xml version="1.0" encoding="utf-8"?>
<ds:datastoreItem xmlns:ds="http://schemas.openxmlformats.org/officeDocument/2006/customXml" ds:itemID="{20EE139D-44C7-4192-A8B7-E25390148E28}">
  <ds:schemaRefs>
    <ds:schemaRef ds:uri="http://schemas.microsoft.com/VisualStudio/2011/storyboarding/control/v1.0"/>
  </ds:schemaRefs>
</ds:datastoreItem>
</file>

<file path=customXml/itemProps57.xml><?xml version="1.0" encoding="utf-8"?>
<ds:datastoreItem xmlns:ds="http://schemas.openxmlformats.org/officeDocument/2006/customXml" ds:itemID="{CA0F2729-8F0E-4601-8BBB-5DF84EDFD3EB}">
  <ds:schemaRefs>
    <ds:schemaRef ds:uri="http://schemas.microsoft.com/VisualStudio/2011/storyboarding/control"/>
  </ds:schemaRefs>
</ds:datastoreItem>
</file>

<file path=customXml/itemProps58.xml><?xml version="1.0" encoding="utf-8"?>
<ds:datastoreItem xmlns:ds="http://schemas.openxmlformats.org/officeDocument/2006/customXml" ds:itemID="{70C23831-7801-40F8-9A53-4E9925562CBE}">
  <ds:schemaRefs>
    <ds:schemaRef ds:uri="http://schemas.microsoft.com/VisualStudio/2011/storyboarding/control"/>
  </ds:schemaRefs>
</ds:datastoreItem>
</file>

<file path=customXml/itemProps59.xml><?xml version="1.0" encoding="utf-8"?>
<ds:datastoreItem xmlns:ds="http://schemas.openxmlformats.org/officeDocument/2006/customXml" ds:itemID="{9C57ED54-5F7A-476D-BFE2-C46C7230CC6B}">
  <ds:schemaRefs>
    <ds:schemaRef ds:uri="http://schemas.microsoft.com/VisualStudio/2011/storyboarding/control/v1.0"/>
  </ds:schemaRefs>
</ds:datastoreItem>
</file>

<file path=customXml/itemProps6.xml><?xml version="1.0" encoding="utf-8"?>
<ds:datastoreItem xmlns:ds="http://schemas.openxmlformats.org/officeDocument/2006/customXml" ds:itemID="{FD67FC06-DA15-486F-A046-DF7B79976F60}">
  <ds:schemaRefs>
    <ds:schemaRef ds:uri="http://schemas.microsoft.com/VisualStudio/2011/storyboarding/control"/>
  </ds:schemaRefs>
</ds:datastoreItem>
</file>

<file path=customXml/itemProps60.xml><?xml version="1.0" encoding="utf-8"?>
<ds:datastoreItem xmlns:ds="http://schemas.openxmlformats.org/officeDocument/2006/customXml" ds:itemID="{CB953D38-E965-4BB2-94FE-DF647E85A654}">
  <ds:schemaRefs>
    <ds:schemaRef ds:uri="http://schemas.microsoft.com/VisualStudio/2011/storyboarding/control/v1.0"/>
  </ds:schemaRefs>
</ds:datastoreItem>
</file>

<file path=customXml/itemProps61.xml><?xml version="1.0" encoding="utf-8"?>
<ds:datastoreItem xmlns:ds="http://schemas.openxmlformats.org/officeDocument/2006/customXml" ds:itemID="{23F8C33B-B43F-45BB-B385-DDAB00317A26}">
  <ds:schemaRefs>
    <ds:schemaRef ds:uri="http://schemas.microsoft.com/VisualStudio/2011/storyboarding/control"/>
  </ds:schemaRefs>
</ds:datastoreItem>
</file>

<file path=customXml/itemProps62.xml><?xml version="1.0" encoding="utf-8"?>
<ds:datastoreItem xmlns:ds="http://schemas.openxmlformats.org/officeDocument/2006/customXml" ds:itemID="{63E54A0C-A919-4747-87DB-6EB5DB41F719}">
  <ds:schemaRefs>
    <ds:schemaRef ds:uri="http://schemas.microsoft.com/VisualStudio/2011/storyboarding/control/v1.0"/>
  </ds:schemaRefs>
</ds:datastoreItem>
</file>

<file path=customXml/itemProps63.xml><?xml version="1.0" encoding="utf-8"?>
<ds:datastoreItem xmlns:ds="http://schemas.openxmlformats.org/officeDocument/2006/customXml" ds:itemID="{6B22741B-5AC6-4A2C-A57A-E4BDF22E0A90}">
  <ds:schemaRefs>
    <ds:schemaRef ds:uri="http://schemas.microsoft.com/VisualStudio/2011/storyboarding/control/v1.0"/>
  </ds:schemaRefs>
</ds:datastoreItem>
</file>

<file path=customXml/itemProps64.xml><?xml version="1.0" encoding="utf-8"?>
<ds:datastoreItem xmlns:ds="http://schemas.openxmlformats.org/officeDocument/2006/customXml" ds:itemID="{63E5DE85-F05E-4507-B223-806D8F49F058}">
  <ds:schemaRefs>
    <ds:schemaRef ds:uri="http://schemas.microsoft.com/VisualStudio/2011/storyboarding/control/v1.0"/>
  </ds:schemaRefs>
</ds:datastoreItem>
</file>

<file path=customXml/itemProps65.xml><?xml version="1.0" encoding="utf-8"?>
<ds:datastoreItem xmlns:ds="http://schemas.openxmlformats.org/officeDocument/2006/customXml" ds:itemID="{1C7B3C9E-48C2-496C-AAF2-5C37AB663973}">
  <ds:schemaRefs>
    <ds:schemaRef ds:uri="http://schemas.microsoft.com/VisualStudio/2011/storyboarding/control"/>
  </ds:schemaRefs>
</ds:datastoreItem>
</file>

<file path=customXml/itemProps66.xml><?xml version="1.0" encoding="utf-8"?>
<ds:datastoreItem xmlns:ds="http://schemas.openxmlformats.org/officeDocument/2006/customXml" ds:itemID="{B0DBD337-FDC5-4C36-BF85-C09756391AA1}">
  <ds:schemaRefs>
    <ds:schemaRef ds:uri="http://schemas.microsoft.com/VisualStudio/2011/storyboarding/control/v1.0"/>
  </ds:schemaRefs>
</ds:datastoreItem>
</file>

<file path=customXml/itemProps67.xml><?xml version="1.0" encoding="utf-8"?>
<ds:datastoreItem xmlns:ds="http://schemas.openxmlformats.org/officeDocument/2006/customXml" ds:itemID="{B7BD4F34-B154-4D92-BE87-C557EB1B7EFB}">
  <ds:schemaRefs>
    <ds:schemaRef ds:uri="http://schemas.microsoft.com/sharepoint/v3/contenttype/forms"/>
  </ds:schemaRefs>
</ds:datastoreItem>
</file>

<file path=customXml/itemProps68.xml><?xml version="1.0" encoding="utf-8"?>
<ds:datastoreItem xmlns:ds="http://schemas.openxmlformats.org/officeDocument/2006/customXml" ds:itemID="{09A94271-A29B-4164-A32F-3A755C9B59FC}">
  <ds:schemaRefs>
    <ds:schemaRef ds:uri="http://schemas.microsoft.com/VisualStudio/2011/storyboarding/control"/>
  </ds:schemaRefs>
</ds:datastoreItem>
</file>

<file path=customXml/itemProps69.xml><?xml version="1.0" encoding="utf-8"?>
<ds:datastoreItem xmlns:ds="http://schemas.openxmlformats.org/officeDocument/2006/customXml" ds:itemID="{B4BE880E-F71A-4C21-A1C3-8A2437E3C677}">
  <ds:schemaRefs>
    <ds:schemaRef ds:uri="http://schemas.microsoft.com/VisualStudio/2011/storyboarding/control/v1.0"/>
  </ds:schemaRefs>
</ds:datastoreItem>
</file>

<file path=customXml/itemProps7.xml><?xml version="1.0" encoding="utf-8"?>
<ds:datastoreItem xmlns:ds="http://schemas.openxmlformats.org/officeDocument/2006/customXml" ds:itemID="{07B11A95-7731-4379-9E1B-32BC87FA2B56}">
  <ds:schemaRefs>
    <ds:schemaRef ds:uri="http://schemas.microsoft.com/VisualStudio/2011/storyboarding/control/v1.0"/>
  </ds:schemaRefs>
</ds:datastoreItem>
</file>

<file path=customXml/itemProps70.xml><?xml version="1.0" encoding="utf-8"?>
<ds:datastoreItem xmlns:ds="http://schemas.openxmlformats.org/officeDocument/2006/customXml" ds:itemID="{A6E144E0-D919-4B3D-A3BD-4F079B739AC2}">
  <ds:schemaRefs>
    <ds:schemaRef ds:uri="http://schemas.microsoft.com/VisualStudio/2011/storyboarding/control"/>
  </ds:schemaRefs>
</ds:datastoreItem>
</file>

<file path=customXml/itemProps71.xml><?xml version="1.0" encoding="utf-8"?>
<ds:datastoreItem xmlns:ds="http://schemas.openxmlformats.org/officeDocument/2006/customXml" ds:itemID="{416D00B5-FBFE-483F-BE84-520287240459}">
  <ds:schemaRefs>
    <ds:schemaRef ds:uri="http://schemas.microsoft.com/VisualStudio/2011/storyboarding/control/v1.0"/>
  </ds:schemaRefs>
</ds:datastoreItem>
</file>

<file path=customXml/itemProps72.xml><?xml version="1.0" encoding="utf-8"?>
<ds:datastoreItem xmlns:ds="http://schemas.openxmlformats.org/officeDocument/2006/customXml" ds:itemID="{12DDBF6F-C153-48C1-97C0-85AA34D18FD2}">
  <ds:schemaRefs>
    <ds:schemaRef ds:uri="http://schemas.microsoft.com/VisualStudio/2011/storyboarding/control"/>
  </ds:schemaRefs>
</ds:datastoreItem>
</file>

<file path=customXml/itemProps73.xml><?xml version="1.0" encoding="utf-8"?>
<ds:datastoreItem xmlns:ds="http://schemas.openxmlformats.org/officeDocument/2006/customXml" ds:itemID="{E2968586-6EB5-4B3C-A2E1-82E35F695B75}">
  <ds:schemaRefs>
    <ds:schemaRef ds:uri="http://schemas.microsoft.com/VisualStudio/2011/storyboarding/control/v1.0"/>
  </ds:schemaRefs>
</ds:datastoreItem>
</file>

<file path=customXml/itemProps74.xml><?xml version="1.0" encoding="utf-8"?>
<ds:datastoreItem xmlns:ds="http://schemas.openxmlformats.org/officeDocument/2006/customXml" ds:itemID="{DDEEC505-9111-44CE-9DED-8A454ABEC272}">
  <ds:schemaRefs>
    <ds:schemaRef ds:uri="http://schemas.microsoft.com/VisualStudio/2011/storyboarding/control/v1.0"/>
  </ds:schemaRefs>
</ds:datastoreItem>
</file>

<file path=customXml/itemProps75.xml><?xml version="1.0" encoding="utf-8"?>
<ds:datastoreItem xmlns:ds="http://schemas.openxmlformats.org/officeDocument/2006/customXml" ds:itemID="{CC419530-796D-4DBE-BBEE-9A6630A896E1}">
  <ds:schemaRefs>
    <ds:schemaRef ds:uri="http://schemas.microsoft.com/VisualStudio/2011/storyboarding/control/v1.0"/>
  </ds:schemaRefs>
</ds:datastoreItem>
</file>

<file path=customXml/itemProps76.xml><?xml version="1.0" encoding="utf-8"?>
<ds:datastoreItem xmlns:ds="http://schemas.openxmlformats.org/officeDocument/2006/customXml" ds:itemID="{E6C688DD-065A-4726-BCE5-E5AFDA3F5641}">
  <ds:schemaRefs>
    <ds:schemaRef ds:uri="http://schemas.microsoft.com/VisualStudio/2011/storyboarding/control/v1.0"/>
  </ds:schemaRefs>
</ds:datastoreItem>
</file>

<file path=customXml/itemProps77.xml><?xml version="1.0" encoding="utf-8"?>
<ds:datastoreItem xmlns:ds="http://schemas.openxmlformats.org/officeDocument/2006/customXml" ds:itemID="{E4D924B8-E923-4751-87E1-B31AA64A9F7B}">
  <ds:schemaRefs>
    <ds:schemaRef ds:uri="http://schemas.microsoft.com/VisualStudio/2011/storyboarding/control/v1.0"/>
  </ds:schemaRefs>
</ds:datastoreItem>
</file>

<file path=customXml/itemProps78.xml><?xml version="1.0" encoding="utf-8"?>
<ds:datastoreItem xmlns:ds="http://schemas.openxmlformats.org/officeDocument/2006/customXml" ds:itemID="{9C4C7B07-3AE3-46A1-A54D-2BDFAB93A8EF}">
  <ds:schemaRefs>
    <ds:schemaRef ds:uri="http://schemas.microsoft.com/VisualStudio/2011/storyboarding/control/v1.0"/>
  </ds:schemaRefs>
</ds:datastoreItem>
</file>

<file path=customXml/itemProps79.xml><?xml version="1.0" encoding="utf-8"?>
<ds:datastoreItem xmlns:ds="http://schemas.openxmlformats.org/officeDocument/2006/customXml" ds:itemID="{0BD21A30-063A-4397-97B8-0121D45BD9D6}">
  <ds:schemaRefs>
    <ds:schemaRef ds:uri="http://schemas.microsoft.com/VisualStudio/2011/storyboarding/control/v1.0"/>
  </ds:schemaRefs>
</ds:datastoreItem>
</file>

<file path=customXml/itemProps8.xml><?xml version="1.0" encoding="utf-8"?>
<ds:datastoreItem xmlns:ds="http://schemas.openxmlformats.org/officeDocument/2006/customXml" ds:itemID="{288CEDBF-3F9B-47CF-AF84-2B8486359159}">
  <ds:schemaRefs>
    <ds:schemaRef ds:uri="http://schemas.microsoft.com/VisualStudio/2011/storyboarding/control/v1.0"/>
  </ds:schemaRefs>
</ds:datastoreItem>
</file>

<file path=customXml/itemProps80.xml><?xml version="1.0" encoding="utf-8"?>
<ds:datastoreItem xmlns:ds="http://schemas.openxmlformats.org/officeDocument/2006/customXml" ds:itemID="{D705ACE5-FAF8-44EC-9622-845721B4A44D}">
  <ds:schemaRefs>
    <ds:schemaRef ds:uri="http://schemas.microsoft.com/VisualStudio/2011/storyboarding/control/v1.0"/>
  </ds:schemaRefs>
</ds:datastoreItem>
</file>

<file path=customXml/itemProps81.xml><?xml version="1.0" encoding="utf-8"?>
<ds:datastoreItem xmlns:ds="http://schemas.openxmlformats.org/officeDocument/2006/customXml" ds:itemID="{359B13B5-DE77-48C2-859A-70355A1B9D90}">
  <ds:schemaRefs>
    <ds:schemaRef ds:uri="http://schemas.microsoft.com/VisualStudio/2011/storyboarding/control/v1.0"/>
  </ds:schemaRefs>
</ds:datastoreItem>
</file>

<file path=customXml/itemProps82.xml><?xml version="1.0" encoding="utf-8"?>
<ds:datastoreItem xmlns:ds="http://schemas.openxmlformats.org/officeDocument/2006/customXml" ds:itemID="{C4783010-23AB-4BDC-BABF-F6576658A2B0}">
  <ds:schemaRefs>
    <ds:schemaRef ds:uri="http://schemas.microsoft.com/VisualStudio/2011/storyboarding/control/v1.0"/>
  </ds:schemaRefs>
</ds:datastoreItem>
</file>

<file path=customXml/itemProps83.xml><?xml version="1.0" encoding="utf-8"?>
<ds:datastoreItem xmlns:ds="http://schemas.openxmlformats.org/officeDocument/2006/customXml" ds:itemID="{AECE9E1B-E7C1-46F6-9945-164C1E49BE74}">
  <ds:schemaRefs>
    <ds:schemaRef ds:uri="http://schemas.microsoft.com/VisualStudio/2011/storyboarding/control/v1.0"/>
  </ds:schemaRefs>
</ds:datastoreItem>
</file>

<file path=customXml/itemProps84.xml><?xml version="1.0" encoding="utf-8"?>
<ds:datastoreItem xmlns:ds="http://schemas.openxmlformats.org/officeDocument/2006/customXml" ds:itemID="{A6ECB6E0-BD84-4681-8699-56A1B3F36A60}">
  <ds:schemaRefs>
    <ds:schemaRef ds:uri="http://schemas.microsoft.com/VisualStudio/2011/storyboarding/control"/>
  </ds:schemaRefs>
</ds:datastoreItem>
</file>

<file path=customXml/itemProps85.xml><?xml version="1.0" encoding="utf-8"?>
<ds:datastoreItem xmlns:ds="http://schemas.openxmlformats.org/officeDocument/2006/customXml" ds:itemID="{53BC856C-B486-437D-A7B4-612AE9417D7A}">
  <ds:schemaRefs>
    <ds:schemaRef ds:uri="http://schemas.microsoft.com/VisualStudio/2011/storyboarding/control/v1.0"/>
  </ds:schemaRefs>
</ds:datastoreItem>
</file>

<file path=customXml/itemProps86.xml><?xml version="1.0" encoding="utf-8"?>
<ds:datastoreItem xmlns:ds="http://schemas.openxmlformats.org/officeDocument/2006/customXml" ds:itemID="{18A6A270-A75C-4D7E-86E4-765FF07C5144}">
  <ds:schemaRefs>
    <ds:schemaRef ds:uri="http://schemas.microsoft.com/sharepoint/events"/>
  </ds:schemaRefs>
</ds:datastoreItem>
</file>

<file path=customXml/itemProps87.xml><?xml version="1.0" encoding="utf-8"?>
<ds:datastoreItem xmlns:ds="http://schemas.openxmlformats.org/officeDocument/2006/customXml" ds:itemID="{B8C6D4DD-FC58-4C97-B28B-C1F0B6B80EE0}">
  <ds:schemaRefs>
    <ds:schemaRef ds:uri="http://schemas.microsoft.com/VisualStudio/2011/storyboarding/control"/>
  </ds:schemaRefs>
</ds:datastoreItem>
</file>

<file path=customXml/itemProps88.xml><?xml version="1.0" encoding="utf-8"?>
<ds:datastoreItem xmlns:ds="http://schemas.openxmlformats.org/officeDocument/2006/customXml" ds:itemID="{253B000D-0B23-420C-B5B5-11B6002E5391}">
  <ds:schemaRefs>
    <ds:schemaRef ds:uri="http://schemas.microsoft.com/VisualStudio/2011/storyboarding/control/v1.0"/>
  </ds:schemaRefs>
</ds:datastoreItem>
</file>

<file path=customXml/itemProps89.xml><?xml version="1.0" encoding="utf-8"?>
<ds:datastoreItem xmlns:ds="http://schemas.openxmlformats.org/officeDocument/2006/customXml" ds:itemID="{188F6680-9EB8-4B03-8D3B-773D66FC777A}">
  <ds:schemaRefs>
    <ds:schemaRef ds:uri="http://schemas.microsoft.com/VisualStudio/2011/storyboarding/control/v1.0"/>
  </ds:schemaRefs>
</ds:datastoreItem>
</file>

<file path=customXml/itemProps9.xml><?xml version="1.0" encoding="utf-8"?>
<ds:datastoreItem xmlns:ds="http://schemas.openxmlformats.org/officeDocument/2006/customXml" ds:itemID="{1AF31726-A62F-4331-8622-ED351D5149B7}">
  <ds:schemaRefs>
    <ds:schemaRef ds:uri="http://schemas.microsoft.com/VisualStudio/2011/storyboarding/control"/>
  </ds:schemaRefs>
</ds:datastoreItem>
</file>

<file path=customXml/itemProps90.xml><?xml version="1.0" encoding="utf-8"?>
<ds:datastoreItem xmlns:ds="http://schemas.openxmlformats.org/officeDocument/2006/customXml" ds:itemID="{A9E9510A-02AF-4564-9E17-46676C80E84C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b4ebf394-daf6-497a-96c5-a2f8c10b38cf"/>
    <ds:schemaRef ds:uri="http://www.w3.org/XML/1998/namespace"/>
    <ds:schemaRef ds:uri="http://purl.org/dc/dcmitype/"/>
  </ds:schemaRefs>
</ds:datastoreItem>
</file>

<file path=customXml/itemProps91.xml><?xml version="1.0" encoding="utf-8"?>
<ds:datastoreItem xmlns:ds="http://schemas.openxmlformats.org/officeDocument/2006/customXml" ds:itemID="{C40E64A7-7702-4466-95BD-ABEC09272CCB}">
  <ds:schemaRefs>
    <ds:schemaRef ds:uri="http://schemas.microsoft.com/VisualStudio/2011/storyboarding/control"/>
  </ds:schemaRefs>
</ds:datastoreItem>
</file>

<file path=customXml/itemProps92.xml><?xml version="1.0" encoding="utf-8"?>
<ds:datastoreItem xmlns:ds="http://schemas.openxmlformats.org/officeDocument/2006/customXml" ds:itemID="{AAD6179F-00C3-44B7-9998-E9C87C4FA9EC}">
  <ds:schemaRefs>
    <ds:schemaRef ds:uri="http://schemas.microsoft.com/VisualStudio/2011/storyboarding/control"/>
  </ds:schemaRefs>
</ds:datastoreItem>
</file>

<file path=customXml/itemProps93.xml><?xml version="1.0" encoding="utf-8"?>
<ds:datastoreItem xmlns:ds="http://schemas.openxmlformats.org/officeDocument/2006/customXml" ds:itemID="{814432F2-7AE9-411E-9F7B-EBBF16C4666D}">
  <ds:schemaRefs>
    <ds:schemaRef ds:uri="http://schemas.microsoft.com/VisualStudio/2011/storyboarding/control/v1.0"/>
  </ds:schemaRefs>
</ds:datastoreItem>
</file>

<file path=customXml/itemProps94.xml><?xml version="1.0" encoding="utf-8"?>
<ds:datastoreItem xmlns:ds="http://schemas.openxmlformats.org/officeDocument/2006/customXml" ds:itemID="{2B6243A2-99B5-42ED-B049-93E27D774527}">
  <ds:schemaRefs>
    <ds:schemaRef ds:uri="http://schemas.microsoft.com/VisualStudio/2011/storyboarding/control/v1.0"/>
  </ds:schemaRefs>
</ds:datastoreItem>
</file>

<file path=customXml/itemProps95.xml><?xml version="1.0" encoding="utf-8"?>
<ds:datastoreItem xmlns:ds="http://schemas.openxmlformats.org/officeDocument/2006/customXml" ds:itemID="{7BF16C54-4775-4FA7-AF88-98AF6D5E8CA6}">
  <ds:schemaRefs>
    <ds:schemaRef ds:uri="http://schemas.microsoft.com/VisualStudio/2011/storyboarding/control/v1.0"/>
  </ds:schemaRefs>
</ds:datastoreItem>
</file>

<file path=customXml/itemProps96.xml><?xml version="1.0" encoding="utf-8"?>
<ds:datastoreItem xmlns:ds="http://schemas.openxmlformats.org/officeDocument/2006/customXml" ds:itemID="{1A853509-4993-44ED-BDEC-FF20A239A251}">
  <ds:schemaRefs>
    <ds:schemaRef ds:uri="http://schemas.microsoft.com/VisualStudio/2011/storyboarding/control"/>
  </ds:schemaRefs>
</ds:datastoreItem>
</file>

<file path=customXml/itemProps97.xml><?xml version="1.0" encoding="utf-8"?>
<ds:datastoreItem xmlns:ds="http://schemas.openxmlformats.org/officeDocument/2006/customXml" ds:itemID="{BA2C55E9-BDE8-41FC-B02F-EBA8C07A01F8}">
  <ds:schemaRefs>
    <ds:schemaRef ds:uri="http://schemas.microsoft.com/VisualStudio/2011/storyboarding/control/v1.0"/>
  </ds:schemaRefs>
</ds:datastoreItem>
</file>

<file path=customXml/itemProps98.xml><?xml version="1.0" encoding="utf-8"?>
<ds:datastoreItem xmlns:ds="http://schemas.openxmlformats.org/officeDocument/2006/customXml" ds:itemID="{EDE713BE-A567-491C-902D-E6087D824056}">
  <ds:schemaRefs>
    <ds:schemaRef ds:uri="http://schemas.microsoft.com/VisualStudio/2011/storyboarding/control/v1.0"/>
  </ds:schemaRefs>
</ds:datastoreItem>
</file>

<file path=customXml/itemProps99.xml><?xml version="1.0" encoding="utf-8"?>
<ds:datastoreItem xmlns:ds="http://schemas.openxmlformats.org/officeDocument/2006/customXml" ds:itemID="{6772C88A-36A0-4EAC-86A3-BB16EEADAB3E}">
  <ds:schemaRefs>
    <ds:schemaRef ds:uri="http://schemas.microsoft.com/VisualStudio/2011/storyboarding/control/v1.0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Starter Template</Template>
  <TotalTime>3158</TotalTime>
  <Words>1120</Words>
  <Application>Microsoft Office PowerPoint</Application>
  <PresentationFormat>On-screen Show (4:3)</PresentationFormat>
  <Paragraphs>124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Presentation</vt:lpstr>
      <vt:lpstr>Missing Children Minnesota Application</vt:lpstr>
      <vt:lpstr>MCM Screen Flow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Database Table Scripts</vt:lpstr>
      <vt:lpstr>CREATE TABLE [MissingChildrenMinnesota_Dev].[Children]( [Id] [nvarchar](128) NOT NULL DEFAULT (newid()), [UserAccount] [nvarchar](100) NOT NULL, [FirstName] [nvarchar](50) NOT NULL, [MiddleName] [nvarchar](50) NULL, [LastName] [nvarchar](100) NOT NULL, [BirthDate] [datetime] NOT NULL, [HairColor] [nvarchar](25) NULL, [EyeColor] [nvarchar](25) NULL, [Glasses] [bit] NOT NULL DEFAULT (0), [Contacts] [bit] NOT NULL DEFAULT (0), [SkinTone] [nvarchar](25) NULL, [RaceEthnicity] [nvarchar](30) NULL, [DoctorName] [nvarchar](150) NULL, [DoctorClinicName] [nvarchar](200) NULL, [DoctorAddress1] [nvarchar](150) NULL, [DoctorAddress2] [nvarchar](150) NULL, [DoctorCity] [nvarchar](100) NULL, [DoctorState] [nvarchar](50) NULL, [DoctorPostalCode] [nvarchar](20) NULL, [DoctorPhoneNumber] [nvarchar](20) NULL, [DentistName] [nvarchar](150) NULL, [DentistClinicName] [nvarchar](200) NULL, [DentistAddress1] [nvarchar](150) NULL, [DentistAddress2] [nvarchar](150) NULL, [DentistCity] [nvarchar](100) NULL, [DentistState] [nvarchar](50) NULL, [DentistPostalCode] [nvarchar](20) NULL, [DentistPhoneNumber] [nvarchar](20) NULL, [MedicalAlertInfo] [nvarchar](1000) NULL, [PictureUri] [varchar](255) NULL, [Version] [timestamp] NOT NULL, [CreatedAt] [datetimeoffset](7) NOT NULL DEFAULT (sysutcdatetime()), [UpdatedAt] [datetimeoffset](7) NULL, [Deleted] [bit] NOT NULL DEFAULT (0),  CONSTRAINT [PK_MissingChildrenMinnesota_Dev.Children] PRIMARY KEY NONCLUSTERED  ( [Id] ASC )WITH (PAD_INDEX = OFF, STATISTICS_NORECOMPUTE = OFF, IGNORE_DUP_KEY = OFF, ALLOW_ROW_LOCKS = ON, ALLOW_PAGE_LOCKS = ON) )  GO  CREATE CLUSTERED INDEX [IX_MissingChildrenMinnesota_Dev.UserAccount] ON [MissingChildrenMinnesota_Dev].[Children]([UserAccount] ASC)  GO </vt:lpstr>
      <vt:lpstr>PowerPoint Presentation</vt:lpstr>
      <vt:lpstr>PowerPoint Presentation</vt:lpstr>
    </vt:vector>
  </TitlesOfParts>
  <Company>Magenic Technologies Inc.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Norman Gragasin</dc:creator>
  <cp:lastModifiedBy>Norman Gragasin</cp:lastModifiedBy>
  <cp:revision>81</cp:revision>
  <dcterms:created xsi:type="dcterms:W3CDTF">2015-01-31T02:33:14Z</dcterms:created>
  <dcterms:modified xsi:type="dcterms:W3CDTF">2015-05-11T17:01:49Z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