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handoutMasterIdLst>
    <p:handoutMasterId r:id="rId6"/>
  </p:handoutMasterIdLst>
  <p:sldIdLst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51" d="100"/>
          <a:sy n="151" d="100"/>
        </p:scale>
        <p:origin x="144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Session Title That is Really Long and Covers Two Lines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Speaker Name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Job Title,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Organization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Bullet 1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Sub-bullet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 bullet</a:t>
            </a:r>
          </a:p>
          <a:p>
            <a:r>
              <a:rPr lang="en-US" sz="3000" dirty="0"/>
              <a:t>Bullet 2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Just to see how the copy looks if it goes deep enough to reach the bottom.</a:t>
            </a:r>
          </a:p>
          <a:p>
            <a:pPr lvl="2">
              <a:buFont typeface="Times" pitchFamily="-72" charset="0"/>
              <a:buNone/>
            </a:pPr>
            <a:r>
              <a:rPr lang="en-US" sz="2200" dirty="0"/>
              <a:t>	You never know how much copy will be on a slide</a:t>
            </a:r>
          </a:p>
          <a:p>
            <a:r>
              <a:rPr lang="en-US" sz="3000" dirty="0"/>
              <a:t>Bullet 3 for the slides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This is a critical point that needs to be communicated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50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Arial Bold</vt:lpstr>
      <vt:lpstr>Calibri</vt:lpstr>
      <vt:lpstr>Times</vt:lpstr>
      <vt:lpstr>Times New Roman</vt:lpstr>
      <vt:lpstr>Visual Studio Live! New York 2015</vt:lpstr>
      <vt:lpstr>Live! 360 2016</vt:lpstr>
      <vt:lpstr>PowerPoint Presentation</vt:lpstr>
      <vt:lpstr>PowerPoint Presentation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131</cp:revision>
  <dcterms:created xsi:type="dcterms:W3CDTF">2012-12-07T00:48:42Z</dcterms:created>
  <dcterms:modified xsi:type="dcterms:W3CDTF">2016-10-24T17:30:46Z</dcterms:modified>
</cp:coreProperties>
</file>