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6"/>
  </p:notesMasterIdLst>
  <p:handoutMasterIdLst>
    <p:handoutMasterId r:id="rId47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5" r:id="rId28"/>
    <p:sldId id="296" r:id="rId29"/>
    <p:sldId id="297" r:id="rId30"/>
    <p:sldId id="298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126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F6305-41B7-4812-8571-FC07A1B8B686}" type="presOf" srcId="{454212D9-1AC4-40B1-81DF-DE7788006E85}" destId="{B0A94A57-1A8E-411D-ABCD-C4C028370D6D}" srcOrd="0" destOrd="0" presId="urn:microsoft.com/office/officeart/2005/8/layout/process4"/>
    <dgm:cxn modelId="{F0224768-98DA-46AF-9520-AA90652A6A1B}" type="presOf" srcId="{8F3B4AAF-0FB8-4852-A133-E985DD9884B9}" destId="{5CA56B54-A9B2-4B1D-9FDB-9B8D867F2BE0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0BFF2DE1-88D9-4C9A-B815-0D96488BD72C}" type="presOf" srcId="{09CCB068-F52D-4865-A500-9FCDA2678233}" destId="{B0A94A57-1A8E-411D-ABCD-C4C028370D6D}" srcOrd="0" destOrd="1" presId="urn:microsoft.com/office/officeart/2005/8/layout/process4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839FFBFB-C6BD-4C34-B8C9-563FA14E9D50}" type="presOf" srcId="{51AE4B92-CBCB-4327-9680-A2B2EEEED494}" destId="{FC25C185-E188-40C4-A921-D78E264F215A}" srcOrd="0" destOrd="0" presId="urn:microsoft.com/office/officeart/2005/8/layout/process4"/>
    <dgm:cxn modelId="{23F29704-F194-4C0A-B7EA-37654450745F}" type="presOf" srcId="{51AE4B92-CBCB-4327-9680-A2B2EEEED494}" destId="{1D864A7B-0778-4BDA-A04B-ABD03BB125E4}" srcOrd="1" destOrd="0" presId="urn:microsoft.com/office/officeart/2005/8/layout/process4"/>
    <dgm:cxn modelId="{64C881B6-A420-437B-8C29-1263B30C2C9C}" type="presParOf" srcId="{5CA56B54-A9B2-4B1D-9FDB-9B8D867F2BE0}" destId="{691D2669-850B-4433-961B-07060798FEE0}" srcOrd="0" destOrd="0" presId="urn:microsoft.com/office/officeart/2005/8/layout/process4"/>
    <dgm:cxn modelId="{70C1DB03-A5CB-4ECC-B906-BB36555DD81B}" type="presParOf" srcId="{691D2669-850B-4433-961B-07060798FEE0}" destId="{FC25C185-E188-40C4-A921-D78E264F215A}" srcOrd="0" destOrd="0" presId="urn:microsoft.com/office/officeart/2005/8/layout/process4"/>
    <dgm:cxn modelId="{B865DC3B-0E98-4681-A80B-B97B8B64EE03}" type="presParOf" srcId="{691D2669-850B-4433-961B-07060798FEE0}" destId="{1D864A7B-0778-4BDA-A04B-ABD03BB125E4}" srcOrd="1" destOrd="0" presId="urn:microsoft.com/office/officeart/2005/8/layout/process4"/>
    <dgm:cxn modelId="{0B0499FC-CE33-49A5-9C48-6F60F08CD97C}" type="presParOf" srcId="{691D2669-850B-4433-961B-07060798FEE0}" destId="{1BE1E3A7-E596-4709-B93B-7DB81ACA3CB5}" srcOrd="2" destOrd="0" presId="urn:microsoft.com/office/officeart/2005/8/layout/process4"/>
    <dgm:cxn modelId="{4A7D2081-7463-44E6-B3DD-0C62DEC83C27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F8EA3A0A-9B30-4099-BC7C-D97E865BE633}" type="presOf" srcId="{56C055A0-D9F0-4FB9-A237-F2123BB25044}" destId="{94581017-CD0B-49FE-B542-830E5008D1B8}" srcOrd="0" destOrd="0" presId="urn:microsoft.com/office/officeart/2005/8/layout/cycle3"/>
    <dgm:cxn modelId="{6ED610C2-2F0A-435B-BD55-215A43451E8A}" type="presOf" srcId="{ED66EC82-850B-4C72-88BC-259393A131BA}" destId="{EFD15585-B419-4FBB-A5D7-6FE6C6271E64}" srcOrd="0" destOrd="0" presId="urn:microsoft.com/office/officeart/2005/8/layout/cycle3"/>
    <dgm:cxn modelId="{76724623-3C68-47C1-A69A-0198F43C1739}" type="presOf" srcId="{E9EC61E7-935D-47AE-9394-5775C4F4216F}" destId="{19C0A9BD-468E-4C44-81B9-CEB130F72C20}" srcOrd="0" destOrd="0" presId="urn:microsoft.com/office/officeart/2005/8/layout/cycle3"/>
    <dgm:cxn modelId="{2DEA42A9-352C-4CF6-AC9E-46D310DA73D7}" type="presOf" srcId="{4E7474D5-B8FA-4F9A-A228-36D51C64D0C6}" destId="{4E5ACDAF-2FE1-4685-852D-3D6548605A78}" srcOrd="0" destOrd="0" presId="urn:microsoft.com/office/officeart/2005/8/layout/cycle3"/>
    <dgm:cxn modelId="{8218033A-D848-4916-8F7F-E9FFE2717FD9}" type="presOf" srcId="{075E7AE5-E457-46D8-BF6E-65BD17F20D8A}" destId="{FBC7ED90-F4B4-4D7C-97EB-0B8332DC727D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842F2A47-F5B1-4F98-9720-DF496CA5EDE9}" type="presOf" srcId="{9E392A3D-B188-4BC5-8895-BE151463B5FB}" destId="{FE930957-A3A7-48EC-A289-6333D049AB6E}" srcOrd="0" destOrd="0" presId="urn:microsoft.com/office/officeart/2005/8/layout/cycle3"/>
    <dgm:cxn modelId="{8CAC3934-C89D-42C1-AFE7-A7A4A7CA25C7}" type="presOf" srcId="{75108196-0762-4FBC-8585-D5D335248264}" destId="{861C154B-4F25-4EA7-92FB-DEF17F2F59A9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2158628C-2376-4285-AC86-BF284FEF1A3E}" type="presOf" srcId="{5ADA003F-54FF-47E1-ACCC-BBC718499DF5}" destId="{02A31C5A-AFD8-4444-BA7C-EC257E923F37}" srcOrd="0" destOrd="0" presId="urn:microsoft.com/office/officeart/2005/8/layout/cycle3"/>
    <dgm:cxn modelId="{D3198DB6-55D8-4781-AB5E-8139A6560C5D}" type="presOf" srcId="{41AA1F89-4097-4C98-8749-DB7B7B647B18}" destId="{3585F9A1-360C-49D1-ACFE-7227C7FDC0F8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CC55174E-4527-403E-AA8C-7782F07EBBC4}" type="presParOf" srcId="{3585F9A1-360C-49D1-ACFE-7227C7FDC0F8}" destId="{1892DFC7-10D1-4A21-A710-3BA8536849E8}" srcOrd="0" destOrd="0" presId="urn:microsoft.com/office/officeart/2005/8/layout/cycle3"/>
    <dgm:cxn modelId="{91ED3EF9-2FAD-420E-AF3D-86D4794EC231}" type="presParOf" srcId="{1892DFC7-10D1-4A21-A710-3BA8536849E8}" destId="{94581017-CD0B-49FE-B542-830E5008D1B8}" srcOrd="0" destOrd="0" presId="urn:microsoft.com/office/officeart/2005/8/layout/cycle3"/>
    <dgm:cxn modelId="{0937702D-BC3F-438B-BF4C-DDCE6124D483}" type="presParOf" srcId="{1892DFC7-10D1-4A21-A710-3BA8536849E8}" destId="{FE930957-A3A7-48EC-A289-6333D049AB6E}" srcOrd="1" destOrd="0" presId="urn:microsoft.com/office/officeart/2005/8/layout/cycle3"/>
    <dgm:cxn modelId="{A4F981CC-A646-4B8B-943F-1FDCD6184503}" type="presParOf" srcId="{1892DFC7-10D1-4A21-A710-3BA8536849E8}" destId="{19C0A9BD-468E-4C44-81B9-CEB130F72C20}" srcOrd="2" destOrd="0" presId="urn:microsoft.com/office/officeart/2005/8/layout/cycle3"/>
    <dgm:cxn modelId="{0551C7EC-D133-4E55-91E2-A128B8995363}" type="presParOf" srcId="{1892DFC7-10D1-4A21-A710-3BA8536849E8}" destId="{861C154B-4F25-4EA7-92FB-DEF17F2F59A9}" srcOrd="3" destOrd="0" presId="urn:microsoft.com/office/officeart/2005/8/layout/cycle3"/>
    <dgm:cxn modelId="{689BA5C9-D733-4DCF-8258-65C7102F9972}" type="presParOf" srcId="{1892DFC7-10D1-4A21-A710-3BA8536849E8}" destId="{4E5ACDAF-2FE1-4685-852D-3D6548605A78}" srcOrd="4" destOrd="0" presId="urn:microsoft.com/office/officeart/2005/8/layout/cycle3"/>
    <dgm:cxn modelId="{81E5D532-2436-4231-A64F-A762387481A9}" type="presParOf" srcId="{1892DFC7-10D1-4A21-A710-3BA8536849E8}" destId="{EFD15585-B419-4FBB-A5D7-6FE6C6271E64}" srcOrd="5" destOrd="0" presId="urn:microsoft.com/office/officeart/2005/8/layout/cycle3"/>
    <dgm:cxn modelId="{22B21D6F-042B-48C6-8966-C533ED95024D}" type="presParOf" srcId="{1892DFC7-10D1-4A21-A710-3BA8536849E8}" destId="{FBC7ED90-F4B4-4D7C-97EB-0B8332DC727D}" srcOrd="6" destOrd="0" presId="urn:microsoft.com/office/officeart/2005/8/layout/cycle3"/>
    <dgm:cxn modelId="{7CC7F438-8EBA-4FBD-9775-AFBE2C98F7C3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area (above)</a:t>
            </a:r>
            <a:r>
              <a:rPr lang="en-US" baseline="0" dirty="0" smtClean="0"/>
              <a:t> and Command area (below)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99776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47665" y="1255018"/>
            <a:ext cx="7416824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Building Modern Mobile Apps</a:t>
            </a:r>
          </a:p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Universal Windows Platform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Brent Edwards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Principal Lead Consultant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Magenic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6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3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6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00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73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Universal test project</a:t>
            </a:r>
          </a:p>
          <a:p>
            <a:r>
              <a:rPr lang="en-US" dirty="0" smtClean="0"/>
              <a:t>Can run tests locally within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28183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1179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6639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376</Words>
  <Application>Microsoft Office PowerPoint</Application>
  <PresentationFormat>On-screen Show (16:9)</PresentationFormat>
  <Paragraphs>134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2016</vt:lpstr>
      <vt:lpstr>PowerPoint Presentation</vt:lpstr>
      <vt:lpstr>Brent Edwards</vt:lpstr>
      <vt:lpstr>Mobile Tasks Source Code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Style</vt:lpstr>
      <vt:lpstr>Style</vt:lpstr>
      <vt:lpstr>Visual States</vt:lpstr>
      <vt:lpstr>Style</vt:lpstr>
      <vt:lpstr>Application lifecycle</vt:lpstr>
      <vt:lpstr>Application Lifecycle</vt:lpstr>
      <vt:lpstr>Application Lifecycle</vt:lpstr>
      <vt:lpstr>Unit testing</vt:lpstr>
      <vt:lpstr>Unit Testing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132</cp:revision>
  <dcterms:created xsi:type="dcterms:W3CDTF">2012-12-07T00:48:42Z</dcterms:created>
  <dcterms:modified xsi:type="dcterms:W3CDTF">2016-10-24T17:25:13Z</dcterms:modified>
</cp:coreProperties>
</file>