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1"/>
  </p:notesMasterIdLst>
  <p:handoutMasterIdLst>
    <p:handoutMasterId r:id="rId82"/>
  </p:handoutMasterIdLst>
  <p:sldIdLst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26" r:id="rId30"/>
    <p:sldId id="327" r:id="rId31"/>
    <p:sldId id="328" r:id="rId32"/>
    <p:sldId id="329" r:id="rId33"/>
    <p:sldId id="330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31" r:id="rId61"/>
    <p:sldId id="332" r:id="rId62"/>
    <p:sldId id="333" r:id="rId63"/>
    <p:sldId id="334" r:id="rId64"/>
    <p:sldId id="335" r:id="rId65"/>
    <p:sldId id="336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49" d="100"/>
          <a:sy n="149" d="100"/>
        </p:scale>
        <p:origin x="126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4AAF-0FB8-4852-A133-E985DD9884B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E4B92-CBCB-4327-9680-A2B2EEEED494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81BF8D05-377E-4B1D-88B9-7565CD9C14AF}" type="parTrans" cxnId="{AB1ACC3A-A76C-4B3C-A257-6DEE1C33F6CC}">
      <dgm:prSet/>
      <dgm:spPr/>
      <dgm:t>
        <a:bodyPr/>
        <a:lstStyle/>
        <a:p>
          <a:endParaRPr lang="en-US"/>
        </a:p>
      </dgm:t>
    </dgm:pt>
    <dgm:pt modelId="{29C13F55-BA1C-49FD-A753-F70FF9C5D899}" type="sibTrans" cxnId="{AB1ACC3A-A76C-4B3C-A257-6DEE1C33F6CC}">
      <dgm:prSet/>
      <dgm:spPr/>
      <dgm:t>
        <a:bodyPr/>
        <a:lstStyle/>
        <a:p>
          <a:endParaRPr lang="en-US"/>
        </a:p>
      </dgm:t>
    </dgm:pt>
    <dgm:pt modelId="{454212D9-1AC4-40B1-81DF-DE7788006E85}">
      <dgm:prSet/>
      <dgm:spPr/>
      <dgm:t>
        <a:bodyPr/>
        <a:lstStyle/>
        <a:p>
          <a:pPr rtl="0"/>
          <a:r>
            <a:rPr lang="en-US" smtClean="0"/>
            <a:t>Windows 10 PC</a:t>
          </a:r>
          <a:endParaRPr lang="en-US"/>
        </a:p>
      </dgm:t>
    </dgm:pt>
    <dgm:pt modelId="{7A908EDA-DC76-416A-9178-0EB406C60593}" type="parTrans" cxnId="{7FB2C02E-A17D-4328-A4F0-E54907076CC5}">
      <dgm:prSet/>
      <dgm:spPr/>
      <dgm:t>
        <a:bodyPr/>
        <a:lstStyle/>
        <a:p>
          <a:endParaRPr lang="en-US"/>
        </a:p>
      </dgm:t>
    </dgm:pt>
    <dgm:pt modelId="{D65E2914-D915-4121-9899-82D44DD5C46F}" type="sibTrans" cxnId="{7FB2C02E-A17D-4328-A4F0-E54907076CC5}">
      <dgm:prSet/>
      <dgm:spPr/>
      <dgm:t>
        <a:bodyPr/>
        <a:lstStyle/>
        <a:p>
          <a:endParaRPr lang="en-US"/>
        </a:p>
      </dgm:t>
    </dgm:pt>
    <dgm:pt modelId="{09CCB068-F52D-4865-A500-9FCDA2678233}">
      <dgm:prSet/>
      <dgm:spPr/>
      <dgm:t>
        <a:bodyPr/>
        <a:lstStyle/>
        <a:p>
          <a:pPr rtl="0"/>
          <a:r>
            <a:rPr lang="en-US" smtClean="0"/>
            <a:t>Visual Studio 2015</a:t>
          </a:r>
          <a:endParaRPr lang="en-US"/>
        </a:p>
      </dgm:t>
    </dgm:pt>
    <dgm:pt modelId="{58ADB105-7685-4251-B670-41CF76C295AF}" type="parTrans" cxnId="{8FE51E49-537F-4944-9CE9-CBDB66DB0F13}">
      <dgm:prSet/>
      <dgm:spPr/>
      <dgm:t>
        <a:bodyPr/>
        <a:lstStyle/>
        <a:p>
          <a:endParaRPr lang="en-US"/>
        </a:p>
      </dgm:t>
    </dgm:pt>
    <dgm:pt modelId="{3BC80419-1DFD-4177-951F-6C93A43E5D73}" type="sibTrans" cxnId="{8FE51E49-537F-4944-9CE9-CBDB66DB0F13}">
      <dgm:prSet/>
      <dgm:spPr/>
      <dgm:t>
        <a:bodyPr/>
        <a:lstStyle/>
        <a:p>
          <a:endParaRPr lang="en-US"/>
        </a:p>
      </dgm:t>
    </dgm:pt>
    <dgm:pt modelId="{5CA56B54-A9B2-4B1D-9FDB-9B8D867F2BE0}" type="pres">
      <dgm:prSet presAssocID="{8F3B4AAF-0FB8-4852-A133-E985DD9884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D2669-850B-4433-961B-07060798FEE0}" type="pres">
      <dgm:prSet presAssocID="{51AE4B92-CBCB-4327-9680-A2B2EEEED494}" presName="boxAndChildren" presStyleCnt="0"/>
      <dgm:spPr/>
    </dgm:pt>
    <dgm:pt modelId="{FC25C185-E188-40C4-A921-D78E264F215A}" type="pres">
      <dgm:prSet presAssocID="{51AE4B92-CBCB-4327-9680-A2B2EEEED494}" presName="parentTextBox" presStyleLbl="node1" presStyleIdx="0" presStyleCnt="1"/>
      <dgm:spPr/>
      <dgm:t>
        <a:bodyPr/>
        <a:lstStyle/>
        <a:p>
          <a:endParaRPr lang="en-US"/>
        </a:p>
      </dgm:t>
    </dgm:pt>
    <dgm:pt modelId="{1D864A7B-0778-4BDA-A04B-ABD03BB125E4}" type="pres">
      <dgm:prSet presAssocID="{51AE4B92-CBCB-4327-9680-A2B2EEEED494}" presName="entireBox" presStyleLbl="node1" presStyleIdx="0" presStyleCnt="1"/>
      <dgm:spPr/>
      <dgm:t>
        <a:bodyPr/>
        <a:lstStyle/>
        <a:p>
          <a:endParaRPr lang="en-US"/>
        </a:p>
      </dgm:t>
    </dgm:pt>
    <dgm:pt modelId="{1BE1E3A7-E596-4709-B93B-7DB81ACA3CB5}" type="pres">
      <dgm:prSet presAssocID="{51AE4B92-CBCB-4327-9680-A2B2EEEED494}" presName="descendantBox" presStyleCnt="0"/>
      <dgm:spPr/>
    </dgm:pt>
    <dgm:pt modelId="{B0A94A57-1A8E-411D-ABCD-C4C028370D6D}" type="pres">
      <dgm:prSet presAssocID="{454212D9-1AC4-40B1-81DF-DE7788006E85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F6305-41B7-4812-8571-FC07A1B8B686}" type="presOf" srcId="{454212D9-1AC4-40B1-81DF-DE7788006E85}" destId="{B0A94A57-1A8E-411D-ABCD-C4C028370D6D}" srcOrd="0" destOrd="0" presId="urn:microsoft.com/office/officeart/2005/8/layout/process4"/>
    <dgm:cxn modelId="{F0224768-98DA-46AF-9520-AA90652A6A1B}" type="presOf" srcId="{8F3B4AAF-0FB8-4852-A133-E985DD9884B9}" destId="{5CA56B54-A9B2-4B1D-9FDB-9B8D867F2BE0}" srcOrd="0" destOrd="0" presId="urn:microsoft.com/office/officeart/2005/8/layout/process4"/>
    <dgm:cxn modelId="{AB1ACC3A-A76C-4B3C-A257-6DEE1C33F6CC}" srcId="{8F3B4AAF-0FB8-4852-A133-E985DD9884B9}" destId="{51AE4B92-CBCB-4327-9680-A2B2EEEED494}" srcOrd="0" destOrd="0" parTransId="{81BF8D05-377E-4B1D-88B9-7565CD9C14AF}" sibTransId="{29C13F55-BA1C-49FD-A753-F70FF9C5D899}"/>
    <dgm:cxn modelId="{8FE51E49-537F-4944-9CE9-CBDB66DB0F13}" srcId="{454212D9-1AC4-40B1-81DF-DE7788006E85}" destId="{09CCB068-F52D-4865-A500-9FCDA2678233}" srcOrd="0" destOrd="0" parTransId="{58ADB105-7685-4251-B670-41CF76C295AF}" sibTransId="{3BC80419-1DFD-4177-951F-6C93A43E5D73}"/>
    <dgm:cxn modelId="{0BFF2DE1-88D9-4C9A-B815-0D96488BD72C}" type="presOf" srcId="{09CCB068-F52D-4865-A500-9FCDA2678233}" destId="{B0A94A57-1A8E-411D-ABCD-C4C028370D6D}" srcOrd="0" destOrd="1" presId="urn:microsoft.com/office/officeart/2005/8/layout/process4"/>
    <dgm:cxn modelId="{7FB2C02E-A17D-4328-A4F0-E54907076CC5}" srcId="{51AE4B92-CBCB-4327-9680-A2B2EEEED494}" destId="{454212D9-1AC4-40B1-81DF-DE7788006E85}" srcOrd="0" destOrd="0" parTransId="{7A908EDA-DC76-416A-9178-0EB406C60593}" sibTransId="{D65E2914-D915-4121-9899-82D44DD5C46F}"/>
    <dgm:cxn modelId="{839FFBFB-C6BD-4C34-B8C9-563FA14E9D50}" type="presOf" srcId="{51AE4B92-CBCB-4327-9680-A2B2EEEED494}" destId="{FC25C185-E188-40C4-A921-D78E264F215A}" srcOrd="0" destOrd="0" presId="urn:microsoft.com/office/officeart/2005/8/layout/process4"/>
    <dgm:cxn modelId="{23F29704-F194-4C0A-B7EA-37654450745F}" type="presOf" srcId="{51AE4B92-CBCB-4327-9680-A2B2EEEED494}" destId="{1D864A7B-0778-4BDA-A04B-ABD03BB125E4}" srcOrd="1" destOrd="0" presId="urn:microsoft.com/office/officeart/2005/8/layout/process4"/>
    <dgm:cxn modelId="{64C881B6-A420-437B-8C29-1263B30C2C9C}" type="presParOf" srcId="{5CA56B54-A9B2-4B1D-9FDB-9B8D867F2BE0}" destId="{691D2669-850B-4433-961B-07060798FEE0}" srcOrd="0" destOrd="0" presId="urn:microsoft.com/office/officeart/2005/8/layout/process4"/>
    <dgm:cxn modelId="{70C1DB03-A5CB-4ECC-B906-BB36555DD81B}" type="presParOf" srcId="{691D2669-850B-4433-961B-07060798FEE0}" destId="{FC25C185-E188-40C4-A921-D78E264F215A}" srcOrd="0" destOrd="0" presId="urn:microsoft.com/office/officeart/2005/8/layout/process4"/>
    <dgm:cxn modelId="{B865DC3B-0E98-4681-A80B-B97B8B64EE03}" type="presParOf" srcId="{691D2669-850B-4433-961B-07060798FEE0}" destId="{1D864A7B-0778-4BDA-A04B-ABD03BB125E4}" srcOrd="1" destOrd="0" presId="urn:microsoft.com/office/officeart/2005/8/layout/process4"/>
    <dgm:cxn modelId="{0B0499FC-CE33-49A5-9C48-6F60F08CD97C}" type="presParOf" srcId="{691D2669-850B-4433-961B-07060798FEE0}" destId="{1BE1E3A7-E596-4709-B93B-7DB81ACA3CB5}" srcOrd="2" destOrd="0" presId="urn:microsoft.com/office/officeart/2005/8/layout/process4"/>
    <dgm:cxn modelId="{4A7D2081-7463-44E6-B3DD-0C62DEC83C27}" type="presParOf" srcId="{1BE1E3A7-E596-4709-B93B-7DB81ACA3CB5}" destId="{B0A94A57-1A8E-411D-ABCD-C4C028370D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1F89-4097-4C98-8749-DB7B7B647B1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055A0-D9F0-4FB9-A237-F2123BB25044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Deployment</a:t>
          </a:r>
          <a:endParaRPr lang="en-US" dirty="0"/>
        </a:p>
      </dgm:t>
    </dgm:pt>
    <dgm:pt modelId="{CE9EA027-813A-4CAA-914E-60DC6E9A6B63}" type="parTrans" cxnId="{DF12B303-54E5-463A-A84E-FE7D822ED772}">
      <dgm:prSet/>
      <dgm:spPr/>
      <dgm:t>
        <a:bodyPr/>
        <a:lstStyle/>
        <a:p>
          <a:endParaRPr lang="en-US"/>
        </a:p>
      </dgm:t>
    </dgm:pt>
    <dgm:pt modelId="{9E392A3D-B188-4BC5-8895-BE151463B5FB}" type="sibTrans" cxnId="{DF12B303-54E5-463A-A84E-FE7D822ED772}">
      <dgm:prSet/>
      <dgm:spPr/>
      <dgm:t>
        <a:bodyPr/>
        <a:lstStyle/>
        <a:p>
          <a:endParaRPr lang="en-US"/>
        </a:p>
      </dgm:t>
    </dgm:pt>
    <dgm:pt modelId="{E9EC61E7-935D-47AE-9394-5775C4F4216F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Launch</a:t>
          </a:r>
          <a:endParaRPr lang="en-US"/>
        </a:p>
      </dgm:t>
    </dgm:pt>
    <dgm:pt modelId="{4B718956-2E35-4FDC-ACB9-D7B736F952A4}" type="parTrans" cxnId="{AAAFCCE0-6E5C-4458-B970-FB5669C83041}">
      <dgm:prSet/>
      <dgm:spPr/>
      <dgm:t>
        <a:bodyPr/>
        <a:lstStyle/>
        <a:p>
          <a:endParaRPr lang="en-US"/>
        </a:p>
      </dgm:t>
    </dgm:pt>
    <dgm:pt modelId="{439C7CD4-FC86-4DD9-B521-421EA40F3187}" type="sibTrans" cxnId="{AAAFCCE0-6E5C-4458-B970-FB5669C83041}">
      <dgm:prSet/>
      <dgm:spPr/>
      <dgm:t>
        <a:bodyPr/>
        <a:lstStyle/>
        <a:p>
          <a:endParaRPr lang="en-US"/>
        </a:p>
      </dgm:t>
    </dgm:pt>
    <dgm:pt modelId="{75108196-0762-4FBC-8585-D5D335248264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Activation</a:t>
          </a:r>
          <a:endParaRPr lang="en-US"/>
        </a:p>
      </dgm:t>
    </dgm:pt>
    <dgm:pt modelId="{AABC88FC-B5A9-4003-B841-F28A0586BC44}" type="parTrans" cxnId="{B73A5158-FEBA-4DD6-A9F6-4A2CDAF9337C}">
      <dgm:prSet/>
      <dgm:spPr/>
      <dgm:t>
        <a:bodyPr/>
        <a:lstStyle/>
        <a:p>
          <a:endParaRPr lang="en-US"/>
        </a:p>
      </dgm:t>
    </dgm:pt>
    <dgm:pt modelId="{916D7D6B-5DDC-40D5-A283-388C66BF1ED0}" type="sibTrans" cxnId="{B73A5158-FEBA-4DD6-A9F6-4A2CDAF9337C}">
      <dgm:prSet/>
      <dgm:spPr/>
      <dgm:t>
        <a:bodyPr/>
        <a:lstStyle/>
        <a:p>
          <a:endParaRPr lang="en-US"/>
        </a:p>
      </dgm:t>
    </dgm:pt>
    <dgm:pt modelId="{4E7474D5-B8FA-4F9A-A228-36D51C64D0C6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Suspension</a:t>
          </a:r>
          <a:endParaRPr lang="en-US"/>
        </a:p>
      </dgm:t>
    </dgm:pt>
    <dgm:pt modelId="{53EE38A2-6341-40FF-AE94-93738AF0C770}" type="parTrans" cxnId="{128605B4-F9A3-4D1D-B5C9-4F6D6F45D89B}">
      <dgm:prSet/>
      <dgm:spPr/>
      <dgm:t>
        <a:bodyPr/>
        <a:lstStyle/>
        <a:p>
          <a:endParaRPr lang="en-US"/>
        </a:p>
      </dgm:t>
    </dgm:pt>
    <dgm:pt modelId="{EF00F98A-6CC1-4143-9C2A-E585711BC5E9}" type="sibTrans" cxnId="{128605B4-F9A3-4D1D-B5C9-4F6D6F45D89B}">
      <dgm:prSet/>
      <dgm:spPr/>
      <dgm:t>
        <a:bodyPr/>
        <a:lstStyle/>
        <a:p>
          <a:endParaRPr lang="en-US"/>
        </a:p>
      </dgm:t>
    </dgm:pt>
    <dgm:pt modelId="{ED66EC82-850B-4C72-88BC-259393A131B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Resuming</a:t>
          </a:r>
          <a:endParaRPr lang="en-US"/>
        </a:p>
      </dgm:t>
    </dgm:pt>
    <dgm:pt modelId="{DFF3C354-CCBA-4B14-8D89-52B645BE42AD}" type="parTrans" cxnId="{44ACDED9-90E5-484A-A436-7262A7044546}">
      <dgm:prSet/>
      <dgm:spPr/>
      <dgm:t>
        <a:bodyPr/>
        <a:lstStyle/>
        <a:p>
          <a:endParaRPr lang="en-US"/>
        </a:p>
      </dgm:t>
    </dgm:pt>
    <dgm:pt modelId="{61B059A8-926A-4C6D-8411-DA1F6A391BBE}" type="sibTrans" cxnId="{44ACDED9-90E5-484A-A436-7262A7044546}">
      <dgm:prSet/>
      <dgm:spPr/>
      <dgm:t>
        <a:bodyPr/>
        <a:lstStyle/>
        <a:p>
          <a:endParaRPr lang="en-US"/>
        </a:p>
      </dgm:t>
    </dgm:pt>
    <dgm:pt modelId="{075E7AE5-E457-46D8-BF6E-65BD17F20D8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Closing</a:t>
          </a:r>
          <a:endParaRPr lang="en-US"/>
        </a:p>
      </dgm:t>
    </dgm:pt>
    <dgm:pt modelId="{A741170B-E12E-4451-86CD-9486DA6EF8B6}" type="parTrans" cxnId="{1919DB94-B4A5-4ECB-ACDD-C08565935137}">
      <dgm:prSet/>
      <dgm:spPr/>
      <dgm:t>
        <a:bodyPr/>
        <a:lstStyle/>
        <a:p>
          <a:endParaRPr lang="en-US"/>
        </a:p>
      </dgm:t>
    </dgm:pt>
    <dgm:pt modelId="{7D65E7C7-3D92-46BF-90B9-73DD9B4C9C06}" type="sibTrans" cxnId="{1919DB94-B4A5-4ECB-ACDD-C08565935137}">
      <dgm:prSet/>
      <dgm:spPr/>
      <dgm:t>
        <a:bodyPr/>
        <a:lstStyle/>
        <a:p>
          <a:endParaRPr lang="en-US"/>
        </a:p>
      </dgm:t>
    </dgm:pt>
    <dgm:pt modelId="{5ADA003F-54FF-47E1-ACCC-BBC718499DF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Removal</a:t>
          </a:r>
          <a:endParaRPr lang="en-US"/>
        </a:p>
      </dgm:t>
    </dgm:pt>
    <dgm:pt modelId="{87E91A11-1A4D-4B89-9815-F8EA08C1FC15}" type="parTrans" cxnId="{0CAAE964-C3D8-4BFD-92DC-7B7F3CFEE1DE}">
      <dgm:prSet/>
      <dgm:spPr/>
      <dgm:t>
        <a:bodyPr/>
        <a:lstStyle/>
        <a:p>
          <a:endParaRPr lang="en-US"/>
        </a:p>
      </dgm:t>
    </dgm:pt>
    <dgm:pt modelId="{E5C7117D-7B8A-4510-921F-164088421800}" type="sibTrans" cxnId="{0CAAE964-C3D8-4BFD-92DC-7B7F3CFEE1DE}">
      <dgm:prSet/>
      <dgm:spPr/>
      <dgm:t>
        <a:bodyPr/>
        <a:lstStyle/>
        <a:p>
          <a:endParaRPr lang="en-US"/>
        </a:p>
      </dgm:t>
    </dgm:pt>
    <dgm:pt modelId="{3585F9A1-360C-49D1-ACFE-7227C7FDC0F8}" type="pres">
      <dgm:prSet presAssocID="{41AA1F89-4097-4C98-8749-DB7B7B647B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2DFC7-10D1-4A21-A710-3BA8536849E8}" type="pres">
      <dgm:prSet presAssocID="{41AA1F89-4097-4C98-8749-DB7B7B647B18}" presName="cycle" presStyleCnt="0"/>
      <dgm:spPr/>
    </dgm:pt>
    <dgm:pt modelId="{94581017-CD0B-49FE-B542-830E5008D1B8}" type="pres">
      <dgm:prSet presAssocID="{56C055A0-D9F0-4FB9-A237-F2123BB2504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30957-A3A7-48EC-A289-6333D049AB6E}" type="pres">
      <dgm:prSet presAssocID="{9E392A3D-B188-4BC5-8895-BE151463B5F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9C0A9BD-468E-4C44-81B9-CEB130F72C20}" type="pres">
      <dgm:prSet presAssocID="{E9EC61E7-935D-47AE-9394-5775C4F4216F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54B-4F25-4EA7-92FB-DEF17F2F59A9}" type="pres">
      <dgm:prSet presAssocID="{75108196-0762-4FBC-8585-D5D33524826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ACDAF-2FE1-4685-852D-3D6548605A78}" type="pres">
      <dgm:prSet presAssocID="{4E7474D5-B8FA-4F9A-A228-36D51C64D0C6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15585-B419-4FBB-A5D7-6FE6C6271E64}" type="pres">
      <dgm:prSet presAssocID="{ED66EC82-850B-4C72-88BC-259393A131B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7ED90-F4B4-4D7C-97EB-0B8332DC727D}" type="pres">
      <dgm:prSet presAssocID="{075E7AE5-E457-46D8-BF6E-65BD17F20D8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31C5A-AFD8-4444-BA7C-EC257E923F37}" type="pres">
      <dgm:prSet presAssocID="{5ADA003F-54FF-47E1-ACCC-BBC718499DF5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AE964-C3D8-4BFD-92DC-7B7F3CFEE1DE}" srcId="{41AA1F89-4097-4C98-8749-DB7B7B647B18}" destId="{5ADA003F-54FF-47E1-ACCC-BBC718499DF5}" srcOrd="6" destOrd="0" parTransId="{87E91A11-1A4D-4B89-9815-F8EA08C1FC15}" sibTransId="{E5C7117D-7B8A-4510-921F-164088421800}"/>
    <dgm:cxn modelId="{44ACDED9-90E5-484A-A436-7262A7044546}" srcId="{41AA1F89-4097-4C98-8749-DB7B7B647B18}" destId="{ED66EC82-850B-4C72-88BC-259393A131BA}" srcOrd="4" destOrd="0" parTransId="{DFF3C354-CCBA-4B14-8D89-52B645BE42AD}" sibTransId="{61B059A8-926A-4C6D-8411-DA1F6A391BBE}"/>
    <dgm:cxn modelId="{128605B4-F9A3-4D1D-B5C9-4F6D6F45D89B}" srcId="{41AA1F89-4097-4C98-8749-DB7B7B647B18}" destId="{4E7474D5-B8FA-4F9A-A228-36D51C64D0C6}" srcOrd="3" destOrd="0" parTransId="{53EE38A2-6341-40FF-AE94-93738AF0C770}" sibTransId="{EF00F98A-6CC1-4143-9C2A-E585711BC5E9}"/>
    <dgm:cxn modelId="{F8EA3A0A-9B30-4099-BC7C-D97E865BE633}" type="presOf" srcId="{56C055A0-D9F0-4FB9-A237-F2123BB25044}" destId="{94581017-CD0B-49FE-B542-830E5008D1B8}" srcOrd="0" destOrd="0" presId="urn:microsoft.com/office/officeart/2005/8/layout/cycle3"/>
    <dgm:cxn modelId="{6ED610C2-2F0A-435B-BD55-215A43451E8A}" type="presOf" srcId="{ED66EC82-850B-4C72-88BC-259393A131BA}" destId="{EFD15585-B419-4FBB-A5D7-6FE6C6271E64}" srcOrd="0" destOrd="0" presId="urn:microsoft.com/office/officeart/2005/8/layout/cycle3"/>
    <dgm:cxn modelId="{76724623-3C68-47C1-A69A-0198F43C1739}" type="presOf" srcId="{E9EC61E7-935D-47AE-9394-5775C4F4216F}" destId="{19C0A9BD-468E-4C44-81B9-CEB130F72C20}" srcOrd="0" destOrd="0" presId="urn:microsoft.com/office/officeart/2005/8/layout/cycle3"/>
    <dgm:cxn modelId="{2DEA42A9-352C-4CF6-AC9E-46D310DA73D7}" type="presOf" srcId="{4E7474D5-B8FA-4F9A-A228-36D51C64D0C6}" destId="{4E5ACDAF-2FE1-4685-852D-3D6548605A78}" srcOrd="0" destOrd="0" presId="urn:microsoft.com/office/officeart/2005/8/layout/cycle3"/>
    <dgm:cxn modelId="{8218033A-D848-4916-8F7F-E9FFE2717FD9}" type="presOf" srcId="{075E7AE5-E457-46D8-BF6E-65BD17F20D8A}" destId="{FBC7ED90-F4B4-4D7C-97EB-0B8332DC727D}" srcOrd="0" destOrd="0" presId="urn:microsoft.com/office/officeart/2005/8/layout/cycle3"/>
    <dgm:cxn modelId="{AAAFCCE0-6E5C-4458-B970-FB5669C83041}" srcId="{41AA1F89-4097-4C98-8749-DB7B7B647B18}" destId="{E9EC61E7-935D-47AE-9394-5775C4F4216F}" srcOrd="1" destOrd="0" parTransId="{4B718956-2E35-4FDC-ACB9-D7B736F952A4}" sibTransId="{439C7CD4-FC86-4DD9-B521-421EA40F3187}"/>
    <dgm:cxn modelId="{842F2A47-F5B1-4F98-9720-DF496CA5EDE9}" type="presOf" srcId="{9E392A3D-B188-4BC5-8895-BE151463B5FB}" destId="{FE930957-A3A7-48EC-A289-6333D049AB6E}" srcOrd="0" destOrd="0" presId="urn:microsoft.com/office/officeart/2005/8/layout/cycle3"/>
    <dgm:cxn modelId="{8CAC3934-C89D-42C1-AFE7-A7A4A7CA25C7}" type="presOf" srcId="{75108196-0762-4FBC-8585-D5D335248264}" destId="{861C154B-4F25-4EA7-92FB-DEF17F2F59A9}" srcOrd="0" destOrd="0" presId="urn:microsoft.com/office/officeart/2005/8/layout/cycle3"/>
    <dgm:cxn modelId="{B73A5158-FEBA-4DD6-A9F6-4A2CDAF9337C}" srcId="{41AA1F89-4097-4C98-8749-DB7B7B647B18}" destId="{75108196-0762-4FBC-8585-D5D335248264}" srcOrd="2" destOrd="0" parTransId="{AABC88FC-B5A9-4003-B841-F28A0586BC44}" sibTransId="{916D7D6B-5DDC-40D5-A283-388C66BF1ED0}"/>
    <dgm:cxn modelId="{2158628C-2376-4285-AC86-BF284FEF1A3E}" type="presOf" srcId="{5ADA003F-54FF-47E1-ACCC-BBC718499DF5}" destId="{02A31C5A-AFD8-4444-BA7C-EC257E923F37}" srcOrd="0" destOrd="0" presId="urn:microsoft.com/office/officeart/2005/8/layout/cycle3"/>
    <dgm:cxn modelId="{D3198DB6-55D8-4781-AB5E-8139A6560C5D}" type="presOf" srcId="{41AA1F89-4097-4C98-8749-DB7B7B647B18}" destId="{3585F9A1-360C-49D1-ACFE-7227C7FDC0F8}" srcOrd="0" destOrd="0" presId="urn:microsoft.com/office/officeart/2005/8/layout/cycle3"/>
    <dgm:cxn modelId="{1919DB94-B4A5-4ECB-ACDD-C08565935137}" srcId="{41AA1F89-4097-4C98-8749-DB7B7B647B18}" destId="{075E7AE5-E457-46D8-BF6E-65BD17F20D8A}" srcOrd="5" destOrd="0" parTransId="{A741170B-E12E-4451-86CD-9486DA6EF8B6}" sibTransId="{7D65E7C7-3D92-46BF-90B9-73DD9B4C9C06}"/>
    <dgm:cxn modelId="{DF12B303-54E5-463A-A84E-FE7D822ED772}" srcId="{41AA1F89-4097-4C98-8749-DB7B7B647B18}" destId="{56C055A0-D9F0-4FB9-A237-F2123BB25044}" srcOrd="0" destOrd="0" parTransId="{CE9EA027-813A-4CAA-914E-60DC6E9A6B63}" sibTransId="{9E392A3D-B188-4BC5-8895-BE151463B5FB}"/>
    <dgm:cxn modelId="{CC55174E-4527-403E-AA8C-7782F07EBBC4}" type="presParOf" srcId="{3585F9A1-360C-49D1-ACFE-7227C7FDC0F8}" destId="{1892DFC7-10D1-4A21-A710-3BA8536849E8}" srcOrd="0" destOrd="0" presId="urn:microsoft.com/office/officeart/2005/8/layout/cycle3"/>
    <dgm:cxn modelId="{91ED3EF9-2FAD-420E-AF3D-86D4794EC231}" type="presParOf" srcId="{1892DFC7-10D1-4A21-A710-3BA8536849E8}" destId="{94581017-CD0B-49FE-B542-830E5008D1B8}" srcOrd="0" destOrd="0" presId="urn:microsoft.com/office/officeart/2005/8/layout/cycle3"/>
    <dgm:cxn modelId="{0937702D-BC3F-438B-BF4C-DDCE6124D483}" type="presParOf" srcId="{1892DFC7-10D1-4A21-A710-3BA8536849E8}" destId="{FE930957-A3A7-48EC-A289-6333D049AB6E}" srcOrd="1" destOrd="0" presId="urn:microsoft.com/office/officeart/2005/8/layout/cycle3"/>
    <dgm:cxn modelId="{A4F981CC-A646-4B8B-943F-1FDCD6184503}" type="presParOf" srcId="{1892DFC7-10D1-4A21-A710-3BA8536849E8}" destId="{19C0A9BD-468E-4C44-81B9-CEB130F72C20}" srcOrd="2" destOrd="0" presId="urn:microsoft.com/office/officeart/2005/8/layout/cycle3"/>
    <dgm:cxn modelId="{0551C7EC-D133-4E55-91E2-A128B8995363}" type="presParOf" srcId="{1892DFC7-10D1-4A21-A710-3BA8536849E8}" destId="{861C154B-4F25-4EA7-92FB-DEF17F2F59A9}" srcOrd="3" destOrd="0" presId="urn:microsoft.com/office/officeart/2005/8/layout/cycle3"/>
    <dgm:cxn modelId="{689BA5C9-D733-4DCF-8258-65C7102F9972}" type="presParOf" srcId="{1892DFC7-10D1-4A21-A710-3BA8536849E8}" destId="{4E5ACDAF-2FE1-4685-852D-3D6548605A78}" srcOrd="4" destOrd="0" presId="urn:microsoft.com/office/officeart/2005/8/layout/cycle3"/>
    <dgm:cxn modelId="{81E5D532-2436-4231-A64F-A762387481A9}" type="presParOf" srcId="{1892DFC7-10D1-4A21-A710-3BA8536849E8}" destId="{EFD15585-B419-4FBB-A5D7-6FE6C6271E64}" srcOrd="5" destOrd="0" presId="urn:microsoft.com/office/officeart/2005/8/layout/cycle3"/>
    <dgm:cxn modelId="{22B21D6F-042B-48C6-8966-C533ED95024D}" type="presParOf" srcId="{1892DFC7-10D1-4A21-A710-3BA8536849E8}" destId="{FBC7ED90-F4B4-4D7C-97EB-0B8332DC727D}" srcOrd="6" destOrd="0" presId="urn:microsoft.com/office/officeart/2005/8/layout/cycle3"/>
    <dgm:cxn modelId="{7CC7F438-8EBA-4FBD-9775-AFBE2C98F7C3}" type="presParOf" srcId="{1892DFC7-10D1-4A21-A710-3BA8536849E8}" destId="{02A31C5A-AFD8-4444-BA7C-EC257E923F3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9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area (above)</a:t>
            </a:r>
            <a:r>
              <a:rPr lang="en-US" baseline="0" dirty="0" smtClean="0"/>
              <a:t> and Command area (below)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MyVoteApp</a:t>
            </a:r>
            <a:r>
              <a:rPr lang="en-US" dirty="0" smtClean="0"/>
              <a:t> to wire up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MvxAppStart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997761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894631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windows/uwp/launch-resume/app-lifecycl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255018"/>
            <a:ext cx="8352929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Moder</a:t>
            </a:r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n App Deep Dive</a:t>
            </a:r>
          </a:p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Universal </a:t>
            </a:r>
            <a:r>
              <a:rPr lang="en-US" sz="4000" b="1" smtClean="0">
                <a:solidFill>
                  <a:srgbClr val="002060"/>
                </a:solidFill>
                <a:latin typeface="Arial Bold" pitchFamily="-72" charset="0"/>
              </a:rPr>
              <a:t>Windows Platform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Brent Edwards</a:t>
            </a:r>
            <a:endParaRPr lang="en-US" sz="28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Principal Lead Consultant 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Magenic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Simulator</a:t>
            </a:r>
          </a:p>
          <a:p>
            <a:r>
              <a:rPr lang="en-US" dirty="0" smtClean="0"/>
              <a:t>Dev Machine</a:t>
            </a:r>
          </a:p>
          <a:p>
            <a:r>
              <a:rPr lang="en-US" dirty="0" smtClean="0"/>
              <a:t>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3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6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Model-View-</a:t>
            </a:r>
            <a:r>
              <a:rPr lang="en-US" dirty="0" err="1" smtClean="0">
                <a:solidFill>
                  <a:schemeClr val="accent3"/>
                </a:solidFill>
              </a:rPr>
              <a:t>ViewModel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8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6494"/>
            <a:ext cx="1143000" cy="3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Xamarin.iOS</a:t>
            </a:r>
            <a:r>
              <a:rPr lang="en-US" dirty="0" smtClean="0"/>
              <a:t>, </a:t>
            </a:r>
            <a:r>
              <a:rPr lang="en-US" dirty="0" err="1" smtClean="0"/>
              <a:t>Xamarin.Android</a:t>
            </a:r>
            <a:r>
              <a:rPr lang="en-US" dirty="0" smtClean="0"/>
              <a:t>, UWP</a:t>
            </a:r>
            <a:endParaRPr lang="en-US" dirty="0"/>
          </a:p>
          <a:p>
            <a:pPr lvl="1"/>
            <a:r>
              <a:rPr lang="en-US" dirty="0" smtClean="0"/>
              <a:t>Write view model layer once for all platforms</a:t>
            </a:r>
          </a:p>
        </p:txBody>
      </p:sp>
    </p:spTree>
    <p:extLst>
      <p:ext uri="{BB962C8B-B14F-4D97-AF65-F5344CB8AC3E}">
        <p14:creationId xmlns:p14="http://schemas.microsoft.com/office/powerpoint/2010/main" val="35539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Stuff</a:t>
            </a:r>
          </a:p>
          <a:p>
            <a:pPr lvl="1"/>
            <a:r>
              <a:rPr lang="en-US" dirty="0" smtClean="0"/>
              <a:t>Inherit </a:t>
            </a:r>
            <a:r>
              <a:rPr lang="en-US" dirty="0" err="1" smtClean="0"/>
              <a:t>MvxApplication</a:t>
            </a:r>
            <a:endParaRPr lang="en-US" dirty="0" smtClean="0"/>
          </a:p>
          <a:p>
            <a:pPr lvl="2"/>
            <a:r>
              <a:rPr lang="en-US" dirty="0" smtClean="0"/>
              <a:t>Set first View Model or an </a:t>
            </a:r>
            <a:r>
              <a:rPr lang="en-US" dirty="0" err="1" smtClean="0"/>
              <a:t>AppStart</a:t>
            </a:r>
            <a:endParaRPr lang="en-US" dirty="0" smtClean="0"/>
          </a:p>
          <a:p>
            <a:pPr lvl="1"/>
            <a:r>
              <a:rPr lang="en-US" dirty="0" smtClean="0"/>
              <a:t>View Models inherit </a:t>
            </a:r>
            <a:r>
              <a:rPr lang="en-US" dirty="0" err="1" smtClean="0"/>
              <a:t>MvxViewModel</a:t>
            </a:r>
            <a:endParaRPr lang="en-US" dirty="0" smtClean="0"/>
          </a:p>
          <a:p>
            <a:pPr lvl="2"/>
            <a:r>
              <a:rPr lang="en-US" dirty="0" smtClean="0"/>
              <a:t>Better yet, implement a base </a:t>
            </a:r>
            <a:r>
              <a:rPr lang="en-US" dirty="0" err="1" smtClean="0"/>
              <a:t>ViewModel</a:t>
            </a:r>
            <a:r>
              <a:rPr lang="en-US" dirty="0" smtClean="0"/>
              <a:t> of your own</a:t>
            </a:r>
          </a:p>
          <a:p>
            <a:pPr lvl="1"/>
            <a:r>
              <a:rPr lang="en-US" dirty="0" smtClean="0"/>
              <a:t>UWP</a:t>
            </a:r>
          </a:p>
          <a:p>
            <a:pPr lvl="2"/>
            <a:r>
              <a:rPr lang="en-US" dirty="0" smtClean="0"/>
              <a:t>Inherit </a:t>
            </a:r>
            <a:r>
              <a:rPr lang="en-US" dirty="0" err="1" smtClean="0"/>
              <a:t>MvxWindowsSetup</a:t>
            </a:r>
            <a:r>
              <a:rPr lang="en-US" dirty="0" smtClean="0"/>
              <a:t> (which inherits </a:t>
            </a:r>
            <a:r>
              <a:rPr lang="en-US" dirty="0" err="1" smtClean="0"/>
              <a:t>MvxSetup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</a:p>
          <a:p>
            <a:pPr lvl="1"/>
            <a:r>
              <a:rPr lang="en-US" dirty="0" smtClean="0"/>
              <a:t>Keep platform-specific foundation code </a:t>
            </a:r>
            <a:r>
              <a:rPr lang="en-US" u="sng" dirty="0" smtClean="0"/>
              <a:t>out of shared projects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816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Ability to bind an element in a view to a property on a view model (or other object)</a:t>
            </a:r>
          </a:p>
          <a:p>
            <a:r>
              <a:rPr lang="en-US" dirty="0" smtClean="0"/>
              <a:t>Binding Modes</a:t>
            </a:r>
          </a:p>
          <a:p>
            <a:pPr lvl="1"/>
            <a:r>
              <a:rPr lang="en-US" dirty="0" err="1" smtClean="0"/>
              <a:t>OneTime</a:t>
            </a:r>
            <a:endParaRPr lang="en-US" dirty="0" smtClean="0"/>
          </a:p>
          <a:p>
            <a:pPr lvl="1"/>
            <a:r>
              <a:rPr lang="en-US" dirty="0" err="1" smtClean="0"/>
              <a:t>OneWay</a:t>
            </a:r>
            <a:endParaRPr lang="en-US" dirty="0" smtClean="0"/>
          </a:p>
          <a:p>
            <a:pPr lvl="1"/>
            <a:r>
              <a:rPr lang="en-US" dirty="0" err="1" smtClean="0"/>
              <a:t>TwoWay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Syntax Flavors in UWP</a:t>
            </a:r>
          </a:p>
          <a:p>
            <a:pPr lvl="1"/>
            <a:r>
              <a:rPr lang="en-US" dirty="0" smtClean="0"/>
              <a:t>Old School</a:t>
            </a:r>
          </a:p>
          <a:p>
            <a:pPr lvl="2"/>
            <a:r>
              <a:rPr lang="en-US" dirty="0" smtClean="0"/>
              <a:t>{Binding Stuff}</a:t>
            </a:r>
          </a:p>
          <a:p>
            <a:pPr lvl="2"/>
            <a:r>
              <a:rPr lang="en-US" dirty="0" smtClean="0"/>
              <a:t>Uses reflection to find Stuff property on current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New School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x:Bind</a:t>
            </a:r>
            <a:r>
              <a:rPr lang="en-US" dirty="0" smtClean="0"/>
              <a:t> Stuff}</a:t>
            </a:r>
          </a:p>
          <a:p>
            <a:pPr lvl="2"/>
            <a:r>
              <a:rPr lang="en-US" dirty="0" smtClean="0"/>
              <a:t>Compiles the binding using the context of the Page or </a:t>
            </a:r>
            <a:r>
              <a:rPr lang="en-US" dirty="0" err="1" smtClean="0"/>
              <a:t>UserControl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power</a:t>
            </a:r>
          </a:p>
          <a:p>
            <a:pPr lvl="1"/>
            <a:r>
              <a:rPr lang="en-US" dirty="0" smtClean="0"/>
              <a:t>Can bind to single properties or collections of objects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DataTemplates</a:t>
            </a:r>
            <a:r>
              <a:rPr lang="en-US" dirty="0" smtClean="0"/>
              <a:t> for collections that further leverage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 implement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err="1" smtClean="0"/>
              <a:t>PropertyChanged</a:t>
            </a:r>
            <a:r>
              <a:rPr lang="en-US" dirty="0" smtClean="0"/>
              <a:t> events every time data changes or binding should be refreshed</a:t>
            </a:r>
          </a:p>
          <a:p>
            <a:r>
              <a:rPr lang="en-US" dirty="0" smtClean="0"/>
              <a:t>MVVM frameworks can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204857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441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presentation of your data</a:t>
            </a:r>
          </a:p>
          <a:p>
            <a:pPr lvl="1"/>
            <a:r>
              <a:rPr lang="en-US" dirty="0" smtClean="0"/>
              <a:t>Can give your business objects a “look”</a:t>
            </a:r>
          </a:p>
          <a:p>
            <a:r>
              <a:rPr lang="en-US" dirty="0" smtClean="0"/>
              <a:t>Can leverage data binding</a:t>
            </a:r>
          </a:p>
          <a:p>
            <a:r>
              <a:rPr lang="en-US" dirty="0" smtClean="0"/>
              <a:t>Templates can be</a:t>
            </a:r>
          </a:p>
          <a:p>
            <a:pPr lvl="1"/>
            <a:r>
              <a:rPr lang="en-US" dirty="0" smtClean="0"/>
              <a:t>Local to control</a:t>
            </a:r>
          </a:p>
          <a:p>
            <a:pPr lvl="1"/>
            <a:r>
              <a:rPr lang="en-US" dirty="0" smtClean="0"/>
              <a:t>Local to Page/</a:t>
            </a:r>
            <a:r>
              <a:rPr lang="en-US" dirty="0" err="1" smtClean="0"/>
              <a:t>UserControl</a:t>
            </a:r>
            <a:r>
              <a:rPr lang="en-US" dirty="0" smtClean="0"/>
              <a:t> in </a:t>
            </a:r>
            <a:r>
              <a:rPr lang="en-US" smtClean="0"/>
              <a:t>Resource Dictionary</a:t>
            </a:r>
            <a:endParaRPr lang="en-US" dirty="0" smtClean="0"/>
          </a:p>
          <a:p>
            <a:pPr lvl="1"/>
            <a:r>
              <a:rPr lang="en-US" dirty="0" smtClean="0"/>
              <a:t>In Global Resource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8419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00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data value to format required by UI</a:t>
            </a:r>
          </a:p>
          <a:p>
            <a:r>
              <a:rPr lang="en-US" dirty="0" smtClean="0"/>
              <a:t>How to use it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IValueConverter</a:t>
            </a:r>
            <a:endParaRPr lang="en-US" dirty="0" smtClean="0"/>
          </a:p>
          <a:p>
            <a:pPr lvl="1"/>
            <a:r>
              <a:rPr lang="en-US" dirty="0" smtClean="0"/>
              <a:t>Add to resources with a Key</a:t>
            </a:r>
          </a:p>
          <a:p>
            <a:pPr lvl="1"/>
            <a:r>
              <a:rPr lang="en-US" dirty="0" smtClean="0"/>
              <a:t>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931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Windows Apps with C# and XAML</a:t>
            </a:r>
            <a:endParaRPr lang="en-US" dirty="0"/>
          </a:p>
        </p:txBody>
      </p:sp>
      <p:pic>
        <p:nvPicPr>
          <p:cNvPr id="6" name="Picture 2" descr="Windows-power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19350"/>
            <a:ext cx="476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3"/>
              </a:rPr>
              <a:t>https</a:t>
            </a:r>
            <a:r>
              <a:rPr lang="en-US" sz="825" dirty="0">
                <a:hlinkClick r:id="rId3"/>
              </a:rPr>
              <a:t>://</a:t>
            </a:r>
            <a:r>
              <a:rPr lang="en-US" sz="825" dirty="0" smtClean="0">
                <a:hlinkClick r:id="rId3"/>
              </a:rPr>
              <a:t>msdn.microsoft.com/en-us/library/windows/apps/dn894631.aspx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6639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Complex parameter types cause weird problems</a:t>
            </a:r>
          </a:p>
        </p:txBody>
      </p:sp>
    </p:spTree>
    <p:extLst>
      <p:ext uri="{BB962C8B-B14F-4D97-AF65-F5344CB8AC3E}">
        <p14:creationId xmlns:p14="http://schemas.microsoft.com/office/powerpoint/2010/main" val="375302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an MVVM framework</a:t>
            </a:r>
          </a:p>
          <a:p>
            <a:pPr lvl="1"/>
            <a:r>
              <a:rPr lang="en-US" dirty="0" smtClean="0"/>
              <a:t>Build simple </a:t>
            </a:r>
            <a:r>
              <a:rPr lang="en-US" dirty="0" err="1" smtClean="0"/>
              <a:t>ViewModel</a:t>
            </a:r>
            <a:r>
              <a:rPr lang="en-US" dirty="0" smtClean="0"/>
              <a:t>-driven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9696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2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40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 (</a:t>
            </a:r>
            <a:r>
              <a:rPr lang="en-US" dirty="0" err="1" smtClean="0"/>
              <a:t>AppX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store for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Options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/>
              <a:t>Or, better yet…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8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2050" name="Picture 2" descr="state diagram showing transitions between app execution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501949"/>
            <a:ext cx="58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msdn.microsoft.com/en-us/windows/uwp/launch-resume/app-lifecycle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732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9114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0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Universal test project</a:t>
            </a:r>
          </a:p>
          <a:p>
            <a:r>
              <a:rPr lang="en-US" dirty="0" smtClean="0"/>
              <a:t>Can run tests locally within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needs UWP dev tools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with Visual Studio</a:t>
            </a:r>
          </a:p>
          <a:p>
            <a:pPr lvl="1"/>
            <a:r>
              <a:rPr lang="en-US" dirty="0" smtClean="0"/>
              <a:t>Don’t forget to add all assets for icons, etc.</a:t>
            </a:r>
          </a:p>
          <a:p>
            <a:r>
              <a:rPr lang="en-US" dirty="0" smtClean="0"/>
              <a:t>Create App Packages</a:t>
            </a:r>
          </a:p>
          <a:p>
            <a:pPr lvl="1"/>
            <a:r>
              <a:rPr lang="en-US" dirty="0" smtClean="0"/>
              <a:t>Choose App Name</a:t>
            </a:r>
          </a:p>
          <a:p>
            <a:pPr lvl="1"/>
            <a:r>
              <a:rPr lang="en-US" dirty="0" smtClean="0"/>
              <a:t>Choose Configurations</a:t>
            </a:r>
          </a:p>
          <a:p>
            <a:pPr lvl="1"/>
            <a:r>
              <a:rPr lang="en-US" dirty="0" smtClean="0"/>
              <a:t>Test with local Windows App Certification Kit</a:t>
            </a:r>
          </a:p>
        </p:txBody>
      </p:sp>
    </p:spTree>
    <p:extLst>
      <p:ext uri="{BB962C8B-B14F-4D97-AF65-F5344CB8AC3E}">
        <p14:creationId xmlns:p14="http://schemas.microsoft.com/office/powerpoint/2010/main" val="28183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uwp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 smtClean="0"/>
              <a:t>Testing is very easy</a:t>
            </a:r>
          </a:p>
          <a:p>
            <a:r>
              <a:rPr lang="en-US" dirty="0" smtClean="0"/>
              <a:t>Cover all Windows device families in one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choice if building for Windows only</a:t>
            </a:r>
          </a:p>
          <a:p>
            <a:r>
              <a:rPr lang="en-US" dirty="0" smtClean="0"/>
              <a:t>Visual Studio is second to none	</a:t>
            </a:r>
            <a:endParaRPr lang="en-US" dirty="0"/>
          </a:p>
          <a:p>
            <a:pPr lvl="1"/>
            <a:r>
              <a:rPr lang="en-US" dirty="0" smtClean="0"/>
              <a:t>Makes the experience very smooth</a:t>
            </a:r>
          </a:p>
        </p:txBody>
      </p:sp>
    </p:spTree>
    <p:extLst>
      <p:ext uri="{BB962C8B-B14F-4D97-AF65-F5344CB8AC3E}">
        <p14:creationId xmlns:p14="http://schemas.microsoft.com/office/powerpoint/2010/main" val="1179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Evolved from .NET to WinRT to UWP</a:t>
            </a:r>
          </a:p>
          <a:p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Started with WPF</a:t>
            </a:r>
          </a:p>
          <a:p>
            <a:pPr lvl="1"/>
            <a:r>
              <a:rPr lang="en-US" dirty="0" smtClean="0"/>
              <a:t>Evolved with Silverlight, WP,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Machine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6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935</Words>
  <Application>Microsoft Office PowerPoint</Application>
  <PresentationFormat>On-screen Show (16:9)</PresentationFormat>
  <Paragraphs>297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ＭＳ Ｐゴシック</vt:lpstr>
      <vt:lpstr>Arial</vt:lpstr>
      <vt:lpstr>Arial Bold</vt:lpstr>
      <vt:lpstr>Calibri</vt:lpstr>
      <vt:lpstr>Times New Roman</vt:lpstr>
      <vt:lpstr>Visual Studio Live! New York 2015</vt:lpstr>
      <vt:lpstr>Live! 360 2016</vt:lpstr>
      <vt:lpstr>PowerPoint Presentation</vt:lpstr>
      <vt:lpstr>Brent Edwards</vt:lpstr>
      <vt:lpstr>What is UWP?</vt:lpstr>
      <vt:lpstr>Universal Windows Platform</vt:lpstr>
      <vt:lpstr>What is UWP?</vt:lpstr>
      <vt:lpstr>UWP Device Families</vt:lpstr>
      <vt:lpstr>UWP Device Families</vt:lpstr>
      <vt:lpstr>History</vt:lpstr>
      <vt:lpstr>Dev Machine Requirements</vt:lpstr>
      <vt:lpstr>Testing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MVVM</vt:lpstr>
      <vt:lpstr>MVVM</vt:lpstr>
      <vt:lpstr>Why is MVVM Cool?</vt:lpstr>
      <vt:lpstr>MvvmCross</vt:lpstr>
      <vt:lpstr>MvvmCross</vt:lpstr>
      <vt:lpstr>MvvmCross Foundation</vt:lpstr>
      <vt:lpstr>MvvmCross Foundation</vt:lpstr>
      <vt:lpstr>MvvmCross Foundation</vt:lpstr>
      <vt:lpstr>Data Binding</vt:lpstr>
      <vt:lpstr>Data Binding</vt:lpstr>
      <vt:lpstr>Data Binding</vt:lpstr>
      <vt:lpstr>Data Binding</vt:lpstr>
      <vt:lpstr>Implementing Data Binding</vt:lpstr>
      <vt:lpstr>Data Binding</vt:lpstr>
      <vt:lpstr>Data Templates</vt:lpstr>
      <vt:lpstr>Data Templates</vt:lpstr>
      <vt:lpstr>Data Templates</vt:lpstr>
      <vt:lpstr>Style</vt:lpstr>
      <vt:lpstr>Style</vt:lpstr>
      <vt:lpstr>Visual States</vt:lpstr>
      <vt:lpstr>Style</vt:lpstr>
      <vt:lpstr>Value Converters</vt:lpstr>
      <vt:lpstr>Value Converters</vt:lpstr>
      <vt:lpstr>Value Converters</vt:lpstr>
      <vt:lpstr>Navigation</vt:lpstr>
      <vt:lpstr>Navigation</vt:lpstr>
      <vt:lpstr>Navigation</vt:lpstr>
      <vt:lpstr>Navigation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Azure blob storage</vt:lpstr>
      <vt:lpstr>Azure Blob Storage</vt:lpstr>
      <vt:lpstr>Windows Azure Storage Library</vt:lpstr>
      <vt:lpstr>Storage Access Security (SAS)</vt:lpstr>
      <vt:lpstr>REST API</vt:lpstr>
      <vt:lpstr>Azure blob storage</vt:lpstr>
      <vt:lpstr>Application lifecycle</vt:lpstr>
      <vt:lpstr>Application Lifecycle</vt:lpstr>
      <vt:lpstr>Application Lifecycle</vt:lpstr>
      <vt:lpstr>Unit testing</vt:lpstr>
      <vt:lpstr>Unit Testing</vt:lpstr>
      <vt:lpstr>Continuous INtegration</vt:lpstr>
      <vt:lpstr>Continuous Integration</vt:lpstr>
      <vt:lpstr>deployment</vt:lpstr>
      <vt:lpstr>Deployment</vt:lpstr>
      <vt:lpstr>Thoughts on uwp</vt:lpstr>
      <vt:lpstr>Strengths</vt:lpstr>
      <vt:lpstr>Weaknesses</vt:lpstr>
      <vt:lpstr>Conclusion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139</cp:revision>
  <dcterms:created xsi:type="dcterms:W3CDTF">2012-12-07T00:48:42Z</dcterms:created>
  <dcterms:modified xsi:type="dcterms:W3CDTF">2016-10-24T20:52:19Z</dcterms:modified>
</cp:coreProperties>
</file>