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318" r:id="rId2"/>
    <p:sldId id="326" r:id="rId3"/>
    <p:sldId id="325" r:id="rId4"/>
    <p:sldId id="328" r:id="rId5"/>
    <p:sldId id="329" r:id="rId6"/>
    <p:sldId id="330" r:id="rId7"/>
    <p:sldId id="331" r:id="rId8"/>
    <p:sldId id="332" r:id="rId9"/>
    <p:sldId id="32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FFCC00"/>
    <a:srgbClr val="80FF00"/>
    <a:srgbClr val="00FF00"/>
    <a:srgbClr val="669B48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7" autoAdjust="0"/>
    <p:restoredTop sz="90370" autoAdjust="0"/>
  </p:normalViewPr>
  <p:slideViewPr>
    <p:cSldViewPr snapToGrid="0">
      <p:cViewPr varScale="1">
        <p:scale>
          <a:sx n="116" d="100"/>
          <a:sy n="116" d="100"/>
        </p:scale>
        <p:origin x="14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5FB33-4EB3-4F74-B69F-A97547998335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C5DCC-1FFF-43D6-86AD-9C1136D49BA1}">
      <dgm:prSet phldrT="[Text]" custT="1"/>
      <dgm:spPr/>
      <dgm:t>
        <a:bodyPr/>
        <a:lstStyle/>
        <a:p>
          <a:r>
            <a:rPr lang="en-US" sz="2800" dirty="0" smtClean="0"/>
            <a:t>Web Sites</a:t>
          </a:r>
          <a:endParaRPr lang="en-US" sz="2800" dirty="0"/>
        </a:p>
      </dgm:t>
    </dgm:pt>
    <dgm:pt modelId="{7CB74DB5-3C16-4690-AF79-7C64C24B383B}" type="parTrans" cxnId="{748F7488-A26E-4652-BE08-AE28AA4B94FD}">
      <dgm:prSet/>
      <dgm:spPr/>
      <dgm:t>
        <a:bodyPr/>
        <a:lstStyle/>
        <a:p>
          <a:endParaRPr lang="en-US"/>
        </a:p>
      </dgm:t>
    </dgm:pt>
    <dgm:pt modelId="{38344D70-448A-4317-B530-076856FA26D4}" type="sibTrans" cxnId="{748F7488-A26E-4652-BE08-AE28AA4B94FD}">
      <dgm:prSet/>
      <dgm:spPr/>
      <dgm:t>
        <a:bodyPr/>
        <a:lstStyle/>
        <a:p>
          <a:endParaRPr lang="en-US"/>
        </a:p>
      </dgm:t>
    </dgm:pt>
    <dgm:pt modelId="{D61D524F-A8C0-4D11-B350-3D0FB9966565}">
      <dgm:prSet phldrT="[Text]" custT="1"/>
      <dgm:spPr/>
      <dgm:t>
        <a:bodyPr/>
        <a:lstStyle/>
        <a:p>
          <a:r>
            <a:rPr lang="en-US" sz="1600" dirty="0" smtClean="0"/>
            <a:t>Build with ASP.NET, PHP or Node.js</a:t>
          </a:r>
          <a:endParaRPr lang="en-US" sz="1600" dirty="0"/>
        </a:p>
      </dgm:t>
    </dgm:pt>
    <dgm:pt modelId="{5F0EDCE3-DAB9-48D4-A43F-C70EC5031AB8}" type="parTrans" cxnId="{C09182D1-B53A-4E62-8112-7D3610AA8FC4}">
      <dgm:prSet/>
      <dgm:spPr/>
      <dgm:t>
        <a:bodyPr/>
        <a:lstStyle/>
        <a:p>
          <a:endParaRPr lang="en-US"/>
        </a:p>
      </dgm:t>
    </dgm:pt>
    <dgm:pt modelId="{58DE7833-1C0C-4A6F-AF27-2DA6069B3764}" type="sibTrans" cxnId="{C09182D1-B53A-4E62-8112-7D3610AA8FC4}">
      <dgm:prSet/>
      <dgm:spPr/>
      <dgm:t>
        <a:bodyPr/>
        <a:lstStyle/>
        <a:p>
          <a:endParaRPr lang="en-US"/>
        </a:p>
      </dgm:t>
    </dgm:pt>
    <dgm:pt modelId="{075DE06C-69B9-45D1-9384-4E4B0E3911F0}">
      <dgm:prSet phldrT="[Text]" custT="1"/>
      <dgm:spPr/>
      <dgm:t>
        <a:bodyPr/>
        <a:lstStyle/>
        <a:p>
          <a:r>
            <a:rPr lang="en-US" sz="2800" dirty="0" smtClean="0"/>
            <a:t>Mobile Services</a:t>
          </a:r>
          <a:endParaRPr lang="en-US" sz="2800" dirty="0"/>
        </a:p>
      </dgm:t>
    </dgm:pt>
    <dgm:pt modelId="{40103D1D-411F-4FD6-BE0B-869933B05E3B}" type="parTrans" cxnId="{908608D2-246D-461E-AAE7-39311113F44C}">
      <dgm:prSet/>
      <dgm:spPr/>
      <dgm:t>
        <a:bodyPr/>
        <a:lstStyle/>
        <a:p>
          <a:endParaRPr lang="en-US"/>
        </a:p>
      </dgm:t>
    </dgm:pt>
    <dgm:pt modelId="{A0636EC9-0364-45F5-98D5-D751915C0E76}" type="sibTrans" cxnId="{908608D2-246D-461E-AAE7-39311113F44C}">
      <dgm:prSet/>
      <dgm:spPr/>
      <dgm:t>
        <a:bodyPr/>
        <a:lstStyle/>
        <a:p>
          <a:endParaRPr lang="en-US"/>
        </a:p>
      </dgm:t>
    </dgm:pt>
    <dgm:pt modelId="{340D75FD-2132-46D5-B9E7-A7D04E20E028}">
      <dgm:prSet phldrT="[Text]" custT="1"/>
      <dgm:spPr/>
      <dgm:t>
        <a:bodyPr/>
        <a:lstStyle/>
        <a:p>
          <a:r>
            <a:rPr lang="en-US" sz="1600" dirty="0" smtClean="0"/>
            <a:t>Turnkey backend solutions for your mobile app.</a:t>
          </a:r>
          <a:endParaRPr lang="en-US" sz="1600" dirty="0"/>
        </a:p>
      </dgm:t>
    </dgm:pt>
    <dgm:pt modelId="{6475B06B-A491-4222-BA48-83FE68F95797}" type="parTrans" cxnId="{D3F0F9F7-2D4A-46A8-B864-58AE2CFE140E}">
      <dgm:prSet/>
      <dgm:spPr/>
      <dgm:t>
        <a:bodyPr/>
        <a:lstStyle/>
        <a:p>
          <a:endParaRPr lang="en-US"/>
        </a:p>
      </dgm:t>
    </dgm:pt>
    <dgm:pt modelId="{842E804C-5D7E-431E-8D1C-36EA703435DA}" type="sibTrans" cxnId="{D3F0F9F7-2D4A-46A8-B864-58AE2CFE140E}">
      <dgm:prSet/>
      <dgm:spPr/>
      <dgm:t>
        <a:bodyPr/>
        <a:lstStyle/>
        <a:p>
          <a:endParaRPr lang="en-US"/>
        </a:p>
      </dgm:t>
    </dgm:pt>
    <dgm:pt modelId="{C08250C3-E295-4006-8065-707FE56E51B1}">
      <dgm:prSet phldrT="[Text]" custT="1"/>
      <dgm:spPr/>
      <dgm:t>
        <a:bodyPr/>
        <a:lstStyle/>
        <a:p>
          <a:r>
            <a:rPr lang="en-US" sz="2800" dirty="0" smtClean="0"/>
            <a:t>Big Data</a:t>
          </a:r>
          <a:endParaRPr lang="en-US" sz="2800" dirty="0"/>
        </a:p>
      </dgm:t>
    </dgm:pt>
    <dgm:pt modelId="{08F45E64-2FC1-48E6-B6D7-52AD21EC223B}" type="parTrans" cxnId="{49B950F8-7990-4E9F-9824-F2BC79ECE82D}">
      <dgm:prSet/>
      <dgm:spPr/>
      <dgm:t>
        <a:bodyPr/>
        <a:lstStyle/>
        <a:p>
          <a:endParaRPr lang="en-US"/>
        </a:p>
      </dgm:t>
    </dgm:pt>
    <dgm:pt modelId="{2A21C4BB-7DDC-4593-BB7F-57593CAE4B54}" type="sibTrans" cxnId="{49B950F8-7990-4E9F-9824-F2BC79ECE82D}">
      <dgm:prSet/>
      <dgm:spPr/>
      <dgm:t>
        <a:bodyPr/>
        <a:lstStyle/>
        <a:p>
          <a:endParaRPr lang="en-US"/>
        </a:p>
      </dgm:t>
    </dgm:pt>
    <dgm:pt modelId="{DA75A6D0-9F46-4D36-8C35-DDD5CD036890}">
      <dgm:prSet phldrT="[Text]" custT="1"/>
      <dgm:spPr/>
      <dgm:t>
        <a:bodyPr/>
        <a:lstStyle/>
        <a:p>
          <a:r>
            <a:rPr lang="en-US" sz="1600" dirty="0" smtClean="0"/>
            <a:t>Fully compatible enterprise-ready </a:t>
          </a:r>
          <a:r>
            <a:rPr lang="en-US" sz="1600" dirty="0" err="1" smtClean="0"/>
            <a:t>Hadoop</a:t>
          </a:r>
          <a:r>
            <a:rPr lang="en-US" sz="1600" dirty="0" smtClean="0"/>
            <a:t> service.</a:t>
          </a:r>
          <a:endParaRPr lang="en-US" sz="1600" dirty="0"/>
        </a:p>
      </dgm:t>
    </dgm:pt>
    <dgm:pt modelId="{CDF5229B-6DA2-4308-87D7-E2BBBD45C935}" type="parTrans" cxnId="{058642B7-C935-4A54-B4BC-5F017367F7D3}">
      <dgm:prSet/>
      <dgm:spPr/>
      <dgm:t>
        <a:bodyPr/>
        <a:lstStyle/>
        <a:p>
          <a:endParaRPr lang="en-US"/>
        </a:p>
      </dgm:t>
    </dgm:pt>
    <dgm:pt modelId="{3FF3B299-99F7-4B83-ABEF-1B776405832C}" type="sibTrans" cxnId="{058642B7-C935-4A54-B4BC-5F017367F7D3}">
      <dgm:prSet/>
      <dgm:spPr/>
      <dgm:t>
        <a:bodyPr/>
        <a:lstStyle/>
        <a:p>
          <a:endParaRPr lang="en-US"/>
        </a:p>
      </dgm:t>
    </dgm:pt>
    <dgm:pt modelId="{6739772F-D58C-4602-BE03-8AE04C85EA7E}">
      <dgm:prSet phldrT="[Text]" custT="1"/>
      <dgm:spPr/>
      <dgm:t>
        <a:bodyPr/>
        <a:lstStyle/>
        <a:p>
          <a:r>
            <a:rPr lang="en-US" sz="1600" dirty="0" smtClean="0"/>
            <a:t>Deploy in seconds with FTP, </a:t>
          </a:r>
          <a:r>
            <a:rPr lang="en-US" sz="1600" dirty="0" err="1" smtClean="0"/>
            <a:t>Git</a:t>
          </a:r>
          <a:r>
            <a:rPr lang="en-US" sz="1600" dirty="0" smtClean="0"/>
            <a:t> or TFS</a:t>
          </a:r>
          <a:endParaRPr lang="en-US" sz="1600" dirty="0"/>
        </a:p>
      </dgm:t>
    </dgm:pt>
    <dgm:pt modelId="{9870C867-70FA-444C-92B7-86D49E007B35}" type="parTrans" cxnId="{2FD5DC99-E7D6-4A66-9C77-F239E767FC0C}">
      <dgm:prSet/>
      <dgm:spPr/>
      <dgm:t>
        <a:bodyPr/>
        <a:lstStyle/>
        <a:p>
          <a:endParaRPr lang="en-US"/>
        </a:p>
      </dgm:t>
    </dgm:pt>
    <dgm:pt modelId="{9829970C-C0F1-4CC7-AD49-A3F9F23DE715}" type="sibTrans" cxnId="{2FD5DC99-E7D6-4A66-9C77-F239E767FC0C}">
      <dgm:prSet/>
      <dgm:spPr/>
      <dgm:t>
        <a:bodyPr/>
        <a:lstStyle/>
        <a:p>
          <a:endParaRPr lang="en-US"/>
        </a:p>
      </dgm:t>
    </dgm:pt>
    <dgm:pt modelId="{C2CE238F-60F5-403F-96A1-83A7C92E3530}">
      <dgm:prSet phldrT="[Text]" custT="1"/>
      <dgm:spPr/>
      <dgm:t>
        <a:bodyPr/>
        <a:lstStyle/>
        <a:p>
          <a:r>
            <a:rPr lang="en-US" sz="1600" dirty="0" smtClean="0"/>
            <a:t>Incorporate storage, user authentication &amp; push notifications</a:t>
          </a:r>
          <a:endParaRPr lang="en-US" sz="1600" dirty="0"/>
        </a:p>
      </dgm:t>
    </dgm:pt>
    <dgm:pt modelId="{3B02947E-E652-478D-A92F-8F99F46E1E71}" type="parTrans" cxnId="{B1E36108-11F9-49A2-85DB-B19EEFADBAA2}">
      <dgm:prSet/>
      <dgm:spPr/>
      <dgm:t>
        <a:bodyPr/>
        <a:lstStyle/>
        <a:p>
          <a:endParaRPr lang="en-US"/>
        </a:p>
      </dgm:t>
    </dgm:pt>
    <dgm:pt modelId="{7C60DA71-0AFD-4424-82B6-4B4F3FC1A4A3}" type="sibTrans" cxnId="{B1E36108-11F9-49A2-85DB-B19EEFADBAA2}">
      <dgm:prSet/>
      <dgm:spPr/>
      <dgm:t>
        <a:bodyPr/>
        <a:lstStyle/>
        <a:p>
          <a:endParaRPr lang="en-US"/>
        </a:p>
      </dgm:t>
    </dgm:pt>
    <dgm:pt modelId="{CB8F9595-68BF-46BB-8E40-32549CC5FC69}">
      <dgm:prSet phldrT="[Text]" custT="1"/>
      <dgm:spPr/>
      <dgm:t>
        <a:bodyPr/>
        <a:lstStyle/>
        <a:p>
          <a:r>
            <a:rPr lang="en-US" sz="1600" dirty="0" smtClean="0"/>
            <a:t>Integrates with Active Directory and System Center</a:t>
          </a:r>
          <a:endParaRPr lang="en-US" sz="1600" dirty="0"/>
        </a:p>
      </dgm:t>
    </dgm:pt>
    <dgm:pt modelId="{8149FD4F-1C68-4997-819E-43DAA48E7EAB}" type="parTrans" cxnId="{8B9533EE-82D8-4381-96DB-BFAA0C9E11D7}">
      <dgm:prSet/>
      <dgm:spPr/>
      <dgm:t>
        <a:bodyPr/>
        <a:lstStyle/>
        <a:p>
          <a:endParaRPr lang="en-US"/>
        </a:p>
      </dgm:t>
    </dgm:pt>
    <dgm:pt modelId="{479F0C50-D705-4879-8011-BF6ABCDD3676}" type="sibTrans" cxnId="{8B9533EE-82D8-4381-96DB-BFAA0C9E11D7}">
      <dgm:prSet/>
      <dgm:spPr/>
      <dgm:t>
        <a:bodyPr/>
        <a:lstStyle/>
        <a:p>
          <a:endParaRPr lang="en-US"/>
        </a:p>
      </dgm:t>
    </dgm:pt>
    <dgm:pt modelId="{7B6FBB18-BAB3-49CC-80C8-B700A967902C}" type="pres">
      <dgm:prSet presAssocID="{8865FB33-4EB3-4F74-B69F-A975479983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FB99EDC-393C-416A-A74B-7B308D5AB23B}" type="pres">
      <dgm:prSet presAssocID="{E95C5DCC-1FFF-43D6-86AD-9C1136D49BA1}" presName="ParentComposite" presStyleCnt="0"/>
      <dgm:spPr/>
    </dgm:pt>
    <dgm:pt modelId="{13548D2A-CF2A-4F34-8965-8C9ED451ECF8}" type="pres">
      <dgm:prSet presAssocID="{E95C5DCC-1FFF-43D6-86AD-9C1136D49BA1}" presName="Chord" presStyleLbl="bgShp" presStyleIdx="0" presStyleCnt="3"/>
      <dgm:spPr/>
    </dgm:pt>
    <dgm:pt modelId="{5DB5DB19-4709-4AC8-A080-8F57A505A041}" type="pres">
      <dgm:prSet presAssocID="{E95C5DCC-1FFF-43D6-86AD-9C1136D49BA1}" presName="Pie" presStyleLbl="alignNode1" presStyleIdx="0" presStyleCnt="3"/>
      <dgm:spPr/>
    </dgm:pt>
    <dgm:pt modelId="{5AF4C8D9-AAB0-4A3D-9A90-62FF6F9DF1F8}" type="pres">
      <dgm:prSet presAssocID="{E95C5DCC-1FFF-43D6-86AD-9C1136D49BA1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727F6-4F42-456C-8C6D-2E36B6D9AFD0}" type="pres">
      <dgm:prSet presAssocID="{58DE7833-1C0C-4A6F-AF27-2DA6069B3764}" presName="negSibTrans" presStyleCnt="0"/>
      <dgm:spPr/>
    </dgm:pt>
    <dgm:pt modelId="{F6A4E440-E548-4D67-A9EC-9283B90C5A22}" type="pres">
      <dgm:prSet presAssocID="{E95C5DCC-1FFF-43D6-86AD-9C1136D49BA1}" presName="composite" presStyleCnt="0"/>
      <dgm:spPr/>
    </dgm:pt>
    <dgm:pt modelId="{4E506AA2-29BF-4DB7-8DC7-110D39F0F1E4}" type="pres">
      <dgm:prSet presAssocID="{E95C5DCC-1FFF-43D6-86AD-9C1136D49BA1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900C7-F351-4E25-8789-92518C39B271}" type="pres">
      <dgm:prSet presAssocID="{38344D70-448A-4317-B530-076856FA26D4}" presName="sibTrans" presStyleCnt="0"/>
      <dgm:spPr/>
    </dgm:pt>
    <dgm:pt modelId="{BC109BFE-09CB-48B4-A19E-42246F8F8B7E}" type="pres">
      <dgm:prSet presAssocID="{075DE06C-69B9-45D1-9384-4E4B0E3911F0}" presName="ParentComposite" presStyleCnt="0"/>
      <dgm:spPr/>
    </dgm:pt>
    <dgm:pt modelId="{18393132-0F34-427B-9E4D-1D33E75A0C46}" type="pres">
      <dgm:prSet presAssocID="{075DE06C-69B9-45D1-9384-4E4B0E3911F0}" presName="Chord" presStyleLbl="bgShp" presStyleIdx="1" presStyleCnt="3"/>
      <dgm:spPr/>
    </dgm:pt>
    <dgm:pt modelId="{6C32818F-821C-49D7-AE89-5A72FD646AA2}" type="pres">
      <dgm:prSet presAssocID="{075DE06C-69B9-45D1-9384-4E4B0E3911F0}" presName="Pie" presStyleLbl="alignNode1" presStyleIdx="1" presStyleCnt="3"/>
      <dgm:spPr/>
    </dgm:pt>
    <dgm:pt modelId="{3485FFD6-95D9-48F0-8B7A-2BA30277602E}" type="pres">
      <dgm:prSet presAssocID="{075DE06C-69B9-45D1-9384-4E4B0E3911F0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06635-D557-46B5-8224-31B8CF504030}" type="pres">
      <dgm:prSet presAssocID="{842E804C-5D7E-431E-8D1C-36EA703435DA}" presName="negSibTrans" presStyleCnt="0"/>
      <dgm:spPr/>
    </dgm:pt>
    <dgm:pt modelId="{3AE626BC-324F-4F5D-8922-C43C3D9B0358}" type="pres">
      <dgm:prSet presAssocID="{075DE06C-69B9-45D1-9384-4E4B0E3911F0}" presName="composite" presStyleCnt="0"/>
      <dgm:spPr/>
    </dgm:pt>
    <dgm:pt modelId="{43062622-2E36-466C-91F2-850C71A7BDFA}" type="pres">
      <dgm:prSet presAssocID="{075DE06C-69B9-45D1-9384-4E4B0E3911F0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DC798-9BEA-4E69-AA83-413F0AAACE8F}" type="pres">
      <dgm:prSet presAssocID="{A0636EC9-0364-45F5-98D5-D751915C0E76}" presName="sibTrans" presStyleCnt="0"/>
      <dgm:spPr/>
    </dgm:pt>
    <dgm:pt modelId="{7E6C64AC-32F1-498C-884B-2871C7116377}" type="pres">
      <dgm:prSet presAssocID="{C08250C3-E295-4006-8065-707FE56E51B1}" presName="ParentComposite" presStyleCnt="0"/>
      <dgm:spPr/>
    </dgm:pt>
    <dgm:pt modelId="{70692473-F232-4750-9D86-332D2C8F3A26}" type="pres">
      <dgm:prSet presAssocID="{C08250C3-E295-4006-8065-707FE56E51B1}" presName="Chord" presStyleLbl="bgShp" presStyleIdx="2" presStyleCnt="3"/>
      <dgm:spPr/>
    </dgm:pt>
    <dgm:pt modelId="{7B117882-1499-438C-BE2F-A14784AEB214}" type="pres">
      <dgm:prSet presAssocID="{C08250C3-E295-4006-8065-707FE56E51B1}" presName="Pie" presStyleLbl="alignNode1" presStyleIdx="2" presStyleCnt="3"/>
      <dgm:spPr/>
    </dgm:pt>
    <dgm:pt modelId="{BFA0D464-318E-4856-AE23-FD57D089F555}" type="pres">
      <dgm:prSet presAssocID="{C08250C3-E295-4006-8065-707FE56E51B1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6389-C3FC-4396-BDCF-0276B5B12467}" type="pres">
      <dgm:prSet presAssocID="{3FF3B299-99F7-4B83-ABEF-1B776405832C}" presName="negSibTrans" presStyleCnt="0"/>
      <dgm:spPr/>
    </dgm:pt>
    <dgm:pt modelId="{FDAD7367-7F27-43D7-A4AE-F3522683A39C}" type="pres">
      <dgm:prSet presAssocID="{C08250C3-E295-4006-8065-707FE56E51B1}" presName="composite" presStyleCnt="0"/>
      <dgm:spPr/>
    </dgm:pt>
    <dgm:pt modelId="{53DF97BD-04E7-4AA9-B01D-DB4560C0E7B2}" type="pres">
      <dgm:prSet presAssocID="{C08250C3-E295-4006-8065-707FE56E51B1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36108-11F9-49A2-85DB-B19EEFADBAA2}" srcId="{075DE06C-69B9-45D1-9384-4E4B0E3911F0}" destId="{C2CE238F-60F5-403F-96A1-83A7C92E3530}" srcOrd="1" destOrd="0" parTransId="{3B02947E-E652-478D-A92F-8F99F46E1E71}" sibTransId="{7C60DA71-0AFD-4424-82B6-4B4F3FC1A4A3}"/>
    <dgm:cxn modelId="{67727C55-2793-457C-9767-49353A9709EB}" type="presOf" srcId="{CB8F9595-68BF-46BB-8E40-32549CC5FC69}" destId="{53DF97BD-04E7-4AA9-B01D-DB4560C0E7B2}" srcOrd="0" destOrd="1" presId="urn:microsoft.com/office/officeart/2009/3/layout/PieProcess"/>
    <dgm:cxn modelId="{6D94639E-6F0C-46E3-AB07-7EDAFE5ADE54}" type="presOf" srcId="{075DE06C-69B9-45D1-9384-4E4B0E3911F0}" destId="{3485FFD6-95D9-48F0-8B7A-2BA30277602E}" srcOrd="0" destOrd="0" presId="urn:microsoft.com/office/officeart/2009/3/layout/PieProcess"/>
    <dgm:cxn modelId="{0832532D-C51C-4043-9119-49E145D2F1AA}" type="presOf" srcId="{6739772F-D58C-4602-BE03-8AE04C85EA7E}" destId="{4E506AA2-29BF-4DB7-8DC7-110D39F0F1E4}" srcOrd="0" destOrd="1" presId="urn:microsoft.com/office/officeart/2009/3/layout/PieProcess"/>
    <dgm:cxn modelId="{058642B7-C935-4A54-B4BC-5F017367F7D3}" srcId="{C08250C3-E295-4006-8065-707FE56E51B1}" destId="{DA75A6D0-9F46-4D36-8C35-DDD5CD036890}" srcOrd="0" destOrd="0" parTransId="{CDF5229B-6DA2-4308-87D7-E2BBBD45C935}" sibTransId="{3FF3B299-99F7-4B83-ABEF-1B776405832C}"/>
    <dgm:cxn modelId="{3B7DF8D5-B672-4A67-A4AE-88A5DADE002C}" type="presOf" srcId="{340D75FD-2132-46D5-B9E7-A7D04E20E028}" destId="{43062622-2E36-466C-91F2-850C71A7BDFA}" srcOrd="0" destOrd="0" presId="urn:microsoft.com/office/officeart/2009/3/layout/PieProcess"/>
    <dgm:cxn modelId="{D39BA423-7C45-4A6C-9CF9-8012146B4223}" type="presOf" srcId="{C08250C3-E295-4006-8065-707FE56E51B1}" destId="{BFA0D464-318E-4856-AE23-FD57D089F555}" srcOrd="0" destOrd="0" presId="urn:microsoft.com/office/officeart/2009/3/layout/PieProcess"/>
    <dgm:cxn modelId="{1BD432E5-6E6F-4E5E-930A-701556D02DFA}" type="presOf" srcId="{8865FB33-4EB3-4F74-B69F-A97547998335}" destId="{7B6FBB18-BAB3-49CC-80C8-B700A967902C}" srcOrd="0" destOrd="0" presId="urn:microsoft.com/office/officeart/2009/3/layout/PieProcess"/>
    <dgm:cxn modelId="{C90FD517-0A92-4181-8AF0-9CAA60200BB2}" type="presOf" srcId="{D61D524F-A8C0-4D11-B350-3D0FB9966565}" destId="{4E506AA2-29BF-4DB7-8DC7-110D39F0F1E4}" srcOrd="0" destOrd="0" presId="urn:microsoft.com/office/officeart/2009/3/layout/PieProcess"/>
    <dgm:cxn modelId="{C09182D1-B53A-4E62-8112-7D3610AA8FC4}" srcId="{E95C5DCC-1FFF-43D6-86AD-9C1136D49BA1}" destId="{D61D524F-A8C0-4D11-B350-3D0FB9966565}" srcOrd="0" destOrd="0" parTransId="{5F0EDCE3-DAB9-48D4-A43F-C70EC5031AB8}" sibTransId="{58DE7833-1C0C-4A6F-AF27-2DA6069B3764}"/>
    <dgm:cxn modelId="{2FD5DC99-E7D6-4A66-9C77-F239E767FC0C}" srcId="{E95C5DCC-1FFF-43D6-86AD-9C1136D49BA1}" destId="{6739772F-D58C-4602-BE03-8AE04C85EA7E}" srcOrd="1" destOrd="0" parTransId="{9870C867-70FA-444C-92B7-86D49E007B35}" sibTransId="{9829970C-C0F1-4CC7-AD49-A3F9F23DE715}"/>
    <dgm:cxn modelId="{BB9C3474-DB52-410A-910A-D68BC2C6942A}" type="presOf" srcId="{E95C5DCC-1FFF-43D6-86AD-9C1136D49BA1}" destId="{5AF4C8D9-AAB0-4A3D-9A90-62FF6F9DF1F8}" srcOrd="0" destOrd="0" presId="urn:microsoft.com/office/officeart/2009/3/layout/PieProcess"/>
    <dgm:cxn modelId="{8B9533EE-82D8-4381-96DB-BFAA0C9E11D7}" srcId="{C08250C3-E295-4006-8065-707FE56E51B1}" destId="{CB8F9595-68BF-46BB-8E40-32549CC5FC69}" srcOrd="1" destOrd="0" parTransId="{8149FD4F-1C68-4997-819E-43DAA48E7EAB}" sibTransId="{479F0C50-D705-4879-8011-BF6ABCDD3676}"/>
    <dgm:cxn modelId="{908608D2-246D-461E-AAE7-39311113F44C}" srcId="{8865FB33-4EB3-4F74-B69F-A97547998335}" destId="{075DE06C-69B9-45D1-9384-4E4B0E3911F0}" srcOrd="1" destOrd="0" parTransId="{40103D1D-411F-4FD6-BE0B-869933B05E3B}" sibTransId="{A0636EC9-0364-45F5-98D5-D751915C0E76}"/>
    <dgm:cxn modelId="{49B950F8-7990-4E9F-9824-F2BC79ECE82D}" srcId="{8865FB33-4EB3-4F74-B69F-A97547998335}" destId="{C08250C3-E295-4006-8065-707FE56E51B1}" srcOrd="2" destOrd="0" parTransId="{08F45E64-2FC1-48E6-B6D7-52AD21EC223B}" sibTransId="{2A21C4BB-7DDC-4593-BB7F-57593CAE4B54}"/>
    <dgm:cxn modelId="{748F7488-A26E-4652-BE08-AE28AA4B94FD}" srcId="{8865FB33-4EB3-4F74-B69F-A97547998335}" destId="{E95C5DCC-1FFF-43D6-86AD-9C1136D49BA1}" srcOrd="0" destOrd="0" parTransId="{7CB74DB5-3C16-4690-AF79-7C64C24B383B}" sibTransId="{38344D70-448A-4317-B530-076856FA26D4}"/>
    <dgm:cxn modelId="{D3F0F9F7-2D4A-46A8-B864-58AE2CFE140E}" srcId="{075DE06C-69B9-45D1-9384-4E4B0E3911F0}" destId="{340D75FD-2132-46D5-B9E7-A7D04E20E028}" srcOrd="0" destOrd="0" parTransId="{6475B06B-A491-4222-BA48-83FE68F95797}" sibTransId="{842E804C-5D7E-431E-8D1C-36EA703435DA}"/>
    <dgm:cxn modelId="{BFC9B02B-6EF5-4FA3-8E2D-E7286649872F}" type="presOf" srcId="{C2CE238F-60F5-403F-96A1-83A7C92E3530}" destId="{43062622-2E36-466C-91F2-850C71A7BDFA}" srcOrd="0" destOrd="1" presId="urn:microsoft.com/office/officeart/2009/3/layout/PieProcess"/>
    <dgm:cxn modelId="{0307D5C5-76C2-4646-A3A9-9787D33D4403}" type="presOf" srcId="{DA75A6D0-9F46-4D36-8C35-DDD5CD036890}" destId="{53DF97BD-04E7-4AA9-B01D-DB4560C0E7B2}" srcOrd="0" destOrd="0" presId="urn:microsoft.com/office/officeart/2009/3/layout/PieProcess"/>
    <dgm:cxn modelId="{BA647AC4-E7E7-40AA-A08B-21036E6C362D}" type="presParOf" srcId="{7B6FBB18-BAB3-49CC-80C8-B700A967902C}" destId="{7FB99EDC-393C-416A-A74B-7B308D5AB23B}" srcOrd="0" destOrd="0" presId="urn:microsoft.com/office/officeart/2009/3/layout/PieProcess"/>
    <dgm:cxn modelId="{A50E67DF-E3D5-44F1-A44A-588C18A8FD89}" type="presParOf" srcId="{7FB99EDC-393C-416A-A74B-7B308D5AB23B}" destId="{13548D2A-CF2A-4F34-8965-8C9ED451ECF8}" srcOrd="0" destOrd="0" presId="urn:microsoft.com/office/officeart/2009/3/layout/PieProcess"/>
    <dgm:cxn modelId="{FC16A636-CB74-45C8-A56E-CE5D64DF107C}" type="presParOf" srcId="{7FB99EDC-393C-416A-A74B-7B308D5AB23B}" destId="{5DB5DB19-4709-4AC8-A080-8F57A505A041}" srcOrd="1" destOrd="0" presId="urn:microsoft.com/office/officeart/2009/3/layout/PieProcess"/>
    <dgm:cxn modelId="{649E9206-7F5F-4BDA-85DF-B4C897AD6BA9}" type="presParOf" srcId="{7FB99EDC-393C-416A-A74B-7B308D5AB23B}" destId="{5AF4C8D9-AAB0-4A3D-9A90-62FF6F9DF1F8}" srcOrd="2" destOrd="0" presId="urn:microsoft.com/office/officeart/2009/3/layout/PieProcess"/>
    <dgm:cxn modelId="{14C22116-25BE-46A3-B2BB-A9169B9E1161}" type="presParOf" srcId="{7B6FBB18-BAB3-49CC-80C8-B700A967902C}" destId="{7A6727F6-4F42-456C-8C6D-2E36B6D9AFD0}" srcOrd="1" destOrd="0" presId="urn:microsoft.com/office/officeart/2009/3/layout/PieProcess"/>
    <dgm:cxn modelId="{B0CCBAA9-19D7-4CD3-B466-38F6F58D074E}" type="presParOf" srcId="{7B6FBB18-BAB3-49CC-80C8-B700A967902C}" destId="{F6A4E440-E548-4D67-A9EC-9283B90C5A22}" srcOrd="2" destOrd="0" presId="urn:microsoft.com/office/officeart/2009/3/layout/PieProcess"/>
    <dgm:cxn modelId="{910F40D1-7C13-4F46-BF45-4191F8A9C61D}" type="presParOf" srcId="{F6A4E440-E548-4D67-A9EC-9283B90C5A22}" destId="{4E506AA2-29BF-4DB7-8DC7-110D39F0F1E4}" srcOrd="0" destOrd="0" presId="urn:microsoft.com/office/officeart/2009/3/layout/PieProcess"/>
    <dgm:cxn modelId="{6E4C31CD-A798-43D4-B996-A5285E89546C}" type="presParOf" srcId="{7B6FBB18-BAB3-49CC-80C8-B700A967902C}" destId="{0FC900C7-F351-4E25-8789-92518C39B271}" srcOrd="3" destOrd="0" presId="urn:microsoft.com/office/officeart/2009/3/layout/PieProcess"/>
    <dgm:cxn modelId="{89E306C7-15DF-464A-B6CD-95E78A77D346}" type="presParOf" srcId="{7B6FBB18-BAB3-49CC-80C8-B700A967902C}" destId="{BC109BFE-09CB-48B4-A19E-42246F8F8B7E}" srcOrd="4" destOrd="0" presId="urn:microsoft.com/office/officeart/2009/3/layout/PieProcess"/>
    <dgm:cxn modelId="{E9B2D0EF-8451-41BE-B220-681B96D3364A}" type="presParOf" srcId="{BC109BFE-09CB-48B4-A19E-42246F8F8B7E}" destId="{18393132-0F34-427B-9E4D-1D33E75A0C46}" srcOrd="0" destOrd="0" presId="urn:microsoft.com/office/officeart/2009/3/layout/PieProcess"/>
    <dgm:cxn modelId="{12F96A65-5A6E-4BF7-9508-69AD23B4A3F5}" type="presParOf" srcId="{BC109BFE-09CB-48B4-A19E-42246F8F8B7E}" destId="{6C32818F-821C-49D7-AE89-5A72FD646AA2}" srcOrd="1" destOrd="0" presId="urn:microsoft.com/office/officeart/2009/3/layout/PieProcess"/>
    <dgm:cxn modelId="{F4867E2B-00F5-40CD-A823-52D6811227F7}" type="presParOf" srcId="{BC109BFE-09CB-48B4-A19E-42246F8F8B7E}" destId="{3485FFD6-95D9-48F0-8B7A-2BA30277602E}" srcOrd="2" destOrd="0" presId="urn:microsoft.com/office/officeart/2009/3/layout/PieProcess"/>
    <dgm:cxn modelId="{81F47B2F-4750-41EE-BBBC-A71EA9F682F1}" type="presParOf" srcId="{7B6FBB18-BAB3-49CC-80C8-B700A967902C}" destId="{97F06635-D557-46B5-8224-31B8CF504030}" srcOrd="5" destOrd="0" presId="urn:microsoft.com/office/officeart/2009/3/layout/PieProcess"/>
    <dgm:cxn modelId="{CE209DBE-5128-41EF-9878-682B47D7E1BF}" type="presParOf" srcId="{7B6FBB18-BAB3-49CC-80C8-B700A967902C}" destId="{3AE626BC-324F-4F5D-8922-C43C3D9B0358}" srcOrd="6" destOrd="0" presId="urn:microsoft.com/office/officeart/2009/3/layout/PieProcess"/>
    <dgm:cxn modelId="{4C6D5DE2-EF06-4219-B5CA-B1265D05DB88}" type="presParOf" srcId="{3AE626BC-324F-4F5D-8922-C43C3D9B0358}" destId="{43062622-2E36-466C-91F2-850C71A7BDFA}" srcOrd="0" destOrd="0" presId="urn:microsoft.com/office/officeart/2009/3/layout/PieProcess"/>
    <dgm:cxn modelId="{FDDF43F0-F935-424B-9170-A61A41A79321}" type="presParOf" srcId="{7B6FBB18-BAB3-49CC-80C8-B700A967902C}" destId="{F83DC798-9BEA-4E69-AA83-413F0AAACE8F}" srcOrd="7" destOrd="0" presId="urn:microsoft.com/office/officeart/2009/3/layout/PieProcess"/>
    <dgm:cxn modelId="{F9F44ACF-9B04-4AB4-9085-AADC2D1F5B97}" type="presParOf" srcId="{7B6FBB18-BAB3-49CC-80C8-B700A967902C}" destId="{7E6C64AC-32F1-498C-884B-2871C7116377}" srcOrd="8" destOrd="0" presId="urn:microsoft.com/office/officeart/2009/3/layout/PieProcess"/>
    <dgm:cxn modelId="{A6205524-641C-4666-BA1C-41007BD3508C}" type="presParOf" srcId="{7E6C64AC-32F1-498C-884B-2871C7116377}" destId="{70692473-F232-4750-9D86-332D2C8F3A26}" srcOrd="0" destOrd="0" presId="urn:microsoft.com/office/officeart/2009/3/layout/PieProcess"/>
    <dgm:cxn modelId="{AA418F89-6E3C-4D11-B23A-22AFF9213F11}" type="presParOf" srcId="{7E6C64AC-32F1-498C-884B-2871C7116377}" destId="{7B117882-1499-438C-BE2F-A14784AEB214}" srcOrd="1" destOrd="0" presId="urn:microsoft.com/office/officeart/2009/3/layout/PieProcess"/>
    <dgm:cxn modelId="{CCA465C5-C2BF-45CE-82DE-A1BA88EFDDA5}" type="presParOf" srcId="{7E6C64AC-32F1-498C-884B-2871C7116377}" destId="{BFA0D464-318E-4856-AE23-FD57D089F555}" srcOrd="2" destOrd="0" presId="urn:microsoft.com/office/officeart/2009/3/layout/PieProcess"/>
    <dgm:cxn modelId="{A8B6A031-CAAF-4C3E-A778-B5684DB18015}" type="presParOf" srcId="{7B6FBB18-BAB3-49CC-80C8-B700A967902C}" destId="{18B96389-C3FC-4396-BDCF-0276B5B12467}" srcOrd="9" destOrd="0" presId="urn:microsoft.com/office/officeart/2009/3/layout/PieProcess"/>
    <dgm:cxn modelId="{6915E6E7-DBF4-4F2B-A792-159B40023FBE}" type="presParOf" srcId="{7B6FBB18-BAB3-49CC-80C8-B700A967902C}" destId="{FDAD7367-7F27-43D7-A4AE-F3522683A39C}" srcOrd="10" destOrd="0" presId="urn:microsoft.com/office/officeart/2009/3/layout/PieProcess"/>
    <dgm:cxn modelId="{CBE7E8A4-CB5B-4276-AE37-A799766FC2A8}" type="presParOf" srcId="{FDAD7367-7F27-43D7-A4AE-F3522683A39C}" destId="{53DF97BD-04E7-4AA9-B01D-DB4560C0E7B2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5FB33-4EB3-4F74-B69F-A97547998335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C5DCC-1FFF-43D6-86AD-9C1136D49BA1}">
      <dgm:prSet phldrT="[Text]" custT="1"/>
      <dgm:spPr/>
      <dgm:t>
        <a:bodyPr/>
        <a:lstStyle/>
        <a:p>
          <a:r>
            <a:rPr lang="en-US" sz="2800" dirty="0" smtClean="0"/>
            <a:t>Virtual Machines</a:t>
          </a:r>
          <a:endParaRPr lang="en-US" sz="2800" dirty="0"/>
        </a:p>
      </dgm:t>
    </dgm:pt>
    <dgm:pt modelId="{7CB74DB5-3C16-4690-AF79-7C64C24B383B}" type="parTrans" cxnId="{748F7488-A26E-4652-BE08-AE28AA4B94FD}">
      <dgm:prSet/>
      <dgm:spPr/>
      <dgm:t>
        <a:bodyPr/>
        <a:lstStyle/>
        <a:p>
          <a:endParaRPr lang="en-US"/>
        </a:p>
      </dgm:t>
    </dgm:pt>
    <dgm:pt modelId="{38344D70-448A-4317-B530-076856FA26D4}" type="sibTrans" cxnId="{748F7488-A26E-4652-BE08-AE28AA4B94FD}">
      <dgm:prSet/>
      <dgm:spPr/>
      <dgm:t>
        <a:bodyPr/>
        <a:lstStyle/>
        <a:p>
          <a:endParaRPr lang="en-US"/>
        </a:p>
      </dgm:t>
    </dgm:pt>
    <dgm:pt modelId="{D61D524F-A8C0-4D11-B350-3D0FB9966565}">
      <dgm:prSet phldrT="[Text]" custT="1"/>
      <dgm:spPr/>
      <dgm:t>
        <a:bodyPr/>
        <a:lstStyle/>
        <a:p>
          <a:r>
            <a:rPr lang="en-US" sz="1600" dirty="0" smtClean="0"/>
            <a:t>Deploy Windows and Linux VM’s.</a:t>
          </a:r>
          <a:endParaRPr lang="en-US" sz="1600" dirty="0"/>
        </a:p>
      </dgm:t>
    </dgm:pt>
    <dgm:pt modelId="{5F0EDCE3-DAB9-48D4-A43F-C70EC5031AB8}" type="parTrans" cxnId="{C09182D1-B53A-4E62-8112-7D3610AA8FC4}">
      <dgm:prSet/>
      <dgm:spPr/>
      <dgm:t>
        <a:bodyPr/>
        <a:lstStyle/>
        <a:p>
          <a:endParaRPr lang="en-US"/>
        </a:p>
      </dgm:t>
    </dgm:pt>
    <dgm:pt modelId="{58DE7833-1C0C-4A6F-AF27-2DA6069B3764}" type="sibTrans" cxnId="{C09182D1-B53A-4E62-8112-7D3610AA8FC4}">
      <dgm:prSet/>
      <dgm:spPr/>
      <dgm:t>
        <a:bodyPr/>
        <a:lstStyle/>
        <a:p>
          <a:endParaRPr lang="en-US"/>
        </a:p>
      </dgm:t>
    </dgm:pt>
    <dgm:pt modelId="{075DE06C-69B9-45D1-9384-4E4B0E3911F0}">
      <dgm:prSet phldrT="[Text]" custT="1"/>
      <dgm:spPr/>
      <dgm:t>
        <a:bodyPr/>
        <a:lstStyle/>
        <a:p>
          <a:r>
            <a:rPr lang="en-US" sz="2800" dirty="0" smtClean="0"/>
            <a:t>Cloud Services</a:t>
          </a:r>
          <a:endParaRPr lang="en-US" sz="2800" dirty="0"/>
        </a:p>
      </dgm:t>
    </dgm:pt>
    <dgm:pt modelId="{40103D1D-411F-4FD6-BE0B-869933B05E3B}" type="parTrans" cxnId="{908608D2-246D-461E-AAE7-39311113F44C}">
      <dgm:prSet/>
      <dgm:spPr/>
      <dgm:t>
        <a:bodyPr/>
        <a:lstStyle/>
        <a:p>
          <a:endParaRPr lang="en-US"/>
        </a:p>
      </dgm:t>
    </dgm:pt>
    <dgm:pt modelId="{A0636EC9-0364-45F5-98D5-D751915C0E76}" type="sibTrans" cxnId="{908608D2-246D-461E-AAE7-39311113F44C}">
      <dgm:prSet/>
      <dgm:spPr/>
      <dgm:t>
        <a:bodyPr/>
        <a:lstStyle/>
        <a:p>
          <a:endParaRPr lang="en-US"/>
        </a:p>
      </dgm:t>
    </dgm:pt>
    <dgm:pt modelId="{340D75FD-2132-46D5-B9E7-A7D04E20E028}">
      <dgm:prSet phldrT="[Text]" custT="1"/>
      <dgm:spPr/>
      <dgm:t>
        <a:bodyPr/>
        <a:lstStyle/>
        <a:p>
          <a:r>
            <a:rPr lang="en-US" sz="1600" dirty="0" smtClean="0"/>
            <a:t>Enterprise-grade cloud platform </a:t>
          </a:r>
          <a:r>
            <a:rPr lang="en-US" sz="1600" dirty="0" err="1" smtClean="0"/>
            <a:t>PaaS</a:t>
          </a:r>
          <a:r>
            <a:rPr lang="en-US" sz="1600" dirty="0" smtClean="0"/>
            <a:t> environment. </a:t>
          </a:r>
          <a:endParaRPr lang="en-US" sz="1600" dirty="0"/>
        </a:p>
      </dgm:t>
    </dgm:pt>
    <dgm:pt modelId="{6475B06B-A491-4222-BA48-83FE68F95797}" type="parTrans" cxnId="{D3F0F9F7-2D4A-46A8-B864-58AE2CFE140E}">
      <dgm:prSet/>
      <dgm:spPr/>
      <dgm:t>
        <a:bodyPr/>
        <a:lstStyle/>
        <a:p>
          <a:endParaRPr lang="en-US"/>
        </a:p>
      </dgm:t>
    </dgm:pt>
    <dgm:pt modelId="{842E804C-5D7E-431E-8D1C-36EA703435DA}" type="sibTrans" cxnId="{D3F0F9F7-2D4A-46A8-B864-58AE2CFE140E}">
      <dgm:prSet/>
      <dgm:spPr/>
      <dgm:t>
        <a:bodyPr/>
        <a:lstStyle/>
        <a:p>
          <a:endParaRPr lang="en-US"/>
        </a:p>
      </dgm:t>
    </dgm:pt>
    <dgm:pt modelId="{C08250C3-E295-4006-8065-707FE56E51B1}">
      <dgm:prSet phldrT="[Text]" custT="1"/>
      <dgm:spPr/>
      <dgm:t>
        <a:bodyPr/>
        <a:lstStyle/>
        <a:p>
          <a:r>
            <a:rPr lang="en-US" sz="2800" dirty="0" smtClean="0"/>
            <a:t>Media</a:t>
          </a:r>
          <a:endParaRPr lang="en-US" sz="2800" dirty="0"/>
        </a:p>
      </dgm:t>
    </dgm:pt>
    <dgm:pt modelId="{08F45E64-2FC1-48E6-B6D7-52AD21EC223B}" type="parTrans" cxnId="{49B950F8-7990-4E9F-9824-F2BC79ECE82D}">
      <dgm:prSet/>
      <dgm:spPr/>
      <dgm:t>
        <a:bodyPr/>
        <a:lstStyle/>
        <a:p>
          <a:endParaRPr lang="en-US"/>
        </a:p>
      </dgm:t>
    </dgm:pt>
    <dgm:pt modelId="{2A21C4BB-7DDC-4593-BB7F-57593CAE4B54}" type="sibTrans" cxnId="{49B950F8-7990-4E9F-9824-F2BC79ECE82D}">
      <dgm:prSet/>
      <dgm:spPr/>
      <dgm:t>
        <a:bodyPr/>
        <a:lstStyle/>
        <a:p>
          <a:endParaRPr lang="en-US"/>
        </a:p>
      </dgm:t>
    </dgm:pt>
    <dgm:pt modelId="{DA75A6D0-9F46-4D36-8C35-DDD5CD036890}">
      <dgm:prSet phldrT="[Text]" custT="1"/>
      <dgm:spPr/>
      <dgm:t>
        <a:bodyPr/>
        <a:lstStyle/>
        <a:p>
          <a:r>
            <a:rPr lang="en-US" sz="1600" dirty="0" smtClean="0"/>
            <a:t>Create, manage and distribute media in the cloud</a:t>
          </a:r>
          <a:endParaRPr lang="en-US" sz="1600" dirty="0"/>
        </a:p>
      </dgm:t>
    </dgm:pt>
    <dgm:pt modelId="{CDF5229B-6DA2-4308-87D7-E2BBBD45C935}" type="parTrans" cxnId="{058642B7-C935-4A54-B4BC-5F017367F7D3}">
      <dgm:prSet/>
      <dgm:spPr/>
      <dgm:t>
        <a:bodyPr/>
        <a:lstStyle/>
        <a:p>
          <a:endParaRPr lang="en-US"/>
        </a:p>
      </dgm:t>
    </dgm:pt>
    <dgm:pt modelId="{3FF3B299-99F7-4B83-ABEF-1B776405832C}" type="sibTrans" cxnId="{058642B7-C935-4A54-B4BC-5F017367F7D3}">
      <dgm:prSet/>
      <dgm:spPr/>
      <dgm:t>
        <a:bodyPr/>
        <a:lstStyle/>
        <a:p>
          <a:endParaRPr lang="en-US"/>
        </a:p>
      </dgm:t>
    </dgm:pt>
    <dgm:pt modelId="{8A974FD2-B7E9-43C7-B571-A2A986111E7F}">
      <dgm:prSet phldrT="[Text]" custT="1"/>
      <dgm:spPr/>
      <dgm:t>
        <a:bodyPr/>
        <a:lstStyle/>
        <a:p>
          <a:r>
            <a:rPr lang="en-US" sz="1600" dirty="0" smtClean="0"/>
            <a:t>provides encoding, protection, streaming &amp; analytics support</a:t>
          </a:r>
          <a:endParaRPr lang="en-US" sz="1600" dirty="0"/>
        </a:p>
      </dgm:t>
    </dgm:pt>
    <dgm:pt modelId="{6C3A6687-067F-4433-8A90-65DC19B79455}" type="parTrans" cxnId="{4AD9DFE6-036D-4F1F-924F-ABC01DBCCF8A}">
      <dgm:prSet/>
      <dgm:spPr/>
      <dgm:t>
        <a:bodyPr/>
        <a:lstStyle/>
        <a:p>
          <a:endParaRPr lang="en-US"/>
        </a:p>
      </dgm:t>
    </dgm:pt>
    <dgm:pt modelId="{E89A163D-81A0-4D44-A2B9-36E033F9EE58}" type="sibTrans" cxnId="{4AD9DFE6-036D-4F1F-924F-ABC01DBCCF8A}">
      <dgm:prSet/>
      <dgm:spPr/>
      <dgm:t>
        <a:bodyPr/>
        <a:lstStyle/>
        <a:p>
          <a:endParaRPr lang="en-US"/>
        </a:p>
      </dgm:t>
    </dgm:pt>
    <dgm:pt modelId="{9DDD5F0B-CEA2-4AA3-AADB-79146DD8B1A0}">
      <dgm:prSet phldrT="[Text]" custT="1"/>
      <dgm:spPr/>
      <dgm:t>
        <a:bodyPr/>
        <a:lstStyle/>
        <a:p>
          <a:r>
            <a:rPr lang="en-US" sz="1600" dirty="0" smtClean="0"/>
            <a:t>Migrate existing  applications &amp; infrastructure.</a:t>
          </a:r>
          <a:endParaRPr lang="en-US" sz="1600" dirty="0"/>
        </a:p>
      </dgm:t>
    </dgm:pt>
    <dgm:pt modelId="{0175348D-B967-4984-B443-59D3E6FDBD19}" type="parTrans" cxnId="{084E7673-F7D2-40F2-AFE8-68007049F896}">
      <dgm:prSet/>
      <dgm:spPr/>
      <dgm:t>
        <a:bodyPr/>
        <a:lstStyle/>
        <a:p>
          <a:endParaRPr lang="en-US"/>
        </a:p>
      </dgm:t>
    </dgm:pt>
    <dgm:pt modelId="{40257F67-C33E-4F29-8C2D-57AACFB8E47B}" type="sibTrans" cxnId="{084E7673-F7D2-40F2-AFE8-68007049F896}">
      <dgm:prSet/>
      <dgm:spPr/>
      <dgm:t>
        <a:bodyPr/>
        <a:lstStyle/>
        <a:p>
          <a:endParaRPr lang="en-US"/>
        </a:p>
      </dgm:t>
    </dgm:pt>
    <dgm:pt modelId="{5F6A8F7E-F0A3-4C3A-9D1D-62848417A564}">
      <dgm:prSet phldrT="[Text]" custT="1"/>
      <dgm:spPr/>
      <dgm:t>
        <a:bodyPr/>
        <a:lstStyle/>
        <a:p>
          <a:r>
            <a:rPr lang="en-US" sz="1600" dirty="0" smtClean="0"/>
            <a:t>multi-tier scenarios, automated deployments &amp; elastic scale.</a:t>
          </a:r>
          <a:endParaRPr lang="en-US" sz="1600" dirty="0"/>
        </a:p>
      </dgm:t>
    </dgm:pt>
    <dgm:pt modelId="{340C1FA6-A51D-4E5D-8D15-D17193AB175C}" type="parTrans" cxnId="{3BD31371-A4A6-482F-A45A-58F09B1C4972}">
      <dgm:prSet/>
      <dgm:spPr/>
      <dgm:t>
        <a:bodyPr/>
        <a:lstStyle/>
        <a:p>
          <a:endParaRPr lang="en-US"/>
        </a:p>
      </dgm:t>
    </dgm:pt>
    <dgm:pt modelId="{17632763-F9DB-494D-AF06-8A651606E557}" type="sibTrans" cxnId="{3BD31371-A4A6-482F-A45A-58F09B1C4972}">
      <dgm:prSet/>
      <dgm:spPr/>
      <dgm:t>
        <a:bodyPr/>
        <a:lstStyle/>
        <a:p>
          <a:endParaRPr lang="en-US"/>
        </a:p>
      </dgm:t>
    </dgm:pt>
    <dgm:pt modelId="{9972371A-B394-42B9-9723-42DFC6F66DEB}" type="pres">
      <dgm:prSet presAssocID="{8865FB33-4EB3-4F74-B69F-A975479983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0861B5-55BB-4691-916F-A84162CF93A4}" type="pres">
      <dgm:prSet presAssocID="{E95C5DCC-1FFF-43D6-86AD-9C1136D49BA1}" presName="ParentComposite" presStyleCnt="0"/>
      <dgm:spPr/>
    </dgm:pt>
    <dgm:pt modelId="{126AB891-74AD-4037-BB15-D3C8A05F1B2A}" type="pres">
      <dgm:prSet presAssocID="{E95C5DCC-1FFF-43D6-86AD-9C1136D49BA1}" presName="Chord" presStyleLbl="bgShp" presStyleIdx="0" presStyleCnt="3"/>
      <dgm:spPr/>
    </dgm:pt>
    <dgm:pt modelId="{1DCE93A1-BA74-44F9-80CA-E84088F72088}" type="pres">
      <dgm:prSet presAssocID="{E95C5DCC-1FFF-43D6-86AD-9C1136D49BA1}" presName="Pie" presStyleLbl="alignNode1" presStyleIdx="0" presStyleCnt="3"/>
      <dgm:spPr/>
    </dgm:pt>
    <dgm:pt modelId="{D4ABBA33-F2DC-40DC-8ECF-BD811A797BFF}" type="pres">
      <dgm:prSet presAssocID="{E95C5DCC-1FFF-43D6-86AD-9C1136D49BA1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92E2-CE07-49A7-8149-AA7A47525055}" type="pres">
      <dgm:prSet presAssocID="{58DE7833-1C0C-4A6F-AF27-2DA6069B3764}" presName="negSibTrans" presStyleCnt="0"/>
      <dgm:spPr/>
    </dgm:pt>
    <dgm:pt modelId="{27FDB6D3-3C0F-4AC0-82A5-40D4C448AB5B}" type="pres">
      <dgm:prSet presAssocID="{E95C5DCC-1FFF-43D6-86AD-9C1136D49BA1}" presName="composite" presStyleCnt="0"/>
      <dgm:spPr/>
    </dgm:pt>
    <dgm:pt modelId="{6158ACFF-A999-44D9-B87C-040364A4FFA9}" type="pres">
      <dgm:prSet presAssocID="{E95C5DCC-1FFF-43D6-86AD-9C1136D49BA1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9E33B-6B88-49F0-ACE8-868CE5B83BD6}" type="pres">
      <dgm:prSet presAssocID="{38344D70-448A-4317-B530-076856FA26D4}" presName="sibTrans" presStyleCnt="0"/>
      <dgm:spPr/>
    </dgm:pt>
    <dgm:pt modelId="{E5C255BB-6025-4C06-AABA-B9A8DA6CF611}" type="pres">
      <dgm:prSet presAssocID="{075DE06C-69B9-45D1-9384-4E4B0E3911F0}" presName="ParentComposite" presStyleCnt="0"/>
      <dgm:spPr/>
    </dgm:pt>
    <dgm:pt modelId="{980BDBED-CAB7-484D-B725-8A20A6A47CFC}" type="pres">
      <dgm:prSet presAssocID="{075DE06C-69B9-45D1-9384-4E4B0E3911F0}" presName="Chord" presStyleLbl="bgShp" presStyleIdx="1" presStyleCnt="3"/>
      <dgm:spPr/>
    </dgm:pt>
    <dgm:pt modelId="{D974E7E6-13F7-4CDC-804F-936FB7B67B27}" type="pres">
      <dgm:prSet presAssocID="{075DE06C-69B9-45D1-9384-4E4B0E3911F0}" presName="Pie" presStyleLbl="alignNode1" presStyleIdx="1" presStyleCnt="3"/>
      <dgm:spPr/>
    </dgm:pt>
    <dgm:pt modelId="{548CDDFB-DCB2-400E-B4C2-A0E0BBCBB442}" type="pres">
      <dgm:prSet presAssocID="{075DE06C-69B9-45D1-9384-4E4B0E3911F0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2B76D-3ADE-4A85-B9ED-190A1EE7F588}" type="pres">
      <dgm:prSet presAssocID="{842E804C-5D7E-431E-8D1C-36EA703435DA}" presName="negSibTrans" presStyleCnt="0"/>
      <dgm:spPr/>
    </dgm:pt>
    <dgm:pt modelId="{4A224DB0-C3D8-409A-9177-FEF59B7C11EE}" type="pres">
      <dgm:prSet presAssocID="{075DE06C-69B9-45D1-9384-4E4B0E3911F0}" presName="composite" presStyleCnt="0"/>
      <dgm:spPr/>
    </dgm:pt>
    <dgm:pt modelId="{C8E10B05-4C6D-4D31-BDB2-284AD6FE35F9}" type="pres">
      <dgm:prSet presAssocID="{075DE06C-69B9-45D1-9384-4E4B0E3911F0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5EAC0-0BC5-4F9F-A1CA-50D1DE830806}" type="pres">
      <dgm:prSet presAssocID="{A0636EC9-0364-45F5-98D5-D751915C0E76}" presName="sibTrans" presStyleCnt="0"/>
      <dgm:spPr/>
    </dgm:pt>
    <dgm:pt modelId="{D58EA5BC-374B-4DBB-B4AD-A4BC0EFCF048}" type="pres">
      <dgm:prSet presAssocID="{C08250C3-E295-4006-8065-707FE56E51B1}" presName="ParentComposite" presStyleCnt="0"/>
      <dgm:spPr/>
    </dgm:pt>
    <dgm:pt modelId="{E8D20315-89C3-4BB2-B0E4-1B3CA0B035A2}" type="pres">
      <dgm:prSet presAssocID="{C08250C3-E295-4006-8065-707FE56E51B1}" presName="Chord" presStyleLbl="bgShp" presStyleIdx="2" presStyleCnt="3"/>
      <dgm:spPr/>
    </dgm:pt>
    <dgm:pt modelId="{A54B71AB-0E55-43F8-8806-A052F086C891}" type="pres">
      <dgm:prSet presAssocID="{C08250C3-E295-4006-8065-707FE56E51B1}" presName="Pie" presStyleLbl="alignNode1" presStyleIdx="2" presStyleCnt="3"/>
      <dgm:spPr/>
    </dgm:pt>
    <dgm:pt modelId="{CE5122B9-3A2D-4C09-92D4-18683C100472}" type="pres">
      <dgm:prSet presAssocID="{C08250C3-E295-4006-8065-707FE56E51B1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96765-3FDA-409C-B6C4-0E13FFDAF9E7}" type="pres">
      <dgm:prSet presAssocID="{3FF3B299-99F7-4B83-ABEF-1B776405832C}" presName="negSibTrans" presStyleCnt="0"/>
      <dgm:spPr/>
    </dgm:pt>
    <dgm:pt modelId="{6BB38BFD-3FE5-4B47-9357-AD99E8317CE9}" type="pres">
      <dgm:prSet presAssocID="{C08250C3-E295-4006-8065-707FE56E51B1}" presName="composite" presStyleCnt="0"/>
      <dgm:spPr/>
    </dgm:pt>
    <dgm:pt modelId="{423055D7-B369-4ED4-89A3-01EB2F1A77E9}" type="pres">
      <dgm:prSet presAssocID="{C08250C3-E295-4006-8065-707FE56E51B1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E5E631-6402-4CC9-81BB-3F3A0E73D5A7}" type="presOf" srcId="{075DE06C-69B9-45D1-9384-4E4B0E3911F0}" destId="{548CDDFB-DCB2-400E-B4C2-A0E0BBCBB442}" srcOrd="0" destOrd="0" presId="urn:microsoft.com/office/officeart/2009/3/layout/PieProcess"/>
    <dgm:cxn modelId="{4AD9DFE6-036D-4F1F-924F-ABC01DBCCF8A}" srcId="{C08250C3-E295-4006-8065-707FE56E51B1}" destId="{8A974FD2-B7E9-43C7-B571-A2A986111E7F}" srcOrd="1" destOrd="0" parTransId="{6C3A6687-067F-4433-8A90-65DC19B79455}" sibTransId="{E89A163D-81A0-4D44-A2B9-36E033F9EE58}"/>
    <dgm:cxn modelId="{F812003E-F8CC-4AA4-BE2E-B3167638CE50}" type="presOf" srcId="{340D75FD-2132-46D5-B9E7-A7D04E20E028}" destId="{C8E10B05-4C6D-4D31-BDB2-284AD6FE35F9}" srcOrd="0" destOrd="0" presId="urn:microsoft.com/office/officeart/2009/3/layout/PieProcess"/>
    <dgm:cxn modelId="{20A7E042-BEC8-4BA9-8777-8607790E87C2}" type="presOf" srcId="{C08250C3-E295-4006-8065-707FE56E51B1}" destId="{CE5122B9-3A2D-4C09-92D4-18683C100472}" srcOrd="0" destOrd="0" presId="urn:microsoft.com/office/officeart/2009/3/layout/PieProcess"/>
    <dgm:cxn modelId="{30773109-BBA9-45BC-ABA8-C27709422DBC}" type="presOf" srcId="{9DDD5F0B-CEA2-4AA3-AADB-79146DD8B1A0}" destId="{6158ACFF-A999-44D9-B87C-040364A4FFA9}" srcOrd="0" destOrd="1" presId="urn:microsoft.com/office/officeart/2009/3/layout/PieProcess"/>
    <dgm:cxn modelId="{5A486DE8-53D8-49FC-8E29-CBE7C2B0F24A}" type="presOf" srcId="{DA75A6D0-9F46-4D36-8C35-DDD5CD036890}" destId="{423055D7-B369-4ED4-89A3-01EB2F1A77E9}" srcOrd="0" destOrd="0" presId="urn:microsoft.com/office/officeart/2009/3/layout/PieProcess"/>
    <dgm:cxn modelId="{A4D998F7-1E9B-4779-AB5B-3A1B4AE3CA74}" type="presOf" srcId="{8865FB33-4EB3-4F74-B69F-A97547998335}" destId="{9972371A-B394-42B9-9723-42DFC6F66DEB}" srcOrd="0" destOrd="0" presId="urn:microsoft.com/office/officeart/2009/3/layout/PieProcess"/>
    <dgm:cxn modelId="{C47FE08C-6E91-40CB-A7AD-1B4B6C6170CF}" type="presOf" srcId="{8A974FD2-B7E9-43C7-B571-A2A986111E7F}" destId="{423055D7-B369-4ED4-89A3-01EB2F1A77E9}" srcOrd="0" destOrd="1" presId="urn:microsoft.com/office/officeart/2009/3/layout/PieProcess"/>
    <dgm:cxn modelId="{D3F0F9F7-2D4A-46A8-B864-58AE2CFE140E}" srcId="{075DE06C-69B9-45D1-9384-4E4B0E3911F0}" destId="{340D75FD-2132-46D5-B9E7-A7D04E20E028}" srcOrd="0" destOrd="0" parTransId="{6475B06B-A491-4222-BA48-83FE68F95797}" sibTransId="{842E804C-5D7E-431E-8D1C-36EA703435DA}"/>
    <dgm:cxn modelId="{908608D2-246D-461E-AAE7-39311113F44C}" srcId="{8865FB33-4EB3-4F74-B69F-A97547998335}" destId="{075DE06C-69B9-45D1-9384-4E4B0E3911F0}" srcOrd="1" destOrd="0" parTransId="{40103D1D-411F-4FD6-BE0B-869933B05E3B}" sibTransId="{A0636EC9-0364-45F5-98D5-D751915C0E76}"/>
    <dgm:cxn modelId="{5E896943-77B3-4B0C-9789-685DA81F6838}" type="presOf" srcId="{5F6A8F7E-F0A3-4C3A-9D1D-62848417A564}" destId="{C8E10B05-4C6D-4D31-BDB2-284AD6FE35F9}" srcOrd="0" destOrd="1" presId="urn:microsoft.com/office/officeart/2009/3/layout/PieProcess"/>
    <dgm:cxn modelId="{C09182D1-B53A-4E62-8112-7D3610AA8FC4}" srcId="{E95C5DCC-1FFF-43D6-86AD-9C1136D49BA1}" destId="{D61D524F-A8C0-4D11-B350-3D0FB9966565}" srcOrd="0" destOrd="0" parTransId="{5F0EDCE3-DAB9-48D4-A43F-C70EC5031AB8}" sibTransId="{58DE7833-1C0C-4A6F-AF27-2DA6069B3764}"/>
    <dgm:cxn modelId="{748F7488-A26E-4652-BE08-AE28AA4B94FD}" srcId="{8865FB33-4EB3-4F74-B69F-A97547998335}" destId="{E95C5DCC-1FFF-43D6-86AD-9C1136D49BA1}" srcOrd="0" destOrd="0" parTransId="{7CB74DB5-3C16-4690-AF79-7C64C24B383B}" sibTransId="{38344D70-448A-4317-B530-076856FA26D4}"/>
    <dgm:cxn modelId="{237BB381-ECC7-4496-8F33-423E3A292CE0}" type="presOf" srcId="{E95C5DCC-1FFF-43D6-86AD-9C1136D49BA1}" destId="{D4ABBA33-F2DC-40DC-8ECF-BD811A797BFF}" srcOrd="0" destOrd="0" presId="urn:microsoft.com/office/officeart/2009/3/layout/PieProcess"/>
    <dgm:cxn modelId="{058642B7-C935-4A54-B4BC-5F017367F7D3}" srcId="{C08250C3-E295-4006-8065-707FE56E51B1}" destId="{DA75A6D0-9F46-4D36-8C35-DDD5CD036890}" srcOrd="0" destOrd="0" parTransId="{CDF5229B-6DA2-4308-87D7-E2BBBD45C935}" sibTransId="{3FF3B299-99F7-4B83-ABEF-1B776405832C}"/>
    <dgm:cxn modelId="{3BD31371-A4A6-482F-A45A-58F09B1C4972}" srcId="{075DE06C-69B9-45D1-9384-4E4B0E3911F0}" destId="{5F6A8F7E-F0A3-4C3A-9D1D-62848417A564}" srcOrd="1" destOrd="0" parTransId="{340C1FA6-A51D-4E5D-8D15-D17193AB175C}" sibTransId="{17632763-F9DB-494D-AF06-8A651606E557}"/>
    <dgm:cxn modelId="{49B950F8-7990-4E9F-9824-F2BC79ECE82D}" srcId="{8865FB33-4EB3-4F74-B69F-A97547998335}" destId="{C08250C3-E295-4006-8065-707FE56E51B1}" srcOrd="2" destOrd="0" parTransId="{08F45E64-2FC1-48E6-B6D7-52AD21EC223B}" sibTransId="{2A21C4BB-7DDC-4593-BB7F-57593CAE4B54}"/>
    <dgm:cxn modelId="{084E7673-F7D2-40F2-AFE8-68007049F896}" srcId="{E95C5DCC-1FFF-43D6-86AD-9C1136D49BA1}" destId="{9DDD5F0B-CEA2-4AA3-AADB-79146DD8B1A0}" srcOrd="1" destOrd="0" parTransId="{0175348D-B967-4984-B443-59D3E6FDBD19}" sibTransId="{40257F67-C33E-4F29-8C2D-57AACFB8E47B}"/>
    <dgm:cxn modelId="{C68696CA-858C-4891-BA63-27C9FF171B33}" type="presOf" srcId="{D61D524F-A8C0-4D11-B350-3D0FB9966565}" destId="{6158ACFF-A999-44D9-B87C-040364A4FFA9}" srcOrd="0" destOrd="0" presId="urn:microsoft.com/office/officeart/2009/3/layout/PieProcess"/>
    <dgm:cxn modelId="{5A0E1E8A-D6F4-4C22-B040-42615535D114}" type="presParOf" srcId="{9972371A-B394-42B9-9723-42DFC6F66DEB}" destId="{130861B5-55BB-4691-916F-A84162CF93A4}" srcOrd="0" destOrd="0" presId="urn:microsoft.com/office/officeart/2009/3/layout/PieProcess"/>
    <dgm:cxn modelId="{B9ED5BF9-7582-4BDC-A432-DAF370C92ACF}" type="presParOf" srcId="{130861B5-55BB-4691-916F-A84162CF93A4}" destId="{126AB891-74AD-4037-BB15-D3C8A05F1B2A}" srcOrd="0" destOrd="0" presId="urn:microsoft.com/office/officeart/2009/3/layout/PieProcess"/>
    <dgm:cxn modelId="{D906ABB1-F65C-4AB6-8656-45DA2528AFEE}" type="presParOf" srcId="{130861B5-55BB-4691-916F-A84162CF93A4}" destId="{1DCE93A1-BA74-44F9-80CA-E84088F72088}" srcOrd="1" destOrd="0" presId="urn:microsoft.com/office/officeart/2009/3/layout/PieProcess"/>
    <dgm:cxn modelId="{0886A22B-4154-4B6C-A09F-72C0076009A1}" type="presParOf" srcId="{130861B5-55BB-4691-916F-A84162CF93A4}" destId="{D4ABBA33-F2DC-40DC-8ECF-BD811A797BFF}" srcOrd="2" destOrd="0" presId="urn:microsoft.com/office/officeart/2009/3/layout/PieProcess"/>
    <dgm:cxn modelId="{EBE63915-C860-41F4-A2E5-7EA029E41392}" type="presParOf" srcId="{9972371A-B394-42B9-9723-42DFC6F66DEB}" destId="{FCF392E2-CE07-49A7-8149-AA7A47525055}" srcOrd="1" destOrd="0" presId="urn:microsoft.com/office/officeart/2009/3/layout/PieProcess"/>
    <dgm:cxn modelId="{B47DF149-6EDF-4398-B908-649B9AC35EEA}" type="presParOf" srcId="{9972371A-B394-42B9-9723-42DFC6F66DEB}" destId="{27FDB6D3-3C0F-4AC0-82A5-40D4C448AB5B}" srcOrd="2" destOrd="0" presId="urn:microsoft.com/office/officeart/2009/3/layout/PieProcess"/>
    <dgm:cxn modelId="{3E95805F-7AE4-4391-96E8-F962D4AA4C14}" type="presParOf" srcId="{27FDB6D3-3C0F-4AC0-82A5-40D4C448AB5B}" destId="{6158ACFF-A999-44D9-B87C-040364A4FFA9}" srcOrd="0" destOrd="0" presId="urn:microsoft.com/office/officeart/2009/3/layout/PieProcess"/>
    <dgm:cxn modelId="{EAD3E8D6-39A4-401B-9B0B-4E40DFBD00FE}" type="presParOf" srcId="{9972371A-B394-42B9-9723-42DFC6F66DEB}" destId="{9BC9E33B-6B88-49F0-ACE8-868CE5B83BD6}" srcOrd="3" destOrd="0" presId="urn:microsoft.com/office/officeart/2009/3/layout/PieProcess"/>
    <dgm:cxn modelId="{497527B2-0723-44CC-86B7-CA0FFDC4BD87}" type="presParOf" srcId="{9972371A-B394-42B9-9723-42DFC6F66DEB}" destId="{E5C255BB-6025-4C06-AABA-B9A8DA6CF611}" srcOrd="4" destOrd="0" presId="urn:microsoft.com/office/officeart/2009/3/layout/PieProcess"/>
    <dgm:cxn modelId="{E83F17EC-8468-4770-B487-83ADD6036EEC}" type="presParOf" srcId="{E5C255BB-6025-4C06-AABA-B9A8DA6CF611}" destId="{980BDBED-CAB7-484D-B725-8A20A6A47CFC}" srcOrd="0" destOrd="0" presId="urn:microsoft.com/office/officeart/2009/3/layout/PieProcess"/>
    <dgm:cxn modelId="{2FD1B838-3D57-4754-9066-2E161607EA9F}" type="presParOf" srcId="{E5C255BB-6025-4C06-AABA-B9A8DA6CF611}" destId="{D974E7E6-13F7-4CDC-804F-936FB7B67B27}" srcOrd="1" destOrd="0" presId="urn:microsoft.com/office/officeart/2009/3/layout/PieProcess"/>
    <dgm:cxn modelId="{FBD4CE83-D6F7-461A-B9A9-01C0C22C39A7}" type="presParOf" srcId="{E5C255BB-6025-4C06-AABA-B9A8DA6CF611}" destId="{548CDDFB-DCB2-400E-B4C2-A0E0BBCBB442}" srcOrd="2" destOrd="0" presId="urn:microsoft.com/office/officeart/2009/3/layout/PieProcess"/>
    <dgm:cxn modelId="{305E1CF9-CB9B-4031-BD9F-14CEE7F128E0}" type="presParOf" srcId="{9972371A-B394-42B9-9723-42DFC6F66DEB}" destId="{CE52B76D-3ADE-4A85-B9ED-190A1EE7F588}" srcOrd="5" destOrd="0" presId="urn:microsoft.com/office/officeart/2009/3/layout/PieProcess"/>
    <dgm:cxn modelId="{B667C29F-5923-4752-A323-53A2ACC5E850}" type="presParOf" srcId="{9972371A-B394-42B9-9723-42DFC6F66DEB}" destId="{4A224DB0-C3D8-409A-9177-FEF59B7C11EE}" srcOrd="6" destOrd="0" presId="urn:microsoft.com/office/officeart/2009/3/layout/PieProcess"/>
    <dgm:cxn modelId="{75A04973-5B98-4C5B-83EB-1764C9DD1766}" type="presParOf" srcId="{4A224DB0-C3D8-409A-9177-FEF59B7C11EE}" destId="{C8E10B05-4C6D-4D31-BDB2-284AD6FE35F9}" srcOrd="0" destOrd="0" presId="urn:microsoft.com/office/officeart/2009/3/layout/PieProcess"/>
    <dgm:cxn modelId="{F230D335-A4A4-4D22-A6BE-231C3E6BC016}" type="presParOf" srcId="{9972371A-B394-42B9-9723-42DFC6F66DEB}" destId="{B515EAC0-0BC5-4F9F-A1CA-50D1DE830806}" srcOrd="7" destOrd="0" presId="urn:microsoft.com/office/officeart/2009/3/layout/PieProcess"/>
    <dgm:cxn modelId="{E61C589F-584B-4116-A5FD-BE64A6DDA24E}" type="presParOf" srcId="{9972371A-B394-42B9-9723-42DFC6F66DEB}" destId="{D58EA5BC-374B-4DBB-B4AD-A4BC0EFCF048}" srcOrd="8" destOrd="0" presId="urn:microsoft.com/office/officeart/2009/3/layout/PieProcess"/>
    <dgm:cxn modelId="{B731E5B1-0178-48E3-9EA0-5723E04D9FB9}" type="presParOf" srcId="{D58EA5BC-374B-4DBB-B4AD-A4BC0EFCF048}" destId="{E8D20315-89C3-4BB2-B0E4-1B3CA0B035A2}" srcOrd="0" destOrd="0" presId="urn:microsoft.com/office/officeart/2009/3/layout/PieProcess"/>
    <dgm:cxn modelId="{273EA4C3-2280-40B7-A422-49F6B62C8075}" type="presParOf" srcId="{D58EA5BC-374B-4DBB-B4AD-A4BC0EFCF048}" destId="{A54B71AB-0E55-43F8-8806-A052F086C891}" srcOrd="1" destOrd="0" presId="urn:microsoft.com/office/officeart/2009/3/layout/PieProcess"/>
    <dgm:cxn modelId="{DE0308AF-53E5-47DC-B8CC-8CDA72315153}" type="presParOf" srcId="{D58EA5BC-374B-4DBB-B4AD-A4BC0EFCF048}" destId="{CE5122B9-3A2D-4C09-92D4-18683C100472}" srcOrd="2" destOrd="0" presId="urn:microsoft.com/office/officeart/2009/3/layout/PieProcess"/>
    <dgm:cxn modelId="{4E28F79A-4320-4D8A-98EA-2E69595D38CD}" type="presParOf" srcId="{9972371A-B394-42B9-9723-42DFC6F66DEB}" destId="{9B596765-3FDA-409C-B6C4-0E13FFDAF9E7}" srcOrd="9" destOrd="0" presId="urn:microsoft.com/office/officeart/2009/3/layout/PieProcess"/>
    <dgm:cxn modelId="{F2975C92-780C-4BC8-AA3F-CACD097B9173}" type="presParOf" srcId="{9972371A-B394-42B9-9723-42DFC6F66DEB}" destId="{6BB38BFD-3FE5-4B47-9357-AD99E8317CE9}" srcOrd="10" destOrd="0" presId="urn:microsoft.com/office/officeart/2009/3/layout/PieProcess"/>
    <dgm:cxn modelId="{5D218075-DB53-4E34-8C98-F5F11582CAE7}" type="presParOf" srcId="{6BB38BFD-3FE5-4B47-9357-AD99E8317CE9}" destId="{423055D7-B369-4ED4-89A3-01EB2F1A77E9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D03DB8-39D2-4EE4-8849-A50437F8A68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0BEDA-A1D3-49E4-81B6-72453C440D26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Long setup and cycle times</a:t>
          </a:r>
          <a:endParaRPr lang="en-US" sz="1400" b="1" dirty="0">
            <a:solidFill>
              <a:schemeClr val="bg1"/>
            </a:solidFill>
          </a:endParaRPr>
        </a:p>
      </dgm:t>
    </dgm:pt>
    <dgm:pt modelId="{11D8FEB5-4689-4435-BAA1-94C90D122BF8}" type="parTrans" cxnId="{3EE2D28E-FADD-4EAA-8492-13471E0C53F3}">
      <dgm:prSet/>
      <dgm:spPr/>
      <dgm:t>
        <a:bodyPr/>
        <a:lstStyle/>
        <a:p>
          <a:endParaRPr lang="en-US" sz="1600" b="1"/>
        </a:p>
      </dgm:t>
    </dgm:pt>
    <dgm:pt modelId="{F8F55B0F-2081-4CAF-8EE3-24E370148D3C}" type="sibTrans" cxnId="{3EE2D28E-FADD-4EAA-8492-13471E0C53F3}">
      <dgm:prSet/>
      <dgm:spPr/>
      <dgm:t>
        <a:bodyPr/>
        <a:lstStyle/>
        <a:p>
          <a:endParaRPr lang="en-US" sz="1600" b="1"/>
        </a:p>
      </dgm:t>
    </dgm:pt>
    <dgm:pt modelId="{26FCCFF5-7AF6-4A19-A6AE-E93E86676688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High infrastructure costs</a:t>
          </a:r>
          <a:endParaRPr lang="en-US" sz="1400" b="1" dirty="0">
            <a:solidFill>
              <a:schemeClr val="bg1"/>
            </a:solidFill>
          </a:endParaRPr>
        </a:p>
      </dgm:t>
    </dgm:pt>
    <dgm:pt modelId="{E376DA8D-2C99-4001-A6BF-0BE34CB3A80C}" type="parTrans" cxnId="{26721353-0FA6-4D1F-B640-28D808B33192}">
      <dgm:prSet/>
      <dgm:spPr/>
      <dgm:t>
        <a:bodyPr/>
        <a:lstStyle/>
        <a:p>
          <a:endParaRPr lang="en-US" sz="1600" b="1"/>
        </a:p>
      </dgm:t>
    </dgm:pt>
    <dgm:pt modelId="{904A3BE9-5C67-4090-A96F-177061D84DBB}" type="sibTrans" cxnId="{26721353-0FA6-4D1F-B640-28D808B33192}">
      <dgm:prSet/>
      <dgm:spPr/>
      <dgm:t>
        <a:bodyPr/>
        <a:lstStyle/>
        <a:p>
          <a:endParaRPr lang="en-US" sz="1600" b="1"/>
        </a:p>
      </dgm:t>
    </dgm:pt>
    <dgm:pt modelId="{8BF61642-01E0-4CE6-B7A9-A9711DF03F22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Limited data center capacity</a:t>
          </a:r>
          <a:endParaRPr lang="en-US" sz="1400" b="1" dirty="0">
            <a:solidFill>
              <a:schemeClr val="bg1"/>
            </a:solidFill>
          </a:endParaRPr>
        </a:p>
      </dgm:t>
    </dgm:pt>
    <dgm:pt modelId="{D7A2079E-C4FA-400F-92EB-31C9A8934F14}" type="parTrans" cxnId="{3B70F17A-5365-4576-9321-B2BDE2CC085B}">
      <dgm:prSet/>
      <dgm:spPr/>
      <dgm:t>
        <a:bodyPr/>
        <a:lstStyle/>
        <a:p>
          <a:endParaRPr lang="en-US" sz="1600" b="1"/>
        </a:p>
      </dgm:t>
    </dgm:pt>
    <dgm:pt modelId="{83C11FA1-12D4-490C-B3D1-12FACAEF5EEC}" type="sibTrans" cxnId="{3B70F17A-5365-4576-9321-B2BDE2CC085B}">
      <dgm:prSet/>
      <dgm:spPr/>
      <dgm:t>
        <a:bodyPr/>
        <a:lstStyle/>
        <a:p>
          <a:endParaRPr lang="en-US" sz="1600" b="1"/>
        </a:p>
      </dgm:t>
    </dgm:pt>
    <dgm:pt modelId="{CF173161-747A-4746-8032-CB7CA6D1E680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Hard to replicate production</a:t>
          </a:r>
          <a:endParaRPr lang="en-US" sz="1400" b="1" dirty="0">
            <a:solidFill>
              <a:schemeClr val="bg1"/>
            </a:solidFill>
          </a:endParaRPr>
        </a:p>
      </dgm:t>
    </dgm:pt>
    <dgm:pt modelId="{1A1D3118-0D4F-42BA-BB76-22AA9B355A73}" type="parTrans" cxnId="{451D28D9-C44D-4EAC-957B-88C6920E051E}">
      <dgm:prSet/>
      <dgm:spPr/>
      <dgm:t>
        <a:bodyPr/>
        <a:lstStyle/>
        <a:p>
          <a:endParaRPr lang="en-US" sz="1600" b="1"/>
        </a:p>
      </dgm:t>
    </dgm:pt>
    <dgm:pt modelId="{F92612BF-B10E-4C6A-9C06-315D02B4A34F}" type="sibTrans" cxnId="{451D28D9-C44D-4EAC-957B-88C6920E051E}">
      <dgm:prSet/>
      <dgm:spPr/>
      <dgm:t>
        <a:bodyPr/>
        <a:lstStyle/>
        <a:p>
          <a:endParaRPr lang="en-US" sz="1600" b="1"/>
        </a:p>
      </dgm:t>
    </dgm:pt>
    <dgm:pt modelId="{8CD8E625-CBA7-45D2-BBBC-A464FE3A3666}" type="pres">
      <dgm:prSet presAssocID="{55D03DB8-39D2-4EE4-8849-A50437F8A6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C651F9-C590-4249-867E-6D2F697598B7}" type="pres">
      <dgm:prSet presAssocID="{5B60BEDA-A1D3-49E4-81B6-72453C440D26}" presName="vertOne" presStyleCnt="0"/>
      <dgm:spPr/>
    </dgm:pt>
    <dgm:pt modelId="{A772A33B-34E3-4E1A-BE4C-7390A9B04CD4}" type="pres">
      <dgm:prSet presAssocID="{5B60BEDA-A1D3-49E4-81B6-72453C440D26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4CAEB9-8018-42C5-A43D-585CA2341AD1}" type="pres">
      <dgm:prSet presAssocID="{5B60BEDA-A1D3-49E4-81B6-72453C440D26}" presName="horzOne" presStyleCnt="0"/>
      <dgm:spPr/>
    </dgm:pt>
    <dgm:pt modelId="{5F38EEEF-1639-4B82-92C1-333FAAA57E4F}" type="pres">
      <dgm:prSet presAssocID="{F8F55B0F-2081-4CAF-8EE3-24E370148D3C}" presName="sibSpaceOne" presStyleCnt="0"/>
      <dgm:spPr/>
    </dgm:pt>
    <dgm:pt modelId="{6A811954-A893-4F83-82A3-2C1A49948054}" type="pres">
      <dgm:prSet presAssocID="{26FCCFF5-7AF6-4A19-A6AE-E93E86676688}" presName="vertOne" presStyleCnt="0"/>
      <dgm:spPr/>
    </dgm:pt>
    <dgm:pt modelId="{91E5A5EF-F816-4A8F-88EB-4E2D76E2B37A}" type="pres">
      <dgm:prSet presAssocID="{26FCCFF5-7AF6-4A19-A6AE-E93E86676688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E78880-E799-4214-B81F-9E5A6C7E8CFC}" type="pres">
      <dgm:prSet presAssocID="{26FCCFF5-7AF6-4A19-A6AE-E93E86676688}" presName="horzOne" presStyleCnt="0"/>
      <dgm:spPr/>
    </dgm:pt>
    <dgm:pt modelId="{ACBB09EA-7FFF-4486-A544-DA3BCF3337C4}" type="pres">
      <dgm:prSet presAssocID="{904A3BE9-5C67-4090-A96F-177061D84DBB}" presName="sibSpaceOne" presStyleCnt="0"/>
      <dgm:spPr/>
    </dgm:pt>
    <dgm:pt modelId="{794F39F6-FF38-464B-BFE5-6DD17E7C2429}" type="pres">
      <dgm:prSet presAssocID="{8BF61642-01E0-4CE6-B7A9-A9711DF03F22}" presName="vertOne" presStyleCnt="0"/>
      <dgm:spPr/>
    </dgm:pt>
    <dgm:pt modelId="{48905A70-C9D6-4E32-9B18-B2D32164DAEB}" type="pres">
      <dgm:prSet presAssocID="{8BF61642-01E0-4CE6-B7A9-A9711DF03F22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1B3D8-20B5-4B0B-A3C4-4F67C5A0C654}" type="pres">
      <dgm:prSet presAssocID="{8BF61642-01E0-4CE6-B7A9-A9711DF03F22}" presName="horzOne" presStyleCnt="0"/>
      <dgm:spPr/>
    </dgm:pt>
    <dgm:pt modelId="{87919CB2-3CDA-4075-B4E3-873F6FEFA227}" type="pres">
      <dgm:prSet presAssocID="{83C11FA1-12D4-490C-B3D1-12FACAEF5EEC}" presName="sibSpaceOne" presStyleCnt="0"/>
      <dgm:spPr/>
    </dgm:pt>
    <dgm:pt modelId="{368E0635-CD22-4836-BF1D-308A9A2A0C35}" type="pres">
      <dgm:prSet presAssocID="{CF173161-747A-4746-8032-CB7CA6D1E680}" presName="vertOne" presStyleCnt="0"/>
      <dgm:spPr/>
    </dgm:pt>
    <dgm:pt modelId="{BD12327F-9BAE-4B4A-AFBE-E653AEF01D07}" type="pres">
      <dgm:prSet presAssocID="{CF173161-747A-4746-8032-CB7CA6D1E68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C72F4-7496-4948-882B-94C8C519296E}" type="pres">
      <dgm:prSet presAssocID="{CF173161-747A-4746-8032-CB7CA6D1E680}" presName="horzOne" presStyleCnt="0"/>
      <dgm:spPr/>
    </dgm:pt>
  </dgm:ptLst>
  <dgm:cxnLst>
    <dgm:cxn modelId="{3EE2D28E-FADD-4EAA-8492-13471E0C53F3}" srcId="{55D03DB8-39D2-4EE4-8849-A50437F8A680}" destId="{5B60BEDA-A1D3-49E4-81B6-72453C440D26}" srcOrd="0" destOrd="0" parTransId="{11D8FEB5-4689-4435-BAA1-94C90D122BF8}" sibTransId="{F8F55B0F-2081-4CAF-8EE3-24E370148D3C}"/>
    <dgm:cxn modelId="{451D28D9-C44D-4EAC-957B-88C6920E051E}" srcId="{55D03DB8-39D2-4EE4-8849-A50437F8A680}" destId="{CF173161-747A-4746-8032-CB7CA6D1E680}" srcOrd="3" destOrd="0" parTransId="{1A1D3118-0D4F-42BA-BB76-22AA9B355A73}" sibTransId="{F92612BF-B10E-4C6A-9C06-315D02B4A34F}"/>
    <dgm:cxn modelId="{3B70F17A-5365-4576-9321-B2BDE2CC085B}" srcId="{55D03DB8-39D2-4EE4-8849-A50437F8A680}" destId="{8BF61642-01E0-4CE6-B7A9-A9711DF03F22}" srcOrd="2" destOrd="0" parTransId="{D7A2079E-C4FA-400F-92EB-31C9A8934F14}" sibTransId="{83C11FA1-12D4-490C-B3D1-12FACAEF5EEC}"/>
    <dgm:cxn modelId="{88238693-9101-4468-80E9-B09B7E5999BC}" type="presOf" srcId="{55D03DB8-39D2-4EE4-8849-A50437F8A680}" destId="{8CD8E625-CBA7-45D2-BBBC-A464FE3A3666}" srcOrd="0" destOrd="0" presId="urn:microsoft.com/office/officeart/2005/8/layout/architecture+Icon"/>
    <dgm:cxn modelId="{AAC3AD22-A388-4D71-872C-395A2E1AB80E}" type="presOf" srcId="{CF173161-747A-4746-8032-CB7CA6D1E680}" destId="{BD12327F-9BAE-4B4A-AFBE-E653AEF01D07}" srcOrd="0" destOrd="0" presId="urn:microsoft.com/office/officeart/2005/8/layout/architecture+Icon"/>
    <dgm:cxn modelId="{2E100F85-B1FF-41B2-AE15-0AFE13F6061D}" type="presOf" srcId="{8BF61642-01E0-4CE6-B7A9-A9711DF03F22}" destId="{48905A70-C9D6-4E32-9B18-B2D32164DAEB}" srcOrd="0" destOrd="0" presId="urn:microsoft.com/office/officeart/2005/8/layout/architecture+Icon"/>
    <dgm:cxn modelId="{087E4F7C-CF89-4DAD-9495-79DD47BEF96E}" type="presOf" srcId="{26FCCFF5-7AF6-4A19-A6AE-E93E86676688}" destId="{91E5A5EF-F816-4A8F-88EB-4E2D76E2B37A}" srcOrd="0" destOrd="0" presId="urn:microsoft.com/office/officeart/2005/8/layout/architecture+Icon"/>
    <dgm:cxn modelId="{26721353-0FA6-4D1F-B640-28D808B33192}" srcId="{55D03DB8-39D2-4EE4-8849-A50437F8A680}" destId="{26FCCFF5-7AF6-4A19-A6AE-E93E86676688}" srcOrd="1" destOrd="0" parTransId="{E376DA8D-2C99-4001-A6BF-0BE34CB3A80C}" sibTransId="{904A3BE9-5C67-4090-A96F-177061D84DBB}"/>
    <dgm:cxn modelId="{DA7F8AFE-498B-4B4F-BFC3-DEE50ABFCE11}" type="presOf" srcId="{5B60BEDA-A1D3-49E4-81B6-72453C440D26}" destId="{A772A33B-34E3-4E1A-BE4C-7390A9B04CD4}" srcOrd="0" destOrd="0" presId="urn:microsoft.com/office/officeart/2005/8/layout/architecture+Icon"/>
    <dgm:cxn modelId="{63C8B64D-8C6F-45F9-A1C1-7398B0518D52}" type="presParOf" srcId="{8CD8E625-CBA7-45D2-BBBC-A464FE3A3666}" destId="{1AC651F9-C590-4249-867E-6D2F697598B7}" srcOrd="0" destOrd="0" presId="urn:microsoft.com/office/officeart/2005/8/layout/architecture+Icon"/>
    <dgm:cxn modelId="{498222E8-C92C-41F5-8121-B328FD014958}" type="presParOf" srcId="{1AC651F9-C590-4249-867E-6D2F697598B7}" destId="{A772A33B-34E3-4E1A-BE4C-7390A9B04CD4}" srcOrd="0" destOrd="0" presId="urn:microsoft.com/office/officeart/2005/8/layout/architecture+Icon"/>
    <dgm:cxn modelId="{6F0883CE-61C8-456C-8AEC-55185EFF6285}" type="presParOf" srcId="{1AC651F9-C590-4249-867E-6D2F697598B7}" destId="{B04CAEB9-8018-42C5-A43D-585CA2341AD1}" srcOrd="1" destOrd="0" presId="urn:microsoft.com/office/officeart/2005/8/layout/architecture+Icon"/>
    <dgm:cxn modelId="{5887E166-1055-4AC0-AA81-242BA32D5883}" type="presParOf" srcId="{8CD8E625-CBA7-45D2-BBBC-A464FE3A3666}" destId="{5F38EEEF-1639-4B82-92C1-333FAAA57E4F}" srcOrd="1" destOrd="0" presId="urn:microsoft.com/office/officeart/2005/8/layout/architecture+Icon"/>
    <dgm:cxn modelId="{7738DF29-EB55-4A7E-AFCB-86DF46B3B187}" type="presParOf" srcId="{8CD8E625-CBA7-45D2-BBBC-A464FE3A3666}" destId="{6A811954-A893-4F83-82A3-2C1A49948054}" srcOrd="2" destOrd="0" presId="urn:microsoft.com/office/officeart/2005/8/layout/architecture+Icon"/>
    <dgm:cxn modelId="{9EEBB02D-58AE-46E2-AC20-032874972EC8}" type="presParOf" srcId="{6A811954-A893-4F83-82A3-2C1A49948054}" destId="{91E5A5EF-F816-4A8F-88EB-4E2D76E2B37A}" srcOrd="0" destOrd="0" presId="urn:microsoft.com/office/officeart/2005/8/layout/architecture+Icon"/>
    <dgm:cxn modelId="{287F73AA-7B2C-42DC-AB57-4FD900865492}" type="presParOf" srcId="{6A811954-A893-4F83-82A3-2C1A49948054}" destId="{FAE78880-E799-4214-B81F-9E5A6C7E8CFC}" srcOrd="1" destOrd="0" presId="urn:microsoft.com/office/officeart/2005/8/layout/architecture+Icon"/>
    <dgm:cxn modelId="{C32512B3-9006-4D09-A7AC-A35963B3532A}" type="presParOf" srcId="{8CD8E625-CBA7-45D2-BBBC-A464FE3A3666}" destId="{ACBB09EA-7FFF-4486-A544-DA3BCF3337C4}" srcOrd="3" destOrd="0" presId="urn:microsoft.com/office/officeart/2005/8/layout/architecture+Icon"/>
    <dgm:cxn modelId="{23D11733-7013-4102-9E30-EF03C71214DA}" type="presParOf" srcId="{8CD8E625-CBA7-45D2-BBBC-A464FE3A3666}" destId="{794F39F6-FF38-464B-BFE5-6DD17E7C2429}" srcOrd="4" destOrd="0" presId="urn:microsoft.com/office/officeart/2005/8/layout/architecture+Icon"/>
    <dgm:cxn modelId="{0BAF0281-1BE5-4BE4-9DFF-B24C99928D2C}" type="presParOf" srcId="{794F39F6-FF38-464B-BFE5-6DD17E7C2429}" destId="{48905A70-C9D6-4E32-9B18-B2D32164DAEB}" srcOrd="0" destOrd="0" presId="urn:microsoft.com/office/officeart/2005/8/layout/architecture+Icon"/>
    <dgm:cxn modelId="{139D91C3-230E-4DA1-9D0B-97A741BB6A72}" type="presParOf" srcId="{794F39F6-FF38-464B-BFE5-6DD17E7C2429}" destId="{0B21B3D8-20B5-4B0B-A3C4-4F67C5A0C654}" srcOrd="1" destOrd="0" presId="urn:microsoft.com/office/officeart/2005/8/layout/architecture+Icon"/>
    <dgm:cxn modelId="{5595372F-869E-4998-A8A3-22F095BFDF12}" type="presParOf" srcId="{8CD8E625-CBA7-45D2-BBBC-A464FE3A3666}" destId="{87919CB2-3CDA-4075-B4E3-873F6FEFA227}" srcOrd="5" destOrd="0" presId="urn:microsoft.com/office/officeart/2005/8/layout/architecture+Icon"/>
    <dgm:cxn modelId="{003919BF-116B-48D9-9EF6-75F719FF1BD8}" type="presParOf" srcId="{8CD8E625-CBA7-45D2-BBBC-A464FE3A3666}" destId="{368E0635-CD22-4836-BF1D-308A9A2A0C35}" srcOrd="6" destOrd="0" presId="urn:microsoft.com/office/officeart/2005/8/layout/architecture+Icon"/>
    <dgm:cxn modelId="{816E3CD2-74F5-49A5-905D-DDD5176928AC}" type="presParOf" srcId="{368E0635-CD22-4836-BF1D-308A9A2A0C35}" destId="{BD12327F-9BAE-4B4A-AFBE-E653AEF01D07}" srcOrd="0" destOrd="0" presId="urn:microsoft.com/office/officeart/2005/8/layout/architecture+Icon"/>
    <dgm:cxn modelId="{DE3B908F-6CBE-4D4A-84CA-69F31A0D255A}" type="presParOf" srcId="{368E0635-CD22-4836-BF1D-308A9A2A0C35}" destId="{2DEC72F4-7496-4948-882B-94C8C519296E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CD536A-BCC1-4326-867E-E359042F0346}" type="doc">
      <dgm:prSet loTypeId="urn:microsoft.com/office/officeart/2005/8/layout/arrow2" loCatId="process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C22FAD-920B-45DB-8781-35F76815AFB5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Build</a:t>
          </a:r>
          <a:endParaRPr lang="en-US" dirty="0">
            <a:solidFill>
              <a:schemeClr val="bg1"/>
            </a:solidFill>
          </a:endParaRPr>
        </a:p>
      </dgm:t>
    </dgm:pt>
    <dgm:pt modelId="{40BACD93-65DA-424C-A142-A62B6909E0C1}" type="parTrans" cxnId="{7DA90103-8E99-40D2-9185-0A94A7F5A02D}">
      <dgm:prSet/>
      <dgm:spPr/>
      <dgm:t>
        <a:bodyPr/>
        <a:lstStyle/>
        <a:p>
          <a:endParaRPr lang="en-US"/>
        </a:p>
      </dgm:t>
    </dgm:pt>
    <dgm:pt modelId="{6B496884-0E30-4105-93C8-E161558000C5}" type="sibTrans" cxnId="{7DA90103-8E99-40D2-9185-0A94A7F5A02D}">
      <dgm:prSet/>
      <dgm:spPr/>
      <dgm:t>
        <a:bodyPr/>
        <a:lstStyle/>
        <a:p>
          <a:endParaRPr lang="en-US"/>
        </a:p>
      </dgm:t>
    </dgm:pt>
    <dgm:pt modelId="{6D0041DB-DC4A-46D3-8974-0B753C0ACBA5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Test</a:t>
          </a:r>
          <a:endParaRPr lang="en-US" dirty="0">
            <a:solidFill>
              <a:schemeClr val="bg1"/>
            </a:solidFill>
          </a:endParaRPr>
        </a:p>
      </dgm:t>
    </dgm:pt>
    <dgm:pt modelId="{9F65DF2C-24B9-4358-B750-99A9F509F932}" type="parTrans" cxnId="{E956DF34-1D2C-456E-85A2-1C511691EBF4}">
      <dgm:prSet/>
      <dgm:spPr/>
      <dgm:t>
        <a:bodyPr/>
        <a:lstStyle/>
        <a:p>
          <a:endParaRPr lang="en-US"/>
        </a:p>
      </dgm:t>
    </dgm:pt>
    <dgm:pt modelId="{F844F931-813F-4DF7-AA65-1A48048AF1AB}" type="sibTrans" cxnId="{E956DF34-1D2C-456E-85A2-1C511691EBF4}">
      <dgm:prSet/>
      <dgm:spPr/>
      <dgm:t>
        <a:bodyPr/>
        <a:lstStyle/>
        <a:p>
          <a:endParaRPr lang="en-US"/>
        </a:p>
      </dgm:t>
    </dgm:pt>
    <dgm:pt modelId="{A849215E-F235-403B-8317-EEE0EB99DC9D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Deploy</a:t>
          </a:r>
          <a:endParaRPr lang="en-US" dirty="0">
            <a:solidFill>
              <a:schemeClr val="bg1"/>
            </a:solidFill>
          </a:endParaRPr>
        </a:p>
      </dgm:t>
    </dgm:pt>
    <dgm:pt modelId="{C23A0411-E94D-453C-AF40-019323C025A3}" type="parTrans" cxnId="{0F56477E-2FDC-4F40-B5A7-C4F28605547A}">
      <dgm:prSet/>
      <dgm:spPr/>
      <dgm:t>
        <a:bodyPr/>
        <a:lstStyle/>
        <a:p>
          <a:endParaRPr lang="en-US"/>
        </a:p>
      </dgm:t>
    </dgm:pt>
    <dgm:pt modelId="{57417B41-D74A-4981-BD64-AD70342537D3}" type="sibTrans" cxnId="{0F56477E-2FDC-4F40-B5A7-C4F28605547A}">
      <dgm:prSet/>
      <dgm:spPr/>
      <dgm:t>
        <a:bodyPr/>
        <a:lstStyle/>
        <a:p>
          <a:endParaRPr lang="en-US"/>
        </a:p>
      </dgm:t>
    </dgm:pt>
    <dgm:pt modelId="{AB7E17E3-856A-4AD7-A25F-289BE3E118FF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VS 2010</a:t>
          </a:r>
          <a:endParaRPr lang="en-US" dirty="0">
            <a:solidFill>
              <a:schemeClr val="bg1"/>
            </a:solidFill>
          </a:endParaRPr>
        </a:p>
      </dgm:t>
    </dgm:pt>
    <dgm:pt modelId="{D81F3C49-252B-4166-9AD3-B8DA5F0A0E7B}" type="parTrans" cxnId="{5DB579EF-899C-4154-82C6-D375FDA977D3}">
      <dgm:prSet/>
      <dgm:spPr/>
      <dgm:t>
        <a:bodyPr/>
        <a:lstStyle/>
        <a:p>
          <a:endParaRPr lang="en-US"/>
        </a:p>
      </dgm:t>
    </dgm:pt>
    <dgm:pt modelId="{A9514557-7C6F-4704-B6CA-85767BE8202B}" type="sibTrans" cxnId="{5DB579EF-899C-4154-82C6-D375FDA977D3}">
      <dgm:prSet/>
      <dgm:spPr/>
      <dgm:t>
        <a:bodyPr/>
        <a:lstStyle/>
        <a:p>
          <a:endParaRPr lang="en-US"/>
        </a:p>
      </dgm:t>
    </dgm:pt>
    <dgm:pt modelId="{96DCF4EB-C15A-4AD5-AD33-CDB8573C63B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TFS Online</a:t>
          </a:r>
          <a:endParaRPr lang="en-US" dirty="0">
            <a:solidFill>
              <a:schemeClr val="bg1"/>
            </a:solidFill>
          </a:endParaRPr>
        </a:p>
      </dgm:t>
    </dgm:pt>
    <dgm:pt modelId="{44CF4BE2-C083-4CEC-9147-72F209D45BD2}" type="parTrans" cxnId="{E4A1A0F2-B889-488F-81FA-DE57F2D19728}">
      <dgm:prSet/>
      <dgm:spPr/>
      <dgm:t>
        <a:bodyPr/>
        <a:lstStyle/>
        <a:p>
          <a:endParaRPr lang="en-US"/>
        </a:p>
      </dgm:t>
    </dgm:pt>
    <dgm:pt modelId="{09146FB9-2D75-49B7-B511-395FF04E53B0}" type="sibTrans" cxnId="{E4A1A0F2-B889-488F-81FA-DE57F2D19728}">
      <dgm:prSet/>
      <dgm:spPr/>
      <dgm:t>
        <a:bodyPr/>
        <a:lstStyle/>
        <a:p>
          <a:endParaRPr lang="en-US"/>
        </a:p>
      </dgm:t>
    </dgm:pt>
    <dgm:pt modelId="{ACD057EA-EB94-42BF-9BB9-18B9DD5D640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Azure SDK</a:t>
          </a:r>
          <a:endParaRPr lang="en-US" dirty="0">
            <a:solidFill>
              <a:schemeClr val="bg1"/>
            </a:solidFill>
          </a:endParaRPr>
        </a:p>
      </dgm:t>
    </dgm:pt>
    <dgm:pt modelId="{CCA252DE-EB41-48D9-9C28-0B1DF7BCBC6C}" type="parTrans" cxnId="{FF2F8ACF-3007-4419-BA41-59A712A93582}">
      <dgm:prSet/>
      <dgm:spPr/>
      <dgm:t>
        <a:bodyPr/>
        <a:lstStyle/>
        <a:p>
          <a:endParaRPr lang="en-US"/>
        </a:p>
      </dgm:t>
    </dgm:pt>
    <dgm:pt modelId="{5F13A299-47D8-4F80-8188-00558E490F14}" type="sibTrans" cxnId="{FF2F8ACF-3007-4419-BA41-59A712A93582}">
      <dgm:prSet/>
      <dgm:spPr/>
      <dgm:t>
        <a:bodyPr/>
        <a:lstStyle/>
        <a:p>
          <a:endParaRPr lang="en-US"/>
        </a:p>
      </dgm:t>
    </dgm:pt>
    <dgm:pt modelId="{2EC1CB63-7CC4-4A02-9585-4B541BF7F3CE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TFS Build</a:t>
          </a:r>
          <a:endParaRPr lang="en-US" dirty="0">
            <a:solidFill>
              <a:schemeClr val="bg1"/>
            </a:solidFill>
          </a:endParaRPr>
        </a:p>
      </dgm:t>
    </dgm:pt>
    <dgm:pt modelId="{C1FFC950-2CBB-4550-9003-E0CE17BDAB74}" type="parTrans" cxnId="{29CF4370-D1F9-45E1-9334-63A1F4B49928}">
      <dgm:prSet/>
      <dgm:spPr/>
      <dgm:t>
        <a:bodyPr/>
        <a:lstStyle/>
        <a:p>
          <a:endParaRPr lang="en-US"/>
        </a:p>
      </dgm:t>
    </dgm:pt>
    <dgm:pt modelId="{FB525A0F-19E2-4D2F-9813-0BBA647AD974}" type="sibTrans" cxnId="{29CF4370-D1F9-45E1-9334-63A1F4B49928}">
      <dgm:prSet/>
      <dgm:spPr/>
      <dgm:t>
        <a:bodyPr/>
        <a:lstStyle/>
        <a:p>
          <a:endParaRPr lang="en-US"/>
        </a:p>
      </dgm:t>
    </dgm:pt>
    <dgm:pt modelId="{9357495E-88A1-48AA-98BE-73EB45601BCC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Deploy to Azure</a:t>
          </a:r>
          <a:endParaRPr lang="en-US" dirty="0">
            <a:solidFill>
              <a:schemeClr val="bg1"/>
            </a:solidFill>
          </a:endParaRPr>
        </a:p>
      </dgm:t>
    </dgm:pt>
    <dgm:pt modelId="{E24245F2-F68C-4C41-9157-4B14918064BC}" type="parTrans" cxnId="{9BEFEDB0-9F73-4828-A035-DAECA941B33B}">
      <dgm:prSet/>
      <dgm:spPr/>
      <dgm:t>
        <a:bodyPr/>
        <a:lstStyle/>
        <a:p>
          <a:endParaRPr lang="en-US"/>
        </a:p>
      </dgm:t>
    </dgm:pt>
    <dgm:pt modelId="{CDB74DBF-7C90-4571-8CD9-ABB13911421A}" type="sibTrans" cxnId="{9BEFEDB0-9F73-4828-A035-DAECA941B33B}">
      <dgm:prSet/>
      <dgm:spPr/>
      <dgm:t>
        <a:bodyPr/>
        <a:lstStyle/>
        <a:p>
          <a:endParaRPr lang="en-US"/>
        </a:p>
      </dgm:t>
    </dgm:pt>
    <dgm:pt modelId="{35581009-4303-46C4-B104-92215BCF75BD}" type="pres">
      <dgm:prSet presAssocID="{0DCD536A-BCC1-4326-867E-E359042F0346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58304-CE1A-4E61-ABD6-D65DEE341C94}" type="pres">
      <dgm:prSet presAssocID="{0DCD536A-BCC1-4326-867E-E359042F0346}" presName="arrow" presStyleLbl="bgShp" presStyleIdx="0" presStyleCnt="1"/>
      <dgm:spPr/>
      <dgm:t>
        <a:bodyPr/>
        <a:lstStyle/>
        <a:p>
          <a:endParaRPr lang="en-US"/>
        </a:p>
      </dgm:t>
    </dgm:pt>
    <dgm:pt modelId="{9333F6A6-2680-4B38-B960-2FC71955A2B9}" type="pres">
      <dgm:prSet presAssocID="{0DCD536A-BCC1-4326-867E-E359042F0346}" presName="arrowDiagram3" presStyleCnt="0"/>
      <dgm:spPr/>
      <dgm:t>
        <a:bodyPr/>
        <a:lstStyle/>
        <a:p>
          <a:endParaRPr lang="en-US"/>
        </a:p>
      </dgm:t>
    </dgm:pt>
    <dgm:pt modelId="{91B94644-AB37-4177-AACB-15A87C989C26}" type="pres">
      <dgm:prSet presAssocID="{08C22FAD-920B-45DB-8781-35F76815AFB5}" presName="bullet3a" presStyleLbl="node1" presStyleIdx="0" presStyleCnt="3"/>
      <dgm:spPr/>
      <dgm:t>
        <a:bodyPr/>
        <a:lstStyle/>
        <a:p>
          <a:endParaRPr lang="en-US"/>
        </a:p>
      </dgm:t>
    </dgm:pt>
    <dgm:pt modelId="{FCFEA118-4CFE-455E-99D2-16AAAA1831A7}" type="pres">
      <dgm:prSet presAssocID="{08C22FAD-920B-45DB-8781-35F76815AFB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224AB-5510-4139-96B1-138B678776C7}" type="pres">
      <dgm:prSet presAssocID="{6D0041DB-DC4A-46D3-8974-0B753C0ACBA5}" presName="bullet3b" presStyleLbl="node1" presStyleIdx="1" presStyleCnt="3"/>
      <dgm:spPr/>
      <dgm:t>
        <a:bodyPr/>
        <a:lstStyle/>
        <a:p>
          <a:endParaRPr lang="en-US"/>
        </a:p>
      </dgm:t>
    </dgm:pt>
    <dgm:pt modelId="{916CDF99-CE23-4269-ADD1-409F59369E11}" type="pres">
      <dgm:prSet presAssocID="{6D0041DB-DC4A-46D3-8974-0B753C0ACBA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72EBD-B26E-460C-8BEA-5F1FE8CC0384}" type="pres">
      <dgm:prSet presAssocID="{A849215E-F235-403B-8317-EEE0EB99DC9D}" presName="bullet3c" presStyleLbl="node1" presStyleIdx="2" presStyleCnt="3"/>
      <dgm:spPr/>
      <dgm:t>
        <a:bodyPr/>
        <a:lstStyle/>
        <a:p>
          <a:endParaRPr lang="en-US"/>
        </a:p>
      </dgm:t>
    </dgm:pt>
    <dgm:pt modelId="{3FAB0205-52F1-4F4F-82B6-B26D428B8875}" type="pres">
      <dgm:prSet presAssocID="{A849215E-F235-403B-8317-EEE0EB99DC9D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1F64FB-421F-4C98-9FFC-9813E216A621}" type="presOf" srcId="{6D0041DB-DC4A-46D3-8974-0B753C0ACBA5}" destId="{916CDF99-CE23-4269-ADD1-409F59369E11}" srcOrd="0" destOrd="0" presId="urn:microsoft.com/office/officeart/2005/8/layout/arrow2"/>
    <dgm:cxn modelId="{18DA3F8A-00CD-4CB0-AC7B-51EE1090CF98}" type="presOf" srcId="{96DCF4EB-C15A-4AD5-AD33-CDB8573C63B9}" destId="{FCFEA118-4CFE-455E-99D2-16AAAA1831A7}" srcOrd="0" destOrd="2" presId="urn:microsoft.com/office/officeart/2005/8/layout/arrow2"/>
    <dgm:cxn modelId="{29CF4370-D1F9-45E1-9334-63A1F4B49928}" srcId="{A849215E-F235-403B-8317-EEE0EB99DC9D}" destId="{2EC1CB63-7CC4-4A02-9585-4B541BF7F3CE}" srcOrd="0" destOrd="0" parTransId="{C1FFC950-2CBB-4550-9003-E0CE17BDAB74}" sibTransId="{FB525A0F-19E2-4D2F-9813-0BBA647AD974}"/>
    <dgm:cxn modelId="{9BA6067C-A4BB-4797-9700-217AED17B7EB}" type="presOf" srcId="{08C22FAD-920B-45DB-8781-35F76815AFB5}" destId="{FCFEA118-4CFE-455E-99D2-16AAAA1831A7}" srcOrd="0" destOrd="0" presId="urn:microsoft.com/office/officeart/2005/8/layout/arrow2"/>
    <dgm:cxn modelId="{77A314B5-999B-43F1-931B-04F2E9AEB521}" type="presOf" srcId="{AB7E17E3-856A-4AD7-A25F-289BE3E118FF}" destId="{FCFEA118-4CFE-455E-99D2-16AAAA1831A7}" srcOrd="0" destOrd="1" presId="urn:microsoft.com/office/officeart/2005/8/layout/arrow2"/>
    <dgm:cxn modelId="{FF2F8ACF-3007-4419-BA41-59A712A93582}" srcId="{6D0041DB-DC4A-46D3-8974-0B753C0ACBA5}" destId="{ACD057EA-EB94-42BF-9BB9-18B9DD5D6409}" srcOrd="0" destOrd="0" parTransId="{CCA252DE-EB41-48D9-9C28-0B1DF7BCBC6C}" sibTransId="{5F13A299-47D8-4F80-8188-00558E490F14}"/>
    <dgm:cxn modelId="{CF4F4E5F-32B6-43C7-84BF-C82CAAF27806}" type="presOf" srcId="{A849215E-F235-403B-8317-EEE0EB99DC9D}" destId="{3FAB0205-52F1-4F4F-82B6-B26D428B8875}" srcOrd="0" destOrd="0" presId="urn:microsoft.com/office/officeart/2005/8/layout/arrow2"/>
    <dgm:cxn modelId="{F84BC475-4835-4D3B-8C2A-FEA59821278E}" type="presOf" srcId="{0DCD536A-BCC1-4326-867E-E359042F0346}" destId="{35581009-4303-46C4-B104-92215BCF75BD}" srcOrd="0" destOrd="0" presId="urn:microsoft.com/office/officeart/2005/8/layout/arrow2"/>
    <dgm:cxn modelId="{9BEFEDB0-9F73-4828-A035-DAECA941B33B}" srcId="{A849215E-F235-403B-8317-EEE0EB99DC9D}" destId="{9357495E-88A1-48AA-98BE-73EB45601BCC}" srcOrd="1" destOrd="0" parTransId="{E24245F2-F68C-4C41-9157-4B14918064BC}" sibTransId="{CDB74DBF-7C90-4571-8CD9-ABB13911421A}"/>
    <dgm:cxn modelId="{5DB579EF-899C-4154-82C6-D375FDA977D3}" srcId="{08C22FAD-920B-45DB-8781-35F76815AFB5}" destId="{AB7E17E3-856A-4AD7-A25F-289BE3E118FF}" srcOrd="0" destOrd="0" parTransId="{D81F3C49-252B-4166-9AD3-B8DA5F0A0E7B}" sibTransId="{A9514557-7C6F-4704-B6CA-85767BE8202B}"/>
    <dgm:cxn modelId="{E956DF34-1D2C-456E-85A2-1C511691EBF4}" srcId="{0DCD536A-BCC1-4326-867E-E359042F0346}" destId="{6D0041DB-DC4A-46D3-8974-0B753C0ACBA5}" srcOrd="1" destOrd="0" parTransId="{9F65DF2C-24B9-4358-B750-99A9F509F932}" sibTransId="{F844F931-813F-4DF7-AA65-1A48048AF1AB}"/>
    <dgm:cxn modelId="{7DA90103-8E99-40D2-9185-0A94A7F5A02D}" srcId="{0DCD536A-BCC1-4326-867E-E359042F0346}" destId="{08C22FAD-920B-45DB-8781-35F76815AFB5}" srcOrd="0" destOrd="0" parTransId="{40BACD93-65DA-424C-A142-A62B6909E0C1}" sibTransId="{6B496884-0E30-4105-93C8-E161558000C5}"/>
    <dgm:cxn modelId="{01806DD7-F00A-48E3-A0AD-A20A39416F3A}" type="presOf" srcId="{9357495E-88A1-48AA-98BE-73EB45601BCC}" destId="{3FAB0205-52F1-4F4F-82B6-B26D428B8875}" srcOrd="0" destOrd="2" presId="urn:microsoft.com/office/officeart/2005/8/layout/arrow2"/>
    <dgm:cxn modelId="{E4A1A0F2-B889-488F-81FA-DE57F2D19728}" srcId="{08C22FAD-920B-45DB-8781-35F76815AFB5}" destId="{96DCF4EB-C15A-4AD5-AD33-CDB8573C63B9}" srcOrd="1" destOrd="0" parTransId="{44CF4BE2-C083-4CEC-9147-72F209D45BD2}" sibTransId="{09146FB9-2D75-49B7-B511-395FF04E53B0}"/>
    <dgm:cxn modelId="{637385F7-87FE-427E-8086-593FE61BA27F}" type="presOf" srcId="{ACD057EA-EB94-42BF-9BB9-18B9DD5D6409}" destId="{916CDF99-CE23-4269-ADD1-409F59369E11}" srcOrd="0" destOrd="1" presId="urn:microsoft.com/office/officeart/2005/8/layout/arrow2"/>
    <dgm:cxn modelId="{0F56477E-2FDC-4F40-B5A7-C4F28605547A}" srcId="{0DCD536A-BCC1-4326-867E-E359042F0346}" destId="{A849215E-F235-403B-8317-EEE0EB99DC9D}" srcOrd="2" destOrd="0" parTransId="{C23A0411-E94D-453C-AF40-019323C025A3}" sibTransId="{57417B41-D74A-4981-BD64-AD70342537D3}"/>
    <dgm:cxn modelId="{704C4E62-5AFB-495D-B7DA-7510134B852A}" type="presOf" srcId="{2EC1CB63-7CC4-4A02-9585-4B541BF7F3CE}" destId="{3FAB0205-52F1-4F4F-82B6-B26D428B8875}" srcOrd="0" destOrd="1" presId="urn:microsoft.com/office/officeart/2005/8/layout/arrow2"/>
    <dgm:cxn modelId="{109F2C07-33A3-4656-A7D1-4757125C8290}" type="presParOf" srcId="{35581009-4303-46C4-B104-92215BCF75BD}" destId="{BF358304-CE1A-4E61-ABD6-D65DEE341C94}" srcOrd="0" destOrd="0" presId="urn:microsoft.com/office/officeart/2005/8/layout/arrow2"/>
    <dgm:cxn modelId="{F5CF5E42-122C-45D2-8759-00870AC6AF2F}" type="presParOf" srcId="{35581009-4303-46C4-B104-92215BCF75BD}" destId="{9333F6A6-2680-4B38-B960-2FC71955A2B9}" srcOrd="1" destOrd="0" presId="urn:microsoft.com/office/officeart/2005/8/layout/arrow2"/>
    <dgm:cxn modelId="{62CD43F5-E18B-4036-8CD9-472EA02C77F5}" type="presParOf" srcId="{9333F6A6-2680-4B38-B960-2FC71955A2B9}" destId="{91B94644-AB37-4177-AACB-15A87C989C26}" srcOrd="0" destOrd="0" presId="urn:microsoft.com/office/officeart/2005/8/layout/arrow2"/>
    <dgm:cxn modelId="{8203FC50-BA0C-455E-871A-F227272B08DC}" type="presParOf" srcId="{9333F6A6-2680-4B38-B960-2FC71955A2B9}" destId="{FCFEA118-4CFE-455E-99D2-16AAAA1831A7}" srcOrd="1" destOrd="0" presId="urn:microsoft.com/office/officeart/2005/8/layout/arrow2"/>
    <dgm:cxn modelId="{C05AB0EA-1ED1-4CEA-9AF9-4B774F4CD664}" type="presParOf" srcId="{9333F6A6-2680-4B38-B960-2FC71955A2B9}" destId="{14F224AB-5510-4139-96B1-138B678776C7}" srcOrd="2" destOrd="0" presId="urn:microsoft.com/office/officeart/2005/8/layout/arrow2"/>
    <dgm:cxn modelId="{F7C0F718-8279-4E4D-AC5F-2C4BEC2AD237}" type="presParOf" srcId="{9333F6A6-2680-4B38-B960-2FC71955A2B9}" destId="{916CDF99-CE23-4269-ADD1-409F59369E11}" srcOrd="3" destOrd="0" presId="urn:microsoft.com/office/officeart/2005/8/layout/arrow2"/>
    <dgm:cxn modelId="{0332DC21-F752-42AF-8F77-37786DE12687}" type="presParOf" srcId="{9333F6A6-2680-4B38-B960-2FC71955A2B9}" destId="{EBA72EBD-B26E-460C-8BEA-5F1FE8CC0384}" srcOrd="4" destOrd="0" presId="urn:microsoft.com/office/officeart/2005/8/layout/arrow2"/>
    <dgm:cxn modelId="{8DAD4119-F690-414B-AF7F-6BAFBE2A60AB}" type="presParOf" srcId="{9333F6A6-2680-4B38-B960-2FC71955A2B9}" destId="{3FAB0205-52F1-4F4F-82B6-B26D428B887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8D2A-CF2A-4F34-8965-8C9ED451ECF8}">
      <dsp:nvSpPr>
        <dsp:cNvPr id="0" name=""/>
        <dsp:cNvSpPr/>
      </dsp:nvSpPr>
      <dsp:spPr>
        <a:xfrm>
          <a:off x="1332227" y="1011"/>
          <a:ext cx="517594" cy="51759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5DB19-4709-4AC8-A080-8F57A505A041}">
      <dsp:nvSpPr>
        <dsp:cNvPr id="0" name=""/>
        <dsp:cNvSpPr/>
      </dsp:nvSpPr>
      <dsp:spPr>
        <a:xfrm>
          <a:off x="1383986" y="52771"/>
          <a:ext cx="414075" cy="414075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4C8D9-AAB0-4A3D-9A90-62FF6F9DF1F8}">
      <dsp:nvSpPr>
        <dsp:cNvPr id="0" name=""/>
        <dsp:cNvSpPr/>
      </dsp:nvSpPr>
      <dsp:spPr>
        <a:xfrm rot="16200000">
          <a:off x="736993" y="1165599"/>
          <a:ext cx="1501024" cy="3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Sites</a:t>
          </a:r>
          <a:endParaRPr lang="en-US" sz="2800" kern="1200" dirty="0"/>
        </a:p>
      </dsp:txBody>
      <dsp:txXfrm>
        <a:off x="736993" y="1165599"/>
        <a:ext cx="1501024" cy="310556"/>
      </dsp:txXfrm>
    </dsp:sp>
    <dsp:sp modelId="{4E506AA2-29BF-4DB7-8DC7-110D39F0F1E4}">
      <dsp:nvSpPr>
        <dsp:cNvPr id="0" name=""/>
        <dsp:cNvSpPr/>
      </dsp:nvSpPr>
      <dsp:spPr>
        <a:xfrm>
          <a:off x="1694543" y="1011"/>
          <a:ext cx="1035189" cy="2070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Build with ASP.NET, PHP or Node.js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Deploy in seconds with FTP, </a:t>
          </a:r>
          <a:r>
            <a:rPr lang="en-US" sz="1600" kern="1200" dirty="0" err="1" smtClean="0"/>
            <a:t>Git</a:t>
          </a:r>
          <a:r>
            <a:rPr lang="en-US" sz="1600" kern="1200" dirty="0" smtClean="0"/>
            <a:t> or TFS</a:t>
          </a:r>
          <a:endParaRPr lang="en-US" sz="1600" kern="1200" dirty="0"/>
        </a:p>
      </dsp:txBody>
      <dsp:txXfrm>
        <a:off x="1694543" y="1011"/>
        <a:ext cx="1035189" cy="2070378"/>
      </dsp:txXfrm>
    </dsp:sp>
    <dsp:sp modelId="{18393132-0F34-427B-9E4D-1D33E75A0C46}">
      <dsp:nvSpPr>
        <dsp:cNvPr id="0" name=""/>
        <dsp:cNvSpPr/>
      </dsp:nvSpPr>
      <dsp:spPr>
        <a:xfrm>
          <a:off x="3047885" y="1011"/>
          <a:ext cx="517594" cy="51759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2818F-821C-49D7-AE89-5A72FD646AA2}">
      <dsp:nvSpPr>
        <dsp:cNvPr id="0" name=""/>
        <dsp:cNvSpPr/>
      </dsp:nvSpPr>
      <dsp:spPr>
        <a:xfrm>
          <a:off x="3099645" y="52771"/>
          <a:ext cx="414075" cy="41407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5FFD6-95D9-48F0-8B7A-2BA30277602E}">
      <dsp:nvSpPr>
        <dsp:cNvPr id="0" name=""/>
        <dsp:cNvSpPr/>
      </dsp:nvSpPr>
      <dsp:spPr>
        <a:xfrm rot="16200000">
          <a:off x="2452652" y="1165599"/>
          <a:ext cx="1501024" cy="3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Mobile Services</a:t>
          </a:r>
          <a:endParaRPr lang="en-US" sz="2800" kern="1200" dirty="0"/>
        </a:p>
      </dsp:txBody>
      <dsp:txXfrm>
        <a:off x="2452652" y="1165599"/>
        <a:ext cx="1501024" cy="310556"/>
      </dsp:txXfrm>
    </dsp:sp>
    <dsp:sp modelId="{43062622-2E36-466C-91F2-850C71A7BDFA}">
      <dsp:nvSpPr>
        <dsp:cNvPr id="0" name=""/>
        <dsp:cNvSpPr/>
      </dsp:nvSpPr>
      <dsp:spPr>
        <a:xfrm>
          <a:off x="3410202" y="1011"/>
          <a:ext cx="1035189" cy="2070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Turnkey backend solutions for your mobile app.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Incorporate storage, user authentication &amp; push notifications</a:t>
          </a:r>
          <a:endParaRPr lang="en-US" sz="1600" kern="1200" dirty="0"/>
        </a:p>
      </dsp:txBody>
      <dsp:txXfrm>
        <a:off x="3410202" y="1011"/>
        <a:ext cx="1035189" cy="2070378"/>
      </dsp:txXfrm>
    </dsp:sp>
    <dsp:sp modelId="{70692473-F232-4750-9D86-332D2C8F3A26}">
      <dsp:nvSpPr>
        <dsp:cNvPr id="0" name=""/>
        <dsp:cNvSpPr/>
      </dsp:nvSpPr>
      <dsp:spPr>
        <a:xfrm>
          <a:off x="4763544" y="1011"/>
          <a:ext cx="517594" cy="51759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17882-1499-438C-BE2F-A14784AEB214}">
      <dsp:nvSpPr>
        <dsp:cNvPr id="0" name=""/>
        <dsp:cNvSpPr/>
      </dsp:nvSpPr>
      <dsp:spPr>
        <a:xfrm>
          <a:off x="4815303" y="52771"/>
          <a:ext cx="414075" cy="4140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D464-318E-4856-AE23-FD57D089F555}">
      <dsp:nvSpPr>
        <dsp:cNvPr id="0" name=""/>
        <dsp:cNvSpPr/>
      </dsp:nvSpPr>
      <dsp:spPr>
        <a:xfrm rot="16200000">
          <a:off x="4168310" y="1165599"/>
          <a:ext cx="1501024" cy="3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Big Data</a:t>
          </a:r>
          <a:endParaRPr lang="en-US" sz="2800" kern="1200" dirty="0"/>
        </a:p>
      </dsp:txBody>
      <dsp:txXfrm>
        <a:off x="4168310" y="1165599"/>
        <a:ext cx="1501024" cy="310556"/>
      </dsp:txXfrm>
    </dsp:sp>
    <dsp:sp modelId="{53DF97BD-04E7-4AA9-B01D-DB4560C0E7B2}">
      <dsp:nvSpPr>
        <dsp:cNvPr id="0" name=""/>
        <dsp:cNvSpPr/>
      </dsp:nvSpPr>
      <dsp:spPr>
        <a:xfrm>
          <a:off x="5125860" y="1011"/>
          <a:ext cx="1035189" cy="2070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Fully compatible enterprise-ready </a:t>
          </a:r>
          <a:r>
            <a:rPr lang="en-US" sz="1600" kern="1200" dirty="0" err="1" smtClean="0"/>
            <a:t>Hadoop</a:t>
          </a:r>
          <a:r>
            <a:rPr lang="en-US" sz="1600" kern="1200" dirty="0" smtClean="0"/>
            <a:t> service.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Integrates with Active Directory and System Center</a:t>
          </a:r>
          <a:endParaRPr lang="en-US" sz="1600" kern="1200" dirty="0"/>
        </a:p>
      </dsp:txBody>
      <dsp:txXfrm>
        <a:off x="5125860" y="1011"/>
        <a:ext cx="1035189" cy="207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AB891-74AD-4037-BB15-D3C8A05F1B2A}">
      <dsp:nvSpPr>
        <dsp:cNvPr id="0" name=""/>
        <dsp:cNvSpPr/>
      </dsp:nvSpPr>
      <dsp:spPr>
        <a:xfrm>
          <a:off x="1232027" y="1060"/>
          <a:ext cx="542335" cy="54233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E93A1-BA74-44F9-80CA-E84088F72088}">
      <dsp:nvSpPr>
        <dsp:cNvPr id="0" name=""/>
        <dsp:cNvSpPr/>
      </dsp:nvSpPr>
      <dsp:spPr>
        <a:xfrm>
          <a:off x="1286260" y="55293"/>
          <a:ext cx="433868" cy="433868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BBA33-F2DC-40DC-8ECF-BD811A797BFF}">
      <dsp:nvSpPr>
        <dsp:cNvPr id="0" name=""/>
        <dsp:cNvSpPr/>
      </dsp:nvSpPr>
      <dsp:spPr>
        <a:xfrm rot="16200000">
          <a:off x="608341" y="1221314"/>
          <a:ext cx="1572772" cy="32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Virtual Machines</a:t>
          </a:r>
          <a:endParaRPr lang="en-US" sz="2800" kern="1200" dirty="0"/>
        </a:p>
      </dsp:txBody>
      <dsp:txXfrm>
        <a:off x="608341" y="1221314"/>
        <a:ext cx="1572772" cy="325401"/>
      </dsp:txXfrm>
    </dsp:sp>
    <dsp:sp modelId="{6158ACFF-A999-44D9-B87C-040364A4FFA9}">
      <dsp:nvSpPr>
        <dsp:cNvPr id="0" name=""/>
        <dsp:cNvSpPr/>
      </dsp:nvSpPr>
      <dsp:spPr>
        <a:xfrm>
          <a:off x="1611661" y="1060"/>
          <a:ext cx="1084670" cy="2169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Deploy Windows and Linux VM’s.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Migrate existing  applications &amp; infrastructure.</a:t>
          </a:r>
          <a:endParaRPr lang="en-US" sz="1600" kern="1200" dirty="0"/>
        </a:p>
      </dsp:txBody>
      <dsp:txXfrm>
        <a:off x="1611661" y="1060"/>
        <a:ext cx="1084670" cy="2169341"/>
      </dsp:txXfrm>
    </dsp:sp>
    <dsp:sp modelId="{980BDBED-CAB7-484D-B725-8A20A6A47CFC}">
      <dsp:nvSpPr>
        <dsp:cNvPr id="0" name=""/>
        <dsp:cNvSpPr/>
      </dsp:nvSpPr>
      <dsp:spPr>
        <a:xfrm>
          <a:off x="3014485" y="1060"/>
          <a:ext cx="542335" cy="54233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4E7E6-13F7-4CDC-804F-936FB7B67B27}">
      <dsp:nvSpPr>
        <dsp:cNvPr id="0" name=""/>
        <dsp:cNvSpPr/>
      </dsp:nvSpPr>
      <dsp:spPr>
        <a:xfrm>
          <a:off x="3068719" y="55293"/>
          <a:ext cx="433868" cy="43386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CDDFB-DCB2-400E-B4C2-A0E0BBCBB442}">
      <dsp:nvSpPr>
        <dsp:cNvPr id="0" name=""/>
        <dsp:cNvSpPr/>
      </dsp:nvSpPr>
      <dsp:spPr>
        <a:xfrm rot="16200000">
          <a:off x="2390800" y="1221314"/>
          <a:ext cx="1572772" cy="32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Services</a:t>
          </a:r>
          <a:endParaRPr lang="en-US" sz="2800" kern="1200" dirty="0"/>
        </a:p>
      </dsp:txBody>
      <dsp:txXfrm>
        <a:off x="2390800" y="1221314"/>
        <a:ext cx="1572772" cy="325401"/>
      </dsp:txXfrm>
    </dsp:sp>
    <dsp:sp modelId="{C8E10B05-4C6D-4D31-BDB2-284AD6FE35F9}">
      <dsp:nvSpPr>
        <dsp:cNvPr id="0" name=""/>
        <dsp:cNvSpPr/>
      </dsp:nvSpPr>
      <dsp:spPr>
        <a:xfrm>
          <a:off x="3394120" y="1060"/>
          <a:ext cx="1084670" cy="2169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Enterprise-grade cloud platform </a:t>
          </a:r>
          <a:r>
            <a:rPr lang="en-US" sz="1600" kern="1200" dirty="0" err="1" smtClean="0"/>
            <a:t>PaaS</a:t>
          </a:r>
          <a:r>
            <a:rPr lang="en-US" sz="1600" kern="1200" dirty="0" smtClean="0"/>
            <a:t> environment. 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multi-tier scenarios, automated deployments &amp; elastic scale.</a:t>
          </a:r>
          <a:endParaRPr lang="en-US" sz="1600" kern="1200" dirty="0"/>
        </a:p>
      </dsp:txBody>
      <dsp:txXfrm>
        <a:off x="3394120" y="1060"/>
        <a:ext cx="1084670" cy="2169341"/>
      </dsp:txXfrm>
    </dsp:sp>
    <dsp:sp modelId="{E8D20315-89C3-4BB2-B0E4-1B3CA0B035A2}">
      <dsp:nvSpPr>
        <dsp:cNvPr id="0" name=""/>
        <dsp:cNvSpPr/>
      </dsp:nvSpPr>
      <dsp:spPr>
        <a:xfrm>
          <a:off x="4796944" y="1060"/>
          <a:ext cx="542335" cy="54233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71AB-0E55-43F8-8806-A052F086C891}">
      <dsp:nvSpPr>
        <dsp:cNvPr id="0" name=""/>
        <dsp:cNvSpPr/>
      </dsp:nvSpPr>
      <dsp:spPr>
        <a:xfrm>
          <a:off x="4851178" y="55293"/>
          <a:ext cx="433868" cy="4338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122B9-3A2D-4C09-92D4-18683C100472}">
      <dsp:nvSpPr>
        <dsp:cNvPr id="0" name=""/>
        <dsp:cNvSpPr/>
      </dsp:nvSpPr>
      <dsp:spPr>
        <a:xfrm rot="16200000">
          <a:off x="4173258" y="1221314"/>
          <a:ext cx="1572772" cy="32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Media</a:t>
          </a:r>
          <a:endParaRPr lang="en-US" sz="2800" kern="1200" dirty="0"/>
        </a:p>
      </dsp:txBody>
      <dsp:txXfrm>
        <a:off x="4173258" y="1221314"/>
        <a:ext cx="1572772" cy="325401"/>
      </dsp:txXfrm>
    </dsp:sp>
    <dsp:sp modelId="{423055D7-B369-4ED4-89A3-01EB2F1A77E9}">
      <dsp:nvSpPr>
        <dsp:cNvPr id="0" name=""/>
        <dsp:cNvSpPr/>
      </dsp:nvSpPr>
      <dsp:spPr>
        <a:xfrm>
          <a:off x="5176579" y="1060"/>
          <a:ext cx="1084670" cy="2169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Create, manage and distribute media in the cloud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provides encoding, protection, streaming &amp; analytics support</a:t>
          </a:r>
          <a:endParaRPr lang="en-US" sz="1600" kern="1200" dirty="0"/>
        </a:p>
      </dsp:txBody>
      <dsp:txXfrm>
        <a:off x="5176579" y="1060"/>
        <a:ext cx="1084670" cy="2169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2A33B-34E3-4E1A-BE4C-7390A9B04CD4}">
      <dsp:nvSpPr>
        <dsp:cNvPr id="0" name=""/>
        <dsp:cNvSpPr/>
      </dsp:nvSpPr>
      <dsp:spPr>
        <a:xfrm>
          <a:off x="1114" y="0"/>
          <a:ext cx="1087045" cy="8203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Long setup and cycle times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5140" y="24026"/>
        <a:ext cx="1038993" cy="772270"/>
      </dsp:txXfrm>
    </dsp:sp>
    <dsp:sp modelId="{91E5A5EF-F816-4A8F-88EB-4E2D76E2B37A}">
      <dsp:nvSpPr>
        <dsp:cNvPr id="0" name=""/>
        <dsp:cNvSpPr/>
      </dsp:nvSpPr>
      <dsp:spPr>
        <a:xfrm>
          <a:off x="1270783" y="0"/>
          <a:ext cx="1087045" cy="8203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High infrastructure costs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294809" y="24026"/>
        <a:ext cx="1038993" cy="772270"/>
      </dsp:txXfrm>
    </dsp:sp>
    <dsp:sp modelId="{48905A70-C9D6-4E32-9B18-B2D32164DAEB}">
      <dsp:nvSpPr>
        <dsp:cNvPr id="0" name=""/>
        <dsp:cNvSpPr/>
      </dsp:nvSpPr>
      <dsp:spPr>
        <a:xfrm>
          <a:off x="2540452" y="0"/>
          <a:ext cx="1087045" cy="8203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Limited data center capacity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564478" y="24026"/>
        <a:ext cx="1038993" cy="772270"/>
      </dsp:txXfrm>
    </dsp:sp>
    <dsp:sp modelId="{BD12327F-9BAE-4B4A-AFBE-E653AEF01D07}">
      <dsp:nvSpPr>
        <dsp:cNvPr id="0" name=""/>
        <dsp:cNvSpPr/>
      </dsp:nvSpPr>
      <dsp:spPr>
        <a:xfrm>
          <a:off x="3810121" y="0"/>
          <a:ext cx="1087045" cy="8203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Hard to replicate production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834147" y="24026"/>
        <a:ext cx="1038993" cy="772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58304-CE1A-4E61-ABD6-D65DEE341C94}">
      <dsp:nvSpPr>
        <dsp:cNvPr id="0" name=""/>
        <dsp:cNvSpPr/>
      </dsp:nvSpPr>
      <dsp:spPr>
        <a:xfrm>
          <a:off x="672929" y="0"/>
          <a:ext cx="7521916" cy="470119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94644-AB37-4177-AACB-15A87C989C26}">
      <dsp:nvSpPr>
        <dsp:cNvPr id="0" name=""/>
        <dsp:cNvSpPr/>
      </dsp:nvSpPr>
      <dsp:spPr>
        <a:xfrm>
          <a:off x="1628212" y="3244766"/>
          <a:ext cx="195569" cy="1955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FEA118-4CFE-455E-99D2-16AAAA1831A7}">
      <dsp:nvSpPr>
        <dsp:cNvPr id="0" name=""/>
        <dsp:cNvSpPr/>
      </dsp:nvSpPr>
      <dsp:spPr>
        <a:xfrm>
          <a:off x="1725997" y="3342551"/>
          <a:ext cx="1752606" cy="1358646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2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bg1"/>
              </a:solidFill>
            </a:rPr>
            <a:t>Build</a:t>
          </a:r>
          <a:endParaRPr lang="en-US" sz="28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</a:rPr>
            <a:t>VS 2010</a:t>
          </a:r>
          <a:endParaRPr lang="en-US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</a:rPr>
            <a:t>TFS Online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1725997" y="3342551"/>
        <a:ext cx="1752606" cy="1358646"/>
      </dsp:txXfrm>
    </dsp:sp>
    <dsp:sp modelId="{14F224AB-5510-4139-96B1-138B678776C7}">
      <dsp:nvSpPr>
        <dsp:cNvPr id="0" name=""/>
        <dsp:cNvSpPr/>
      </dsp:nvSpPr>
      <dsp:spPr>
        <a:xfrm>
          <a:off x="3354492" y="1966981"/>
          <a:ext cx="353530" cy="353530"/>
        </a:xfrm>
        <a:prstGeom prst="ellips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CDF99-CE23-4269-ADD1-409F59369E11}">
      <dsp:nvSpPr>
        <dsp:cNvPr id="0" name=""/>
        <dsp:cNvSpPr/>
      </dsp:nvSpPr>
      <dsp:spPr>
        <a:xfrm>
          <a:off x="3531257" y="2143746"/>
          <a:ext cx="1805260" cy="2557451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32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bg1"/>
              </a:solidFill>
            </a:rPr>
            <a:t>Test</a:t>
          </a:r>
          <a:endParaRPr lang="en-US" sz="28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</a:rPr>
            <a:t>Azure SDK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531257" y="2143746"/>
        <a:ext cx="1805260" cy="2557451"/>
      </dsp:txXfrm>
    </dsp:sp>
    <dsp:sp modelId="{EBA72EBD-B26E-460C-8BEA-5F1FE8CC0384}">
      <dsp:nvSpPr>
        <dsp:cNvPr id="0" name=""/>
        <dsp:cNvSpPr/>
      </dsp:nvSpPr>
      <dsp:spPr>
        <a:xfrm>
          <a:off x="5430541" y="1189403"/>
          <a:ext cx="488924" cy="488924"/>
        </a:xfrm>
        <a:prstGeom prst="ellips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AB0205-52F1-4F4F-82B6-B26D428B8875}">
      <dsp:nvSpPr>
        <dsp:cNvPr id="0" name=""/>
        <dsp:cNvSpPr/>
      </dsp:nvSpPr>
      <dsp:spPr>
        <a:xfrm>
          <a:off x="5675003" y="1433865"/>
          <a:ext cx="1805260" cy="326733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07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bg1"/>
              </a:solidFill>
            </a:rPr>
            <a:t>Deploy</a:t>
          </a:r>
          <a:endParaRPr lang="en-US" sz="28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</a:rPr>
            <a:t>TFS Build</a:t>
          </a:r>
          <a:endParaRPr lang="en-US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solidFill>
                <a:schemeClr val="bg1"/>
              </a:solidFill>
            </a:rPr>
            <a:t>Deploy to Azure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5675003" y="1433865"/>
        <a:ext cx="1805260" cy="3267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smtClean="0"/>
              <a:t>©  2013 Visual Studio Live! All rights reserved.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ln/>
        </p:spPr>
        <p:txBody>
          <a:bodyPr lIns="92614" tIns="47092" rIns="92614" bIns="47092"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9473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: http://www.windowsazure.com/en-us/develop/net/common-tasks/publishing-with-tfs/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75E0-3B25-4016-B70E-F5CB56138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0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9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25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44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0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51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8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46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8945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17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hdphoto" Target="../media/hdphoto2.wdp"/><Relationship Id="rId5" Type="http://schemas.openxmlformats.org/officeDocument/2006/relationships/diagramColors" Target="../diagrams/colors3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3.xml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37443" y="1893897"/>
            <a:ext cx="6642997" cy="9794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dirty="0">
                <a:solidFill>
                  <a:srgbClr val="FFCC00"/>
                </a:solidFill>
              </a:rPr>
              <a:t>Application Server, Windows Server, and Windows Azure 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97390" y="3864412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Rockford Lhotka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CTO at Magenic</a:t>
            </a: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 dirty="0">
              <a:latin typeface="Times New Roman" pitchFamily="2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6750040" y="4977250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charset="0"/>
              </a:rPr>
              <a:t>Level</a:t>
            </a:r>
            <a:r>
              <a:rPr lang="en-US">
                <a:latin typeface="Arial" charset="0"/>
              </a:rPr>
              <a:t>: </a:t>
            </a:r>
            <a:r>
              <a:rPr lang="en-US" smtClean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05" y="4634565"/>
            <a:ext cx="3369286" cy="16571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</a:t>
            </a:r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149179" y="5074509"/>
            <a:ext cx="2916194" cy="5931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179" y="4629665"/>
            <a:ext cx="2916194" cy="354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9178" y="4275438"/>
            <a:ext cx="2916194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9179" y="3921211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7276" y="3921211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9179" y="3566984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075930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BL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721703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8227" y="2075930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78227" y="1721703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WinPRT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56454" y="2075930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6454" y="1721703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WinRT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78227" y="2430157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56454" y="2430156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2430156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Proxy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8" idx="0"/>
          </p:cNvCxnSpPr>
          <p:nvPr/>
        </p:nvCxnSpPr>
        <p:spPr>
          <a:xfrm>
            <a:off x="729049" y="2784383"/>
            <a:ext cx="1149179" cy="782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7" idx="0"/>
          </p:cNvCxnSpPr>
          <p:nvPr/>
        </p:nvCxnSpPr>
        <p:spPr>
          <a:xfrm>
            <a:off x="2607276" y="2784384"/>
            <a:ext cx="729049" cy="1136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7" idx="0"/>
          </p:cNvCxnSpPr>
          <p:nvPr/>
        </p:nvCxnSpPr>
        <p:spPr>
          <a:xfrm flipH="1">
            <a:off x="3336325" y="2784383"/>
            <a:ext cx="1149178" cy="1136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68627" y="1694442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3" idx="4"/>
          </p:cNvCxnSpPr>
          <p:nvPr/>
        </p:nvCxnSpPr>
        <p:spPr>
          <a:xfrm flipH="1">
            <a:off x="4065373" y="2351316"/>
            <a:ext cx="2403240" cy="3019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68627" y="2048669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PowerPivot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71755" y="2048669"/>
            <a:ext cx="1539668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Reporting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71755" y="1694442"/>
            <a:ext cx="1539668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2"/>
            <a:endCxn id="3" idx="4"/>
          </p:cNvCxnSpPr>
          <p:nvPr/>
        </p:nvCxnSpPr>
        <p:spPr>
          <a:xfrm flipH="1">
            <a:off x="4065373" y="2402896"/>
            <a:ext cx="4332303" cy="296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1149178" y="5799444"/>
            <a:ext cx="2916194" cy="35422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659027" y="3245708"/>
            <a:ext cx="3748216" cy="1993557"/>
          </a:xfrm>
          <a:prstGeom prst="roundRect">
            <a:avLst/>
          </a:prstGeom>
          <a:solidFill>
            <a:schemeClr val="lt1">
              <a:alpha val="30000"/>
            </a:schemeClr>
          </a:solidFill>
          <a:ln>
            <a:headEnd type="triangle" w="med" len="med"/>
            <a:tailEnd type="triangl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3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TextBox 59"/>
          <p:cNvSpPr txBox="1"/>
          <p:nvPr/>
        </p:nvSpPr>
        <p:spPr>
          <a:xfrm>
            <a:off x="300879" y="1624044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4" name="TextBox 53"/>
          <p:cNvSpPr txBox="1"/>
          <p:nvPr/>
        </p:nvSpPr>
        <p:spPr>
          <a:xfrm>
            <a:off x="300879" y="2932138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5" name="TextBox 52"/>
          <p:cNvSpPr txBox="1"/>
          <p:nvPr/>
        </p:nvSpPr>
        <p:spPr>
          <a:xfrm>
            <a:off x="300879" y="4240233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6" name="Rectangle 5"/>
          <p:cNvSpPr/>
          <p:nvPr/>
        </p:nvSpPr>
        <p:spPr>
          <a:xfrm>
            <a:off x="1907973" y="4314965"/>
            <a:ext cx="3433357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INFRASTRUCTURE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4106203"/>
            <a:ext cx="1275533" cy="126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2798109"/>
            <a:ext cx="1275533" cy="12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907973" y="3006870"/>
            <a:ext cx="3433357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PLATFORM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1490014"/>
            <a:ext cx="1275533" cy="12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907972" y="1698777"/>
            <a:ext cx="3433358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8195" y="2133103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8195" y="3441196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8195" y="4749289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3365348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800" eaLnBrk="1" fontAlgn="auto" hangingPunct="1">
              <a:spcAft>
                <a:spcPts val="0"/>
              </a:spcAft>
              <a:defRPr/>
            </a:pPr>
            <a:r>
              <a:rPr lang="en-US" sz="3300" kern="1200" dirty="0">
                <a:solidFill>
                  <a:schemeClr val="tx1"/>
                </a:solidFill>
                <a:effectLst/>
              </a:rPr>
              <a:t>Azure Overview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653374"/>
              </p:ext>
            </p:extLst>
          </p:nvPr>
        </p:nvGraphicFramePr>
        <p:xfrm>
          <a:off x="769661" y="1017714"/>
          <a:ext cx="7493277" cy="207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833643"/>
              </p:ext>
            </p:extLst>
          </p:nvPr>
        </p:nvGraphicFramePr>
        <p:xfrm>
          <a:off x="836001" y="4076423"/>
          <a:ext cx="7493277" cy="217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1696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800" eaLnBrk="1" fontAlgn="auto" hangingPunct="1">
              <a:spcAft>
                <a:spcPts val="0"/>
              </a:spcAft>
              <a:defRPr/>
            </a:pPr>
            <a:r>
              <a:rPr lang="en-US" sz="3300" kern="1200" dirty="0">
                <a:solidFill>
                  <a:schemeClr val="tx1"/>
                </a:solidFill>
                <a:effectLst/>
              </a:rPr>
              <a:t>Challenges in the Enterprise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361805" y="1931974"/>
          <a:ext cx="4898282" cy="820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41701" y="3187259"/>
            <a:ext cx="720873" cy="761895"/>
            <a:chOff x="7543800" y="2073311"/>
            <a:chExt cx="1055518" cy="905007"/>
          </a:xfrm>
        </p:grpSpPr>
        <p:pic>
          <p:nvPicPr>
            <p:cNvPr id="55" name="Picture 54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</a:blip>
            <a:stretch>
              <a:fillRect/>
            </a:stretch>
          </p:blipFill>
          <p:spPr bwMode="auto">
            <a:xfrm>
              <a:off x="7543800" y="2083198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Rectangle 55"/>
            <p:cNvSpPr/>
            <p:nvPr/>
          </p:nvSpPr>
          <p:spPr>
            <a:xfrm>
              <a:off x="7571486" y="2539612"/>
              <a:ext cx="1006546" cy="4387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spcBef>
                  <a:spcPts val="630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900" dirty="0">
                  <a:cs typeface="Segoe UI" pitchFamily="34" charset="0"/>
                </a:rPr>
                <a:t>Test Teams</a:t>
              </a:r>
            </a:p>
          </p:txBody>
        </p:sp>
        <p:pic>
          <p:nvPicPr>
            <p:cNvPr id="57" name="Picture 56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</a:blip>
            <a:stretch>
              <a:fillRect/>
            </a:stretch>
          </p:blipFill>
          <p:spPr bwMode="auto">
            <a:xfrm>
              <a:off x="7770897" y="2083692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</a:blip>
            <a:stretch>
              <a:fillRect/>
            </a:stretch>
          </p:blipFill>
          <p:spPr bwMode="auto">
            <a:xfrm>
              <a:off x="8001248" y="2073311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3830911" y="3186716"/>
            <a:ext cx="801797" cy="761895"/>
            <a:chOff x="7543800" y="2073311"/>
            <a:chExt cx="1055518" cy="905007"/>
          </a:xfrm>
        </p:grpSpPr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</a:blip>
            <a:stretch>
              <a:fillRect/>
            </a:stretch>
          </p:blipFill>
          <p:spPr bwMode="auto">
            <a:xfrm>
              <a:off x="7543800" y="2083198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Rectangle 51"/>
            <p:cNvSpPr/>
            <p:nvPr/>
          </p:nvSpPr>
          <p:spPr>
            <a:xfrm>
              <a:off x="7571486" y="2539612"/>
              <a:ext cx="1006545" cy="4387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spcBef>
                  <a:spcPts val="630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900" dirty="0">
                  <a:cs typeface="Segoe UI" pitchFamily="34" charset="0"/>
                </a:rPr>
                <a:t>Dev Teams</a:t>
              </a:r>
            </a:p>
          </p:txBody>
        </p:sp>
        <p:pic>
          <p:nvPicPr>
            <p:cNvPr id="53" name="Picture 5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</a:blip>
            <a:stretch>
              <a:fillRect/>
            </a:stretch>
          </p:blipFill>
          <p:spPr bwMode="auto">
            <a:xfrm>
              <a:off x="7770897" y="2083692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Picture 53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</a:blip>
            <a:stretch>
              <a:fillRect/>
            </a:stretch>
          </p:blipFill>
          <p:spPr bwMode="auto">
            <a:xfrm>
              <a:off x="8001248" y="2073311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1332363" y="2859547"/>
            <a:ext cx="4799879" cy="2972045"/>
            <a:chOff x="508001" y="2738777"/>
            <a:chExt cx="8530896" cy="3962726"/>
          </a:xfrm>
        </p:grpSpPr>
        <p:sp>
          <p:nvSpPr>
            <p:cNvPr id="19" name="TextBox 12"/>
            <p:cNvSpPr txBox="1"/>
            <p:nvPr/>
          </p:nvSpPr>
          <p:spPr>
            <a:xfrm>
              <a:off x="544576" y="3171749"/>
              <a:ext cx="24682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72"/>
              <a:r>
                <a:rPr lang="en-US" sz="1350" b="1" dirty="0"/>
                <a:t>Solution</a:t>
              </a:r>
            </a:p>
          </p:txBody>
        </p:sp>
        <p:sp>
          <p:nvSpPr>
            <p:cNvPr id="20" name="Cloud large"/>
            <p:cNvSpPr>
              <a:spLocks/>
            </p:cNvSpPr>
            <p:nvPr/>
          </p:nvSpPr>
          <p:spPr bwMode="black">
            <a:xfrm>
              <a:off x="3377150" y="4300170"/>
              <a:ext cx="5157249" cy="2401333"/>
            </a:xfrm>
            <a:custGeom>
              <a:avLst/>
              <a:gdLst>
                <a:gd name="T0" fmla="*/ 415 w 489"/>
                <a:gd name="T1" fmla="*/ 222 h 285"/>
                <a:gd name="T2" fmla="*/ 489 w 489"/>
                <a:gd name="T3" fmla="*/ 148 h 285"/>
                <a:gd name="T4" fmla="*/ 415 w 489"/>
                <a:gd name="T5" fmla="*/ 74 h 285"/>
                <a:gd name="T6" fmla="*/ 404 w 489"/>
                <a:gd name="T7" fmla="*/ 75 h 285"/>
                <a:gd name="T8" fmla="*/ 295 w 489"/>
                <a:gd name="T9" fmla="*/ 0 h 285"/>
                <a:gd name="T10" fmla="*/ 213 w 489"/>
                <a:gd name="T11" fmla="*/ 34 h 285"/>
                <a:gd name="T12" fmla="*/ 162 w 489"/>
                <a:gd name="T13" fmla="*/ 18 h 285"/>
                <a:gd name="T14" fmla="*/ 71 w 489"/>
                <a:gd name="T15" fmla="*/ 97 h 285"/>
                <a:gd name="T16" fmla="*/ 56 w 489"/>
                <a:gd name="T17" fmla="*/ 95 h 285"/>
                <a:gd name="T18" fmla="*/ 0 w 489"/>
                <a:gd name="T19" fmla="*/ 151 h 285"/>
                <a:gd name="T20" fmla="*/ 56 w 489"/>
                <a:gd name="T21" fmla="*/ 208 h 285"/>
                <a:gd name="T22" fmla="*/ 78 w 489"/>
                <a:gd name="T23" fmla="*/ 203 h 285"/>
                <a:gd name="T24" fmla="*/ 141 w 489"/>
                <a:gd name="T25" fmla="*/ 257 h 285"/>
                <a:gd name="T26" fmla="*/ 178 w 489"/>
                <a:gd name="T27" fmla="*/ 244 h 285"/>
                <a:gd name="T28" fmla="*/ 241 w 489"/>
                <a:gd name="T29" fmla="*/ 285 h 285"/>
                <a:gd name="T30" fmla="*/ 297 w 489"/>
                <a:gd name="T31" fmla="*/ 255 h 285"/>
                <a:gd name="T32" fmla="*/ 332 w 489"/>
                <a:gd name="T33" fmla="*/ 267 h 285"/>
                <a:gd name="T34" fmla="*/ 390 w 489"/>
                <a:gd name="T35" fmla="*/ 217 h 285"/>
                <a:gd name="T36" fmla="*/ 415 w 489"/>
                <a:gd name="T37" fmla="*/ 22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9" h="285">
                  <a:moveTo>
                    <a:pt x="415" y="222"/>
                  </a:moveTo>
                  <a:cubicBezTo>
                    <a:pt x="456" y="222"/>
                    <a:pt x="489" y="189"/>
                    <a:pt x="489" y="148"/>
                  </a:cubicBezTo>
                  <a:cubicBezTo>
                    <a:pt x="489" y="107"/>
                    <a:pt x="456" y="74"/>
                    <a:pt x="415" y="74"/>
                  </a:cubicBezTo>
                  <a:cubicBezTo>
                    <a:pt x="411" y="74"/>
                    <a:pt x="407" y="74"/>
                    <a:pt x="404" y="75"/>
                  </a:cubicBezTo>
                  <a:cubicBezTo>
                    <a:pt x="387" y="31"/>
                    <a:pt x="345" y="0"/>
                    <a:pt x="295" y="0"/>
                  </a:cubicBezTo>
                  <a:cubicBezTo>
                    <a:pt x="263" y="0"/>
                    <a:pt x="234" y="13"/>
                    <a:pt x="213" y="34"/>
                  </a:cubicBezTo>
                  <a:cubicBezTo>
                    <a:pt x="199" y="24"/>
                    <a:pt x="181" y="18"/>
                    <a:pt x="162" y="18"/>
                  </a:cubicBezTo>
                  <a:cubicBezTo>
                    <a:pt x="115" y="18"/>
                    <a:pt x="77" y="52"/>
                    <a:pt x="71" y="97"/>
                  </a:cubicBezTo>
                  <a:cubicBezTo>
                    <a:pt x="66" y="96"/>
                    <a:pt x="61" y="95"/>
                    <a:pt x="56" y="95"/>
                  </a:cubicBezTo>
                  <a:cubicBezTo>
                    <a:pt x="25" y="95"/>
                    <a:pt x="0" y="120"/>
                    <a:pt x="0" y="151"/>
                  </a:cubicBezTo>
                  <a:cubicBezTo>
                    <a:pt x="0" y="182"/>
                    <a:pt x="25" y="208"/>
                    <a:pt x="56" y="208"/>
                  </a:cubicBezTo>
                  <a:cubicBezTo>
                    <a:pt x="64" y="208"/>
                    <a:pt x="71" y="206"/>
                    <a:pt x="78" y="203"/>
                  </a:cubicBezTo>
                  <a:cubicBezTo>
                    <a:pt x="83" y="234"/>
                    <a:pt x="109" y="257"/>
                    <a:pt x="141" y="257"/>
                  </a:cubicBezTo>
                  <a:cubicBezTo>
                    <a:pt x="155" y="257"/>
                    <a:pt x="168" y="252"/>
                    <a:pt x="178" y="244"/>
                  </a:cubicBezTo>
                  <a:cubicBezTo>
                    <a:pt x="189" y="268"/>
                    <a:pt x="213" y="285"/>
                    <a:pt x="241" y="285"/>
                  </a:cubicBezTo>
                  <a:cubicBezTo>
                    <a:pt x="264" y="285"/>
                    <a:pt x="285" y="273"/>
                    <a:pt x="297" y="255"/>
                  </a:cubicBezTo>
                  <a:cubicBezTo>
                    <a:pt x="307" y="263"/>
                    <a:pt x="319" y="267"/>
                    <a:pt x="332" y="267"/>
                  </a:cubicBezTo>
                  <a:cubicBezTo>
                    <a:pt x="361" y="267"/>
                    <a:pt x="386" y="246"/>
                    <a:pt x="390" y="217"/>
                  </a:cubicBezTo>
                  <a:cubicBezTo>
                    <a:pt x="397" y="220"/>
                    <a:pt x="406" y="222"/>
                    <a:pt x="415" y="2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72">
                <a:defRPr/>
              </a:pPr>
              <a:endParaRPr lang="en-US" sz="600" ker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25417" y="6010836"/>
              <a:ext cx="2252768" cy="258521"/>
            </a:xfrm>
            <a:prstGeom prst="rect">
              <a:avLst/>
            </a:prstGeom>
          </p:spPr>
          <p:txBody>
            <a:bodyPr wrap="square" lIns="68571" tIns="34286" rIns="68571" bIns="34286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lnSpc>
                  <a:spcPct val="90000"/>
                </a:lnSpc>
                <a:spcBef>
                  <a:spcPts val="630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900" dirty="0">
                  <a:ea typeface="Segoe UI" pitchFamily="34" charset="0"/>
                  <a:cs typeface="Segoe UI" pitchFamily="34" charset="0"/>
                </a:rPr>
                <a:t>Test/Dev VMs</a:t>
              </a:r>
              <a:endParaRPr lang="en-US" sz="900" dirty="0"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5557235" y="5189382"/>
              <a:ext cx="1633014" cy="934658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/>
              <a:r>
                <a:rPr lang="en-AU" sz="825" dirty="0">
                  <a:solidFill>
                    <a:schemeClr val="tx1"/>
                  </a:solidFill>
                </a:rPr>
                <a:t>Saved VM State</a:t>
              </a:r>
              <a:endParaRPr lang="en-AU" sz="825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182335" y="5215823"/>
              <a:ext cx="462601" cy="525909"/>
              <a:chOff x="377825" y="1184276"/>
              <a:chExt cx="1020763" cy="1325563"/>
            </a:xfrm>
            <a:solidFill>
              <a:srgbClr val="7DB84A"/>
            </a:solidFill>
          </p:grpSpPr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  <p:sp>
            <p:nvSpPr>
              <p:cNvPr id="50" name="Freeform 49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747644" y="5224177"/>
              <a:ext cx="462601" cy="525909"/>
              <a:chOff x="377825" y="1184276"/>
              <a:chExt cx="1020763" cy="1325563"/>
            </a:xfrm>
            <a:solidFill>
              <a:srgbClr val="7DB84A"/>
            </a:solidFill>
          </p:grpSpPr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  <p:sp>
            <p:nvSpPr>
              <p:cNvPr id="48" name="Freeform 47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751370" y="5761618"/>
              <a:ext cx="1783029" cy="258521"/>
            </a:xfrm>
            <a:prstGeom prst="rect">
              <a:avLst/>
            </a:prstGeom>
          </p:spPr>
          <p:txBody>
            <a:bodyPr wrap="square" lIns="68571" tIns="34286" rIns="68571" bIns="34286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lnSpc>
                  <a:spcPct val="90000"/>
                </a:lnSpc>
                <a:spcBef>
                  <a:spcPts val="630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900" dirty="0">
                  <a:ea typeface="Segoe UI" pitchFamily="34" charset="0"/>
                  <a:cs typeface="Segoe UI" pitchFamily="34" charset="0"/>
                </a:rPr>
                <a:t>Azure storage</a:t>
              </a:r>
              <a:endParaRPr lang="en-US" sz="900" dirty="0"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493" y="5188138"/>
              <a:ext cx="470851" cy="39000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257" y="5188138"/>
              <a:ext cx="470851" cy="39000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74" y="5189382"/>
              <a:ext cx="470851" cy="39000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16" y="5610703"/>
              <a:ext cx="470851" cy="39000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881" y="5610703"/>
              <a:ext cx="470851" cy="39000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0099" y="5611948"/>
              <a:ext cx="470851" cy="39000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927149" y="4810882"/>
              <a:ext cx="1660171" cy="16555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/>
              <a:endParaRPr lang="en-AU" sz="105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-47999" y="5488991"/>
              <a:ext cx="1660244" cy="3261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68571" tIns="34286" rIns="68571" bIns="34286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lnSpc>
                  <a:spcPct val="90000"/>
                </a:lnSpc>
                <a:spcBef>
                  <a:spcPts val="630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825" b="1" dirty="0">
                  <a:cs typeface="Segoe UI" pitchFamily="34" charset="0"/>
                </a:rPr>
                <a:t>On Premises</a:t>
              </a:r>
              <a:endParaRPr lang="en-US" sz="825" b="1" dirty="0"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8791" y="6168130"/>
              <a:ext cx="754314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spcBef>
                  <a:spcPts val="630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825" dirty="0">
                  <a:cs typeface="Segoe UI" pitchFamily="34" charset="0"/>
                </a:rPr>
                <a:t>Apps</a:t>
              </a:r>
            </a:p>
          </p:txBody>
        </p:sp>
        <p:pic>
          <p:nvPicPr>
            <p:cNvPr id="35" name="Picture 34" descr="\\MAGNUM\Projects\Microsoft\Cloud Power FY12\Design\ICONS_PNG\Physical_Virtual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biLevel thresh="25000"/>
            </a:blip>
            <a:srcRect l="28644" t="6880" r="27380" b="59786"/>
            <a:stretch/>
          </p:blipFill>
          <p:spPr bwMode="auto">
            <a:xfrm>
              <a:off x="1033551" y="5624210"/>
              <a:ext cx="769682" cy="578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Picture 35" descr="\\MAGNUM\Projects\Microsoft\Cloud Power FY12\Design\ICONS_PNG\Physical_Virtual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biLevel thresh="25000"/>
            </a:blip>
            <a:srcRect l="28644" t="6880" r="27380" b="59786"/>
            <a:stretch/>
          </p:blipFill>
          <p:spPr bwMode="auto">
            <a:xfrm>
              <a:off x="1032030" y="5001449"/>
              <a:ext cx="769682" cy="5784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>
              <a:off x="1904843" y="4983547"/>
              <a:ext cx="462601" cy="525909"/>
              <a:chOff x="377825" y="1184276"/>
              <a:chExt cx="1020763" cy="1325563"/>
            </a:xfrm>
            <a:solidFill>
              <a:schemeClr val="bg1"/>
            </a:solidFill>
          </p:grpSpPr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904842" y="6177592"/>
              <a:ext cx="727075" cy="2923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72"/>
              <a:r>
                <a:rPr lang="en-US" sz="825" dirty="0">
                  <a:cs typeface="Segoe UI" pitchFamily="34" charset="0"/>
                </a:rPr>
                <a:t>Data</a:t>
              </a:r>
              <a:endParaRPr lang="en-AU" sz="825" dirty="0"/>
            </a:p>
          </p:txBody>
        </p:sp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1912757" y="5639837"/>
              <a:ext cx="462601" cy="525909"/>
              <a:chOff x="377825" y="1184276"/>
              <a:chExt cx="1020763" cy="1325563"/>
            </a:xfrm>
            <a:solidFill>
              <a:schemeClr val="bg1"/>
            </a:solidFill>
          </p:grpSpPr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  <p:sp>
            <p:nvSpPr>
              <p:cNvPr id="44" name="Freeform 43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687">
                  <a:defRPr/>
                </a:pPr>
                <a:endParaRPr lang="en-US" sz="1050" kern="0" dirty="0"/>
              </a:p>
            </p:txBody>
          </p:sp>
        </p:grpSp>
        <p:pic>
          <p:nvPicPr>
            <p:cNvPr id="40" name="Picture 39" descr="http://snarfed.org/azure_logo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235" y="4646952"/>
              <a:ext cx="1739457" cy="28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508001" y="3060081"/>
              <a:ext cx="8159750" cy="36238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72"/>
              <a:endParaRPr lang="en-AU" sz="1050">
                <a:solidFill>
                  <a:schemeClr val="tx1"/>
                </a:solidFill>
              </a:endParaRPr>
            </a:p>
          </p:txBody>
        </p:sp>
        <p:sp>
          <p:nvSpPr>
            <p:cNvPr id="42" name="Isosceles Triangle 41"/>
            <p:cNvSpPr/>
            <p:nvPr/>
          </p:nvSpPr>
          <p:spPr bwMode="auto">
            <a:xfrm flipV="1">
              <a:off x="540446" y="2738777"/>
              <a:ext cx="8498451" cy="331076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574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Isosceles Triangle 8"/>
          <p:cNvSpPr/>
          <p:nvPr/>
        </p:nvSpPr>
        <p:spPr bwMode="auto">
          <a:xfrm rot="16200000" flipV="1">
            <a:off x="4683289" y="4409367"/>
            <a:ext cx="2717855" cy="100177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574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 rot="6816429">
            <a:off x="3579885" y="4175457"/>
            <a:ext cx="829720" cy="7272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 rot="4328596">
            <a:off x="2930373" y="4197692"/>
            <a:ext cx="829720" cy="7272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TextBox 70"/>
          <p:cNvSpPr txBox="1"/>
          <p:nvPr/>
        </p:nvSpPr>
        <p:spPr>
          <a:xfrm>
            <a:off x="6384830" y="2613799"/>
            <a:ext cx="1388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2"/>
            <a:r>
              <a:rPr lang="en-US" sz="1200" b="1" dirty="0" smtClean="0"/>
              <a:t>Azure Offers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137778" y="2984252"/>
            <a:ext cx="1673859" cy="8861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r>
              <a:rPr lang="en-US" sz="1200" dirty="0">
                <a:solidFill>
                  <a:schemeClr val="tx1"/>
                </a:solidFill>
              </a:rPr>
              <a:t>Azure VMs to run </a:t>
            </a:r>
            <a:r>
              <a:rPr lang="en-US" sz="1200" dirty="0" err="1">
                <a:solidFill>
                  <a:schemeClr val="tx1"/>
                </a:solidFill>
              </a:rPr>
              <a:t>dev</a:t>
            </a:r>
            <a:r>
              <a:rPr lang="en-US" sz="1200" dirty="0">
                <a:solidFill>
                  <a:schemeClr val="tx1"/>
                </a:solidFill>
              </a:rPr>
              <a:t> and test workloads.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37778" y="3954714"/>
            <a:ext cx="1673859" cy="8861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r>
              <a:rPr lang="en-US" sz="1200" dirty="0">
                <a:solidFill>
                  <a:schemeClr val="tx1"/>
                </a:solidFill>
              </a:rPr>
              <a:t>Seamless connectivity with on-premises data &amp; apps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37778" y="4907167"/>
            <a:ext cx="1673859" cy="8861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r>
              <a:rPr lang="en-US" sz="1200" dirty="0">
                <a:solidFill>
                  <a:schemeClr val="tx1"/>
                </a:solidFill>
              </a:rPr>
              <a:t>Easier access for geographically dispersed teams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71024" y="4565417"/>
            <a:ext cx="941372" cy="950868"/>
            <a:chOff x="3002434" y="2401713"/>
            <a:chExt cx="1262682" cy="278313"/>
          </a:xfrm>
        </p:grpSpPr>
        <p:sp>
          <p:nvSpPr>
            <p:cNvPr id="17" name="Up-Down Arrow 16"/>
            <p:cNvSpPr/>
            <p:nvPr/>
          </p:nvSpPr>
          <p:spPr>
            <a:xfrm rot="16200000" flipH="1">
              <a:off x="3494618" y="1909529"/>
              <a:ext cx="278313" cy="1262682"/>
            </a:xfrm>
            <a:prstGeom prst="up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4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2466555"/>
              <a:ext cx="1159229" cy="14863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847">
                <a:spcBef>
                  <a:spcPts val="630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900" b="1" dirty="0">
                  <a:cs typeface="Segoe UI" pitchFamily="34" charset="0"/>
                </a:rPr>
                <a:t>Azure Connect VPN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660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 eaLnBrk="1" fontAlgn="auto" hangingPunct="1">
              <a:spcAft>
                <a:spcPts val="0"/>
              </a:spcAft>
              <a:defRPr/>
            </a:pPr>
            <a:r>
              <a:rPr lang="en-US" sz="3300" kern="1200" dirty="0">
                <a:solidFill>
                  <a:schemeClr val="tx1"/>
                </a:solidFill>
                <a:effectLst/>
              </a:rPr>
              <a:t>Build, Test, Deploy to Production from </a:t>
            </a:r>
            <a:r>
              <a:rPr lang="en-US" sz="3300" kern="1200" dirty="0" smtClean="0">
                <a:solidFill>
                  <a:schemeClr val="tx1"/>
                </a:solidFill>
                <a:effectLst/>
              </a:rPr>
              <a:t>Azure</a:t>
            </a:r>
            <a:endParaRPr lang="en-US" dirty="0" smtClean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173407"/>
              </p:ext>
            </p:extLst>
          </p:nvPr>
        </p:nvGraphicFramePr>
        <p:xfrm>
          <a:off x="136922" y="1749029"/>
          <a:ext cx="8867775" cy="4701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3298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clients</a:t>
            </a:r>
          </a:p>
          <a:p>
            <a:pPr lvl="1"/>
            <a:r>
              <a:rPr lang="en-US" dirty="0" smtClean="0"/>
              <a:t>CSLA .NET data portal</a:t>
            </a:r>
          </a:p>
          <a:p>
            <a:pPr lvl="1"/>
            <a:r>
              <a:rPr lang="en-US" dirty="0" smtClean="0"/>
              <a:t>Focus on productivity, simplicity, fast development</a:t>
            </a:r>
          </a:p>
          <a:p>
            <a:r>
              <a:rPr lang="en-US" dirty="0" smtClean="0"/>
              <a:t>iPad client</a:t>
            </a:r>
          </a:p>
          <a:p>
            <a:pPr lvl="1"/>
            <a:r>
              <a:rPr lang="en-US" dirty="0" smtClean="0"/>
              <a:t>Web API REST services</a:t>
            </a:r>
          </a:p>
          <a:p>
            <a:pPr lvl="1"/>
            <a:r>
              <a:rPr lang="en-US" dirty="0" smtClean="0"/>
              <a:t>Focus on openness,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492543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Server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6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Rockford Lhotka</a:t>
            </a:r>
          </a:p>
          <a:p>
            <a:r>
              <a:rPr lang="en-US" dirty="0" smtClean="0"/>
              <a:t>rockyl@magenic.com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32" y="79040"/>
            <a:ext cx="3369286" cy="16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Apps Live! Las Vegas 201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sual Studio Live! Las Vegas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318</Words>
  <Application>Microsoft Office PowerPoint</Application>
  <PresentationFormat>On-screen Show (4:3)</PresentationFormat>
  <Paragraphs>94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Franklin Gothic Medium</vt:lpstr>
      <vt:lpstr>Lucida Console</vt:lpstr>
      <vt:lpstr>Segoe Light</vt:lpstr>
      <vt:lpstr>Segoe UI</vt:lpstr>
      <vt:lpstr>Times</vt:lpstr>
      <vt:lpstr>Times New Roman</vt:lpstr>
      <vt:lpstr>Modern Apps Live! Las Vegas 2013</vt:lpstr>
      <vt:lpstr>Application Server, Windows Server, and Windows Azure </vt:lpstr>
      <vt:lpstr>MyVote Application Server</vt:lpstr>
      <vt:lpstr>Cloud Computing Models</vt:lpstr>
      <vt:lpstr>Azure Overview </vt:lpstr>
      <vt:lpstr>Challenges in the Enterprise </vt:lpstr>
      <vt:lpstr>Build, Test, Deploy to Production from Azure</vt:lpstr>
      <vt:lpstr>Dual API</vt:lpstr>
      <vt:lpstr>Application Server Demo</vt:lpstr>
      <vt:lpstr>Thank you!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Brent Sutton</dc:creator>
  <cp:lastModifiedBy>Rockford Lhotka</cp:lastModifiedBy>
  <cp:revision>61</cp:revision>
  <dcterms:created xsi:type="dcterms:W3CDTF">2004-06-15T18:50:25Z</dcterms:created>
  <dcterms:modified xsi:type="dcterms:W3CDTF">2013-03-11T05:44:45Z</dcterms:modified>
</cp:coreProperties>
</file>