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324" r:id="rId2"/>
    <p:sldId id="325" r:id="rId3"/>
    <p:sldId id="326" r:id="rId4"/>
    <p:sldId id="327" r:id="rId5"/>
    <p:sldId id="328" r:id="rId6"/>
    <p:sldId id="330" r:id="rId7"/>
    <p:sldId id="347" r:id="rId8"/>
    <p:sldId id="329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7" autoAdjust="0"/>
    <p:restoredTop sz="90370" autoAdjust="0"/>
  </p:normalViewPr>
  <p:slideViewPr>
    <p:cSldViewPr snapToGrid="0">
      <p:cViewPr varScale="1">
        <p:scale>
          <a:sx n="116" d="100"/>
          <a:sy n="116" d="100"/>
        </p:scale>
        <p:origin x="14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C78DF-9214-4968-9E5F-3DA09AE0C62D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E6EF3A-52F0-4A24-8D26-F20CE824011A}">
      <dgm:prSet/>
      <dgm:spPr/>
      <dgm:t>
        <a:bodyPr/>
        <a:lstStyle/>
        <a:p>
          <a:pPr rtl="0"/>
          <a:r>
            <a:rPr lang="en-US" smtClean="0"/>
            <a:t>Touch and tablets</a:t>
          </a:r>
          <a:endParaRPr lang="en-US"/>
        </a:p>
      </dgm:t>
    </dgm:pt>
    <dgm:pt modelId="{B4C5BAE3-CA05-49CE-A073-E8944351A0A7}" type="parTrans" cxnId="{53301386-4C96-4260-8483-796FE47CA7BA}">
      <dgm:prSet/>
      <dgm:spPr/>
      <dgm:t>
        <a:bodyPr/>
        <a:lstStyle/>
        <a:p>
          <a:endParaRPr lang="en-US"/>
        </a:p>
      </dgm:t>
    </dgm:pt>
    <dgm:pt modelId="{7DE99D75-1A1B-48A8-BC34-70160D6BCC91}" type="sibTrans" cxnId="{53301386-4C96-4260-8483-796FE47CA7BA}">
      <dgm:prSet/>
      <dgm:spPr/>
      <dgm:t>
        <a:bodyPr/>
        <a:lstStyle/>
        <a:p>
          <a:endParaRPr lang="en-US"/>
        </a:p>
      </dgm:t>
    </dgm:pt>
    <dgm:pt modelId="{09534A0B-0216-42E5-B3D6-BFAA372EC3C7}">
      <dgm:prSet/>
      <dgm:spPr/>
      <dgm:t>
        <a:bodyPr/>
        <a:lstStyle/>
        <a:p>
          <a:pPr rtl="0"/>
          <a:r>
            <a:rPr lang="en-US" dirty="0" smtClean="0"/>
            <a:t>Personal integration</a:t>
          </a:r>
          <a:endParaRPr lang="en-US" dirty="0"/>
        </a:p>
      </dgm:t>
    </dgm:pt>
    <dgm:pt modelId="{DA529E08-58E0-4263-9591-FBAC05A35A28}" type="parTrans" cxnId="{727F2116-0E82-4FD5-89C8-FAEF7703D890}">
      <dgm:prSet/>
      <dgm:spPr/>
      <dgm:t>
        <a:bodyPr/>
        <a:lstStyle/>
        <a:p>
          <a:endParaRPr lang="en-US"/>
        </a:p>
      </dgm:t>
    </dgm:pt>
    <dgm:pt modelId="{6E7D9297-0E53-4893-8FC1-E36361211DCE}" type="sibTrans" cxnId="{727F2116-0E82-4FD5-89C8-FAEF7703D890}">
      <dgm:prSet/>
      <dgm:spPr/>
      <dgm:t>
        <a:bodyPr/>
        <a:lstStyle/>
        <a:p>
          <a:endParaRPr lang="en-US"/>
        </a:p>
      </dgm:t>
    </dgm:pt>
    <dgm:pt modelId="{2BA99056-78C7-4C66-9444-4FB8F3540D44}">
      <dgm:prSet/>
      <dgm:spPr/>
      <dgm:t>
        <a:bodyPr/>
        <a:lstStyle/>
        <a:p>
          <a:pPr rtl="0"/>
          <a:r>
            <a:rPr lang="en-US" dirty="0" smtClean="0"/>
            <a:t>End of Moore’s Law (???)</a:t>
          </a:r>
          <a:endParaRPr lang="en-US" dirty="0"/>
        </a:p>
      </dgm:t>
    </dgm:pt>
    <dgm:pt modelId="{47EE21C2-51BE-4DCB-9BDD-CE13FC6BFAD2}" type="parTrans" cxnId="{609520CA-C4F4-4A61-B4C0-5F9275417A2D}">
      <dgm:prSet/>
      <dgm:spPr/>
      <dgm:t>
        <a:bodyPr/>
        <a:lstStyle/>
        <a:p>
          <a:endParaRPr lang="en-US"/>
        </a:p>
      </dgm:t>
    </dgm:pt>
    <dgm:pt modelId="{D0AF5FA2-8B53-464C-9455-9E92611CB6C7}" type="sibTrans" cxnId="{609520CA-C4F4-4A61-B4C0-5F9275417A2D}">
      <dgm:prSet/>
      <dgm:spPr/>
      <dgm:t>
        <a:bodyPr/>
        <a:lstStyle/>
        <a:p>
          <a:endParaRPr lang="en-US"/>
        </a:p>
      </dgm:t>
    </dgm:pt>
    <dgm:pt modelId="{2EF8D49B-453B-4EDC-9AE3-FB96C30ADE6D}">
      <dgm:prSet/>
      <dgm:spPr/>
      <dgm:t>
        <a:bodyPr/>
        <a:lstStyle/>
        <a:p>
          <a:pPr rtl="0"/>
          <a:r>
            <a:rPr lang="en-US" dirty="0" smtClean="0"/>
            <a:t>Parallelization</a:t>
          </a:r>
          <a:endParaRPr lang="en-US" dirty="0"/>
        </a:p>
      </dgm:t>
    </dgm:pt>
    <dgm:pt modelId="{F5CEAA69-08DD-4418-9034-65A996645EC2}" type="parTrans" cxnId="{38DD9C3C-C8CF-4125-9518-ED2951ED3F13}">
      <dgm:prSet/>
      <dgm:spPr/>
      <dgm:t>
        <a:bodyPr/>
        <a:lstStyle/>
        <a:p>
          <a:endParaRPr lang="en-US"/>
        </a:p>
      </dgm:t>
    </dgm:pt>
    <dgm:pt modelId="{8FBAE6E3-5BA7-4B24-8F7D-9A3401C4E00F}" type="sibTrans" cxnId="{38DD9C3C-C8CF-4125-9518-ED2951ED3F13}">
      <dgm:prSet/>
      <dgm:spPr/>
      <dgm:t>
        <a:bodyPr/>
        <a:lstStyle/>
        <a:p>
          <a:endParaRPr lang="en-US"/>
        </a:p>
      </dgm:t>
    </dgm:pt>
    <dgm:pt modelId="{3759A5A2-57B0-4F8F-9F72-FB93338E5B22}">
      <dgm:prSet/>
      <dgm:spPr/>
      <dgm:t>
        <a:bodyPr/>
        <a:lstStyle/>
        <a:p>
          <a:pPr rtl="0"/>
          <a:r>
            <a:rPr lang="en-US" dirty="0" smtClean="0"/>
            <a:t>Cloud data/processing</a:t>
          </a:r>
          <a:endParaRPr lang="en-US" dirty="0"/>
        </a:p>
      </dgm:t>
    </dgm:pt>
    <dgm:pt modelId="{9021A5C5-8078-4630-B259-F9B58AE76897}" type="parTrans" cxnId="{76B1915A-6272-4C13-81A3-445AEF4C2586}">
      <dgm:prSet/>
      <dgm:spPr/>
      <dgm:t>
        <a:bodyPr/>
        <a:lstStyle/>
        <a:p>
          <a:endParaRPr lang="en-US"/>
        </a:p>
      </dgm:t>
    </dgm:pt>
    <dgm:pt modelId="{A559C7CB-899F-41FA-A0C6-CE1669662BF1}" type="sibTrans" cxnId="{76B1915A-6272-4C13-81A3-445AEF4C2586}">
      <dgm:prSet/>
      <dgm:spPr/>
      <dgm:t>
        <a:bodyPr/>
        <a:lstStyle/>
        <a:p>
          <a:endParaRPr lang="en-US"/>
        </a:p>
      </dgm:t>
    </dgm:pt>
    <dgm:pt modelId="{A09F7378-7ECA-4D18-B56D-4D689F9D1AE0}">
      <dgm:prSet/>
      <dgm:spPr/>
      <dgm:t>
        <a:bodyPr/>
        <a:lstStyle/>
        <a:p>
          <a:pPr rtl="0"/>
          <a:r>
            <a:rPr lang="en-US" dirty="0" smtClean="0"/>
            <a:t>Social integration</a:t>
          </a:r>
          <a:endParaRPr lang="en-US" dirty="0"/>
        </a:p>
      </dgm:t>
    </dgm:pt>
    <dgm:pt modelId="{6A034722-2B4E-4C77-A5A9-472FC8026518}" type="parTrans" cxnId="{B95C8F49-142F-4B3F-B096-88FB2DB81097}">
      <dgm:prSet/>
      <dgm:spPr/>
      <dgm:t>
        <a:bodyPr/>
        <a:lstStyle/>
        <a:p>
          <a:endParaRPr lang="en-US"/>
        </a:p>
      </dgm:t>
    </dgm:pt>
    <dgm:pt modelId="{10789C2C-0521-4EAF-8B10-CD3C4B172997}" type="sibTrans" cxnId="{B95C8F49-142F-4B3F-B096-88FB2DB81097}">
      <dgm:prSet/>
      <dgm:spPr/>
      <dgm:t>
        <a:bodyPr/>
        <a:lstStyle/>
        <a:p>
          <a:endParaRPr lang="en-US"/>
        </a:p>
      </dgm:t>
    </dgm:pt>
    <dgm:pt modelId="{85417DC7-BC27-4BBD-BAFA-E91863E87171}">
      <dgm:prSet/>
      <dgm:spPr/>
      <dgm:t>
        <a:bodyPr/>
        <a:lstStyle/>
        <a:p>
          <a:pPr rtl="0"/>
          <a:r>
            <a:rPr lang="en-US" smtClean="0"/>
            <a:t>Mobile </a:t>
          </a:r>
          <a:r>
            <a:rPr lang="en-US" dirty="0" smtClean="0"/>
            <a:t>devices</a:t>
          </a:r>
          <a:endParaRPr lang="en-US" dirty="0"/>
        </a:p>
      </dgm:t>
    </dgm:pt>
    <dgm:pt modelId="{62B7E045-FBC0-4CAC-B5CF-CC5A9B1496BB}" type="parTrans" cxnId="{31771EE4-4019-4D09-A6C5-2BAF3FAEF7F9}">
      <dgm:prSet/>
      <dgm:spPr/>
      <dgm:t>
        <a:bodyPr/>
        <a:lstStyle/>
        <a:p>
          <a:endParaRPr lang="en-US"/>
        </a:p>
      </dgm:t>
    </dgm:pt>
    <dgm:pt modelId="{A812E427-DE44-4193-A8FC-D4BE8680B8A9}" type="sibTrans" cxnId="{31771EE4-4019-4D09-A6C5-2BAF3FAEF7F9}">
      <dgm:prSet/>
      <dgm:spPr/>
      <dgm:t>
        <a:bodyPr/>
        <a:lstStyle/>
        <a:p>
          <a:endParaRPr lang="en-US"/>
        </a:p>
      </dgm:t>
    </dgm:pt>
    <dgm:pt modelId="{8A063B88-7C3D-4B28-905B-E21C87A1F6BF}" type="pres">
      <dgm:prSet presAssocID="{15CC78DF-9214-4968-9E5F-3DA09AE0C62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844D16B8-9735-4ABD-BDE9-5C9361FE810E}" type="pres">
      <dgm:prSet presAssocID="{D7E6EF3A-52F0-4A24-8D26-F20CE824011A}" presName="text1" presStyleCnt="0"/>
      <dgm:spPr/>
    </dgm:pt>
    <dgm:pt modelId="{52075240-2769-4469-9D53-342E0958E1AA}" type="pres">
      <dgm:prSet presAssocID="{D7E6EF3A-52F0-4A24-8D26-F20CE824011A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DF8D2-EA87-491F-BAE0-3E8396A23F8D}" type="pres">
      <dgm:prSet presAssocID="{D7E6EF3A-52F0-4A24-8D26-F20CE824011A}" presName="textaccent1" presStyleCnt="0"/>
      <dgm:spPr/>
    </dgm:pt>
    <dgm:pt modelId="{183FFDCF-2686-4812-82D2-3307DF9BB91E}" type="pres">
      <dgm:prSet presAssocID="{D7E6EF3A-52F0-4A24-8D26-F20CE824011A}" presName="accentRepeatNode" presStyleLbl="solidAlignAcc1" presStyleIdx="0" presStyleCnt="14"/>
      <dgm:spPr/>
    </dgm:pt>
    <dgm:pt modelId="{3EBF9F33-7566-4ECB-8D1F-357A7B34357D}" type="pres">
      <dgm:prSet presAssocID="{7DE99D75-1A1B-48A8-BC34-70160D6BCC91}" presName="image1" presStyleCnt="0"/>
      <dgm:spPr/>
    </dgm:pt>
    <dgm:pt modelId="{84FB1DE0-BBB5-434C-A961-9D861ACA58B9}" type="pres">
      <dgm:prSet presAssocID="{7DE99D75-1A1B-48A8-BC34-70160D6BCC91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CB73DFFA-4462-4273-8246-67B095B8AC46}" type="pres">
      <dgm:prSet presAssocID="{7DE99D75-1A1B-48A8-BC34-70160D6BCC91}" presName="imageaccent1" presStyleCnt="0"/>
      <dgm:spPr/>
    </dgm:pt>
    <dgm:pt modelId="{31763180-026C-4673-803C-30CA0B8BCA60}" type="pres">
      <dgm:prSet presAssocID="{7DE99D75-1A1B-48A8-BC34-70160D6BCC91}" presName="accentRepeatNode" presStyleLbl="solidAlignAcc1" presStyleIdx="1" presStyleCnt="14"/>
      <dgm:spPr/>
    </dgm:pt>
    <dgm:pt modelId="{7350C8B4-9BB4-4AF6-AB4D-B72350658291}" type="pres">
      <dgm:prSet presAssocID="{09534A0B-0216-42E5-B3D6-BFAA372EC3C7}" presName="text2" presStyleCnt="0"/>
      <dgm:spPr/>
    </dgm:pt>
    <dgm:pt modelId="{9B538FAA-975A-4F29-862C-E13DB064C049}" type="pres">
      <dgm:prSet presAssocID="{09534A0B-0216-42E5-B3D6-BFAA372EC3C7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D3DA3-BBF8-4A45-B408-11E7C178AFD2}" type="pres">
      <dgm:prSet presAssocID="{09534A0B-0216-42E5-B3D6-BFAA372EC3C7}" presName="textaccent2" presStyleCnt="0"/>
      <dgm:spPr/>
    </dgm:pt>
    <dgm:pt modelId="{E91B3F1F-D63D-4C4D-8644-95F858FFB6E0}" type="pres">
      <dgm:prSet presAssocID="{09534A0B-0216-42E5-B3D6-BFAA372EC3C7}" presName="accentRepeatNode" presStyleLbl="solidAlignAcc1" presStyleIdx="2" presStyleCnt="14"/>
      <dgm:spPr/>
    </dgm:pt>
    <dgm:pt modelId="{D191BF0F-52D4-4249-B7BA-F3E0C6102E8B}" type="pres">
      <dgm:prSet presAssocID="{6E7D9297-0E53-4893-8FC1-E36361211DCE}" presName="image2" presStyleCnt="0"/>
      <dgm:spPr/>
    </dgm:pt>
    <dgm:pt modelId="{1A09AA5F-742B-4553-8124-B5C144346918}" type="pres">
      <dgm:prSet presAssocID="{6E7D9297-0E53-4893-8FC1-E36361211DCE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6CDC06CB-D25F-4684-983B-4A8EA272BCE9}" type="pres">
      <dgm:prSet presAssocID="{6E7D9297-0E53-4893-8FC1-E36361211DCE}" presName="imageaccent2" presStyleCnt="0"/>
      <dgm:spPr/>
    </dgm:pt>
    <dgm:pt modelId="{126A4DC0-134A-4329-B294-DDF52D3A8096}" type="pres">
      <dgm:prSet presAssocID="{6E7D9297-0E53-4893-8FC1-E36361211DCE}" presName="accentRepeatNode" presStyleLbl="solidAlignAcc1" presStyleIdx="3" presStyleCnt="14"/>
      <dgm:spPr/>
    </dgm:pt>
    <dgm:pt modelId="{3B0E2E8F-1B42-4980-B2A2-BD1FBDE796E0}" type="pres">
      <dgm:prSet presAssocID="{3759A5A2-57B0-4F8F-9F72-FB93338E5B22}" presName="text3" presStyleCnt="0"/>
      <dgm:spPr/>
    </dgm:pt>
    <dgm:pt modelId="{4600C3C5-12F5-469A-B267-5F09E8AEB668}" type="pres">
      <dgm:prSet presAssocID="{3759A5A2-57B0-4F8F-9F72-FB93338E5B22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8ECBE-50EA-46D7-B4AE-64F3A8E438E9}" type="pres">
      <dgm:prSet presAssocID="{3759A5A2-57B0-4F8F-9F72-FB93338E5B22}" presName="textaccent3" presStyleCnt="0"/>
      <dgm:spPr/>
    </dgm:pt>
    <dgm:pt modelId="{8B3A46BA-0FA8-40D9-BCF2-DD8614D1FF7C}" type="pres">
      <dgm:prSet presAssocID="{3759A5A2-57B0-4F8F-9F72-FB93338E5B22}" presName="accentRepeatNode" presStyleLbl="solidAlignAcc1" presStyleIdx="4" presStyleCnt="14"/>
      <dgm:spPr/>
    </dgm:pt>
    <dgm:pt modelId="{7E77C5FD-54ED-45A7-8466-E577EB75C326}" type="pres">
      <dgm:prSet presAssocID="{A559C7CB-899F-41FA-A0C6-CE1669662BF1}" presName="image3" presStyleCnt="0"/>
      <dgm:spPr/>
    </dgm:pt>
    <dgm:pt modelId="{B0763A02-FA87-4E4E-83C7-B91A9DC99B4F}" type="pres">
      <dgm:prSet presAssocID="{A559C7CB-899F-41FA-A0C6-CE1669662BF1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F398F74D-2D21-401F-833C-3D93961F50A7}" type="pres">
      <dgm:prSet presAssocID="{A559C7CB-899F-41FA-A0C6-CE1669662BF1}" presName="imageaccent3" presStyleCnt="0"/>
      <dgm:spPr/>
    </dgm:pt>
    <dgm:pt modelId="{B29C2FBA-6B4E-4847-A551-79FB5020576E}" type="pres">
      <dgm:prSet presAssocID="{A559C7CB-899F-41FA-A0C6-CE1669662BF1}" presName="accentRepeatNode" presStyleLbl="solidAlignAcc1" presStyleIdx="5" presStyleCnt="14"/>
      <dgm:spPr/>
    </dgm:pt>
    <dgm:pt modelId="{261770E9-F96D-4439-8ACA-840934193224}" type="pres">
      <dgm:prSet presAssocID="{2BA99056-78C7-4C66-9444-4FB8F3540D44}" presName="text4" presStyleCnt="0"/>
      <dgm:spPr/>
    </dgm:pt>
    <dgm:pt modelId="{BD869D14-EAA6-417C-A744-9A63897633DA}" type="pres">
      <dgm:prSet presAssocID="{2BA99056-78C7-4C66-9444-4FB8F3540D44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71FE7-62F9-4CE0-AA9D-B7BF2437986F}" type="pres">
      <dgm:prSet presAssocID="{2BA99056-78C7-4C66-9444-4FB8F3540D44}" presName="textaccent4" presStyleCnt="0"/>
      <dgm:spPr/>
    </dgm:pt>
    <dgm:pt modelId="{81F96A9C-26F6-498D-8752-985F7DE6A506}" type="pres">
      <dgm:prSet presAssocID="{2BA99056-78C7-4C66-9444-4FB8F3540D44}" presName="accentRepeatNode" presStyleLbl="solidAlignAcc1" presStyleIdx="6" presStyleCnt="14"/>
      <dgm:spPr/>
    </dgm:pt>
    <dgm:pt modelId="{DB2B6CA2-7AB0-47D2-BCEF-9DD490CAB77A}" type="pres">
      <dgm:prSet presAssocID="{D0AF5FA2-8B53-464C-9455-9E92611CB6C7}" presName="image4" presStyleCnt="0"/>
      <dgm:spPr/>
    </dgm:pt>
    <dgm:pt modelId="{E80F9213-49EB-4BD0-9E1C-6F14D5366181}" type="pres">
      <dgm:prSet presAssocID="{D0AF5FA2-8B53-464C-9455-9E92611CB6C7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D60481FD-994B-46D0-9CB4-DA19A661CAF7}" type="pres">
      <dgm:prSet presAssocID="{D0AF5FA2-8B53-464C-9455-9E92611CB6C7}" presName="imageaccent4" presStyleCnt="0"/>
      <dgm:spPr/>
    </dgm:pt>
    <dgm:pt modelId="{D0A135BE-802C-4A8D-9F40-D1DCD3E7B3E3}" type="pres">
      <dgm:prSet presAssocID="{D0AF5FA2-8B53-464C-9455-9E92611CB6C7}" presName="accentRepeatNode" presStyleLbl="solidAlignAcc1" presStyleIdx="7" presStyleCnt="14"/>
      <dgm:spPr/>
    </dgm:pt>
    <dgm:pt modelId="{02F874D2-9D4F-45B3-95EE-B20FE9914BD9}" type="pres">
      <dgm:prSet presAssocID="{2EF8D49B-453B-4EDC-9AE3-FB96C30ADE6D}" presName="text5" presStyleCnt="0"/>
      <dgm:spPr/>
    </dgm:pt>
    <dgm:pt modelId="{42369006-8AB7-4DC3-B7A7-4F964F178132}" type="pres">
      <dgm:prSet presAssocID="{2EF8D49B-453B-4EDC-9AE3-FB96C30ADE6D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AB0D7-4737-415F-8FB7-626DE8EDF145}" type="pres">
      <dgm:prSet presAssocID="{2EF8D49B-453B-4EDC-9AE3-FB96C30ADE6D}" presName="textaccent5" presStyleCnt="0"/>
      <dgm:spPr/>
    </dgm:pt>
    <dgm:pt modelId="{F4C93A62-952F-4081-A747-47C27662C971}" type="pres">
      <dgm:prSet presAssocID="{2EF8D49B-453B-4EDC-9AE3-FB96C30ADE6D}" presName="accentRepeatNode" presStyleLbl="solidAlignAcc1" presStyleIdx="8" presStyleCnt="14"/>
      <dgm:spPr/>
    </dgm:pt>
    <dgm:pt modelId="{4DF24459-BF81-42AD-BF9E-25ACC1D98830}" type="pres">
      <dgm:prSet presAssocID="{8FBAE6E3-5BA7-4B24-8F7D-9A3401C4E00F}" presName="image5" presStyleCnt="0"/>
      <dgm:spPr/>
    </dgm:pt>
    <dgm:pt modelId="{AC6147EE-EF17-49B4-93D8-C19656F901BB}" type="pres">
      <dgm:prSet presAssocID="{8FBAE6E3-5BA7-4B24-8F7D-9A3401C4E00F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2869D36D-EC23-40B4-915C-DB4507F529E8}" type="pres">
      <dgm:prSet presAssocID="{8FBAE6E3-5BA7-4B24-8F7D-9A3401C4E00F}" presName="imageaccent5" presStyleCnt="0"/>
      <dgm:spPr/>
    </dgm:pt>
    <dgm:pt modelId="{9B171035-AD78-4633-876B-4E8241DDDA0F}" type="pres">
      <dgm:prSet presAssocID="{8FBAE6E3-5BA7-4B24-8F7D-9A3401C4E00F}" presName="accentRepeatNode" presStyleLbl="solidAlignAcc1" presStyleIdx="9" presStyleCnt="14"/>
      <dgm:spPr/>
    </dgm:pt>
    <dgm:pt modelId="{29358291-BD5D-43C2-BD4E-606F3600A3A2}" type="pres">
      <dgm:prSet presAssocID="{A09F7378-7ECA-4D18-B56D-4D689F9D1AE0}" presName="text6" presStyleCnt="0"/>
      <dgm:spPr/>
    </dgm:pt>
    <dgm:pt modelId="{A55CF0E7-C82A-456C-9AE0-EA84F08E0C13}" type="pres">
      <dgm:prSet presAssocID="{A09F7378-7ECA-4D18-B56D-4D689F9D1AE0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01C34-C075-4707-9643-F27AF15C93B5}" type="pres">
      <dgm:prSet presAssocID="{A09F7378-7ECA-4D18-B56D-4D689F9D1AE0}" presName="textaccent6" presStyleCnt="0"/>
      <dgm:spPr/>
    </dgm:pt>
    <dgm:pt modelId="{F59D20CC-691B-4AF8-A303-40D374A2F81F}" type="pres">
      <dgm:prSet presAssocID="{A09F7378-7ECA-4D18-B56D-4D689F9D1AE0}" presName="accentRepeatNode" presStyleLbl="solidAlignAcc1" presStyleIdx="10" presStyleCnt="14"/>
      <dgm:spPr/>
    </dgm:pt>
    <dgm:pt modelId="{BBFC198F-FD9F-4FB3-8FC6-5FB79215836B}" type="pres">
      <dgm:prSet presAssocID="{10789C2C-0521-4EAF-8B10-CD3C4B172997}" presName="image6" presStyleCnt="0"/>
      <dgm:spPr/>
    </dgm:pt>
    <dgm:pt modelId="{E962DBAE-94CA-4BD7-88A9-042637CA6BF7}" type="pres">
      <dgm:prSet presAssocID="{10789C2C-0521-4EAF-8B10-CD3C4B172997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1A0015FB-F457-40A3-9DB8-A397D9062976}" type="pres">
      <dgm:prSet presAssocID="{10789C2C-0521-4EAF-8B10-CD3C4B172997}" presName="imageaccent6" presStyleCnt="0"/>
      <dgm:spPr/>
    </dgm:pt>
    <dgm:pt modelId="{87E90478-6CB9-4800-A4D3-063044489594}" type="pres">
      <dgm:prSet presAssocID="{10789C2C-0521-4EAF-8B10-CD3C4B172997}" presName="accentRepeatNode" presStyleLbl="solidAlignAcc1" presStyleIdx="11" presStyleCnt="14"/>
      <dgm:spPr/>
    </dgm:pt>
    <dgm:pt modelId="{36816C3F-C0B8-4FAA-9117-0C403678412B}" type="pres">
      <dgm:prSet presAssocID="{85417DC7-BC27-4BBD-BAFA-E91863E87171}" presName="text7" presStyleCnt="0"/>
      <dgm:spPr/>
    </dgm:pt>
    <dgm:pt modelId="{FA2D14BC-3604-49EE-B1A9-76AD2B7205C7}" type="pres">
      <dgm:prSet presAssocID="{85417DC7-BC27-4BBD-BAFA-E91863E8717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9E964-F6D6-49BD-BA94-345D05A4B2FA}" type="pres">
      <dgm:prSet presAssocID="{85417DC7-BC27-4BBD-BAFA-E91863E87171}" presName="textaccent7" presStyleCnt="0"/>
      <dgm:spPr/>
    </dgm:pt>
    <dgm:pt modelId="{7592CCAC-DDA0-4C4D-9D54-942C3ADF567B}" type="pres">
      <dgm:prSet presAssocID="{85417DC7-BC27-4BBD-BAFA-E91863E87171}" presName="accentRepeatNode" presStyleLbl="solidAlignAcc1" presStyleIdx="12" presStyleCnt="14"/>
      <dgm:spPr/>
    </dgm:pt>
    <dgm:pt modelId="{A12CDCF9-A87B-4889-8F8A-9185DC31F4C6}" type="pres">
      <dgm:prSet presAssocID="{A812E427-DE44-4193-A8FC-D4BE8680B8A9}" presName="image7" presStyleCnt="0"/>
      <dgm:spPr/>
    </dgm:pt>
    <dgm:pt modelId="{51736EB2-EBCF-46C0-89B8-5FA08BDBC1C2}" type="pres">
      <dgm:prSet presAssocID="{A812E427-DE44-4193-A8FC-D4BE8680B8A9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024EF8E0-F7B9-4552-86FB-CFA7850EF79E}" type="pres">
      <dgm:prSet presAssocID="{A812E427-DE44-4193-A8FC-D4BE8680B8A9}" presName="imageaccent7" presStyleCnt="0"/>
      <dgm:spPr/>
    </dgm:pt>
    <dgm:pt modelId="{140D01B7-551E-4C16-A6CE-FFE97FA3770F}" type="pres">
      <dgm:prSet presAssocID="{A812E427-DE44-4193-A8FC-D4BE8680B8A9}" presName="accentRepeatNode" presStyleLbl="solidAlignAcc1" presStyleIdx="13" presStyleCnt="14"/>
      <dgm:spPr/>
    </dgm:pt>
  </dgm:ptLst>
  <dgm:cxnLst>
    <dgm:cxn modelId="{97E5F09B-2044-437E-B597-FEE664F987D8}" type="presOf" srcId="{A812E427-DE44-4193-A8FC-D4BE8680B8A9}" destId="{51736EB2-EBCF-46C0-89B8-5FA08BDBC1C2}" srcOrd="0" destOrd="0" presId="urn:microsoft.com/office/officeart/2008/layout/HexagonCluster"/>
    <dgm:cxn modelId="{0D968977-9DB7-458A-9A6F-9BB0622D9A12}" type="presOf" srcId="{2BA99056-78C7-4C66-9444-4FB8F3540D44}" destId="{BD869D14-EAA6-417C-A744-9A63897633DA}" srcOrd="0" destOrd="0" presId="urn:microsoft.com/office/officeart/2008/layout/HexagonCluster"/>
    <dgm:cxn modelId="{53301386-4C96-4260-8483-796FE47CA7BA}" srcId="{15CC78DF-9214-4968-9E5F-3DA09AE0C62D}" destId="{D7E6EF3A-52F0-4A24-8D26-F20CE824011A}" srcOrd="0" destOrd="0" parTransId="{B4C5BAE3-CA05-49CE-A073-E8944351A0A7}" sibTransId="{7DE99D75-1A1B-48A8-BC34-70160D6BCC91}"/>
    <dgm:cxn modelId="{592A4C92-32FA-4FCB-9BD0-AD05F5B9258F}" type="presOf" srcId="{A09F7378-7ECA-4D18-B56D-4D689F9D1AE0}" destId="{A55CF0E7-C82A-456C-9AE0-EA84F08E0C13}" srcOrd="0" destOrd="0" presId="urn:microsoft.com/office/officeart/2008/layout/HexagonCluster"/>
    <dgm:cxn modelId="{38DD9C3C-C8CF-4125-9518-ED2951ED3F13}" srcId="{15CC78DF-9214-4968-9E5F-3DA09AE0C62D}" destId="{2EF8D49B-453B-4EDC-9AE3-FB96C30ADE6D}" srcOrd="4" destOrd="0" parTransId="{F5CEAA69-08DD-4418-9034-65A996645EC2}" sibTransId="{8FBAE6E3-5BA7-4B24-8F7D-9A3401C4E00F}"/>
    <dgm:cxn modelId="{0AEB9107-A1FE-484E-910B-7D83848320D5}" type="presOf" srcId="{09534A0B-0216-42E5-B3D6-BFAA372EC3C7}" destId="{9B538FAA-975A-4F29-862C-E13DB064C049}" srcOrd="0" destOrd="0" presId="urn:microsoft.com/office/officeart/2008/layout/HexagonCluster"/>
    <dgm:cxn modelId="{76B1915A-6272-4C13-81A3-445AEF4C2586}" srcId="{15CC78DF-9214-4968-9E5F-3DA09AE0C62D}" destId="{3759A5A2-57B0-4F8F-9F72-FB93338E5B22}" srcOrd="2" destOrd="0" parTransId="{9021A5C5-8078-4630-B259-F9B58AE76897}" sibTransId="{A559C7CB-899F-41FA-A0C6-CE1669662BF1}"/>
    <dgm:cxn modelId="{609520CA-C4F4-4A61-B4C0-5F9275417A2D}" srcId="{15CC78DF-9214-4968-9E5F-3DA09AE0C62D}" destId="{2BA99056-78C7-4C66-9444-4FB8F3540D44}" srcOrd="3" destOrd="0" parTransId="{47EE21C2-51BE-4DCB-9BDD-CE13FC6BFAD2}" sibTransId="{D0AF5FA2-8B53-464C-9455-9E92611CB6C7}"/>
    <dgm:cxn modelId="{BC8CC2C9-4F49-4695-8B6B-A34F99C04FB7}" type="presOf" srcId="{2EF8D49B-453B-4EDC-9AE3-FB96C30ADE6D}" destId="{42369006-8AB7-4DC3-B7A7-4F964F178132}" srcOrd="0" destOrd="0" presId="urn:microsoft.com/office/officeart/2008/layout/HexagonCluster"/>
    <dgm:cxn modelId="{B6A8F3A2-12EE-444A-817B-E2671D1A9585}" type="presOf" srcId="{85417DC7-BC27-4BBD-BAFA-E91863E87171}" destId="{FA2D14BC-3604-49EE-B1A9-76AD2B7205C7}" srcOrd="0" destOrd="0" presId="urn:microsoft.com/office/officeart/2008/layout/HexagonCluster"/>
    <dgm:cxn modelId="{2B85A9C5-E323-4353-AE97-01A17753D140}" type="presOf" srcId="{D7E6EF3A-52F0-4A24-8D26-F20CE824011A}" destId="{52075240-2769-4469-9D53-342E0958E1AA}" srcOrd="0" destOrd="0" presId="urn:microsoft.com/office/officeart/2008/layout/HexagonCluster"/>
    <dgm:cxn modelId="{8B648179-93F9-424A-86BA-9DED31BA0273}" type="presOf" srcId="{3759A5A2-57B0-4F8F-9F72-FB93338E5B22}" destId="{4600C3C5-12F5-469A-B267-5F09E8AEB668}" srcOrd="0" destOrd="0" presId="urn:microsoft.com/office/officeart/2008/layout/HexagonCluster"/>
    <dgm:cxn modelId="{3CE41C75-4917-41A8-A5C2-214421712C70}" type="presOf" srcId="{15CC78DF-9214-4968-9E5F-3DA09AE0C62D}" destId="{8A063B88-7C3D-4B28-905B-E21C87A1F6BF}" srcOrd="0" destOrd="0" presId="urn:microsoft.com/office/officeart/2008/layout/HexagonCluster"/>
    <dgm:cxn modelId="{B95C8F49-142F-4B3F-B096-88FB2DB81097}" srcId="{15CC78DF-9214-4968-9E5F-3DA09AE0C62D}" destId="{A09F7378-7ECA-4D18-B56D-4D689F9D1AE0}" srcOrd="5" destOrd="0" parTransId="{6A034722-2B4E-4C77-A5A9-472FC8026518}" sibTransId="{10789C2C-0521-4EAF-8B10-CD3C4B172997}"/>
    <dgm:cxn modelId="{5199960B-AD20-461C-A148-00D2C1DC4159}" type="presOf" srcId="{10789C2C-0521-4EAF-8B10-CD3C4B172997}" destId="{E962DBAE-94CA-4BD7-88A9-042637CA6BF7}" srcOrd="0" destOrd="0" presId="urn:microsoft.com/office/officeart/2008/layout/HexagonCluster"/>
    <dgm:cxn modelId="{371B876D-33BE-4F18-82A1-D96A691F5BC8}" type="presOf" srcId="{7DE99D75-1A1B-48A8-BC34-70160D6BCC91}" destId="{84FB1DE0-BBB5-434C-A961-9D861ACA58B9}" srcOrd="0" destOrd="0" presId="urn:microsoft.com/office/officeart/2008/layout/HexagonCluster"/>
    <dgm:cxn modelId="{727F2116-0E82-4FD5-89C8-FAEF7703D890}" srcId="{15CC78DF-9214-4968-9E5F-3DA09AE0C62D}" destId="{09534A0B-0216-42E5-B3D6-BFAA372EC3C7}" srcOrd="1" destOrd="0" parTransId="{DA529E08-58E0-4263-9591-FBAC05A35A28}" sibTransId="{6E7D9297-0E53-4893-8FC1-E36361211DCE}"/>
    <dgm:cxn modelId="{50CFAD92-270F-4E82-AD23-F78709AA3C05}" type="presOf" srcId="{A559C7CB-899F-41FA-A0C6-CE1669662BF1}" destId="{B0763A02-FA87-4E4E-83C7-B91A9DC99B4F}" srcOrd="0" destOrd="0" presId="urn:microsoft.com/office/officeart/2008/layout/HexagonCluster"/>
    <dgm:cxn modelId="{E48CDB6E-F013-44A2-906E-B14E3508D11A}" type="presOf" srcId="{D0AF5FA2-8B53-464C-9455-9E92611CB6C7}" destId="{E80F9213-49EB-4BD0-9E1C-6F14D5366181}" srcOrd="0" destOrd="0" presId="urn:microsoft.com/office/officeart/2008/layout/HexagonCluster"/>
    <dgm:cxn modelId="{95E21BE5-1209-4327-B05A-279EF1D39A1C}" type="presOf" srcId="{6E7D9297-0E53-4893-8FC1-E36361211DCE}" destId="{1A09AA5F-742B-4553-8124-B5C144346918}" srcOrd="0" destOrd="0" presId="urn:microsoft.com/office/officeart/2008/layout/HexagonCluster"/>
    <dgm:cxn modelId="{AF2C7C59-46EC-463C-9B12-6C086BD595B2}" type="presOf" srcId="{8FBAE6E3-5BA7-4B24-8F7D-9A3401C4E00F}" destId="{AC6147EE-EF17-49B4-93D8-C19656F901BB}" srcOrd="0" destOrd="0" presId="urn:microsoft.com/office/officeart/2008/layout/HexagonCluster"/>
    <dgm:cxn modelId="{31771EE4-4019-4D09-A6C5-2BAF3FAEF7F9}" srcId="{15CC78DF-9214-4968-9E5F-3DA09AE0C62D}" destId="{85417DC7-BC27-4BBD-BAFA-E91863E87171}" srcOrd="6" destOrd="0" parTransId="{62B7E045-FBC0-4CAC-B5CF-CC5A9B1496BB}" sibTransId="{A812E427-DE44-4193-A8FC-D4BE8680B8A9}"/>
    <dgm:cxn modelId="{6E398D2E-A8D3-4057-BD55-0A5004B469D3}" type="presParOf" srcId="{8A063B88-7C3D-4B28-905B-E21C87A1F6BF}" destId="{844D16B8-9735-4ABD-BDE9-5C9361FE810E}" srcOrd="0" destOrd="0" presId="urn:microsoft.com/office/officeart/2008/layout/HexagonCluster"/>
    <dgm:cxn modelId="{20039FD3-D014-4AC6-A5D8-517B996B1161}" type="presParOf" srcId="{844D16B8-9735-4ABD-BDE9-5C9361FE810E}" destId="{52075240-2769-4469-9D53-342E0958E1AA}" srcOrd="0" destOrd="0" presId="urn:microsoft.com/office/officeart/2008/layout/HexagonCluster"/>
    <dgm:cxn modelId="{952CE0BB-2572-40B9-A520-7118862428DC}" type="presParOf" srcId="{8A063B88-7C3D-4B28-905B-E21C87A1F6BF}" destId="{9BADF8D2-EA87-491F-BAE0-3E8396A23F8D}" srcOrd="1" destOrd="0" presId="urn:microsoft.com/office/officeart/2008/layout/HexagonCluster"/>
    <dgm:cxn modelId="{CCF0D756-2B2E-4D20-9A7F-6C321127CE06}" type="presParOf" srcId="{9BADF8D2-EA87-491F-BAE0-3E8396A23F8D}" destId="{183FFDCF-2686-4812-82D2-3307DF9BB91E}" srcOrd="0" destOrd="0" presId="urn:microsoft.com/office/officeart/2008/layout/HexagonCluster"/>
    <dgm:cxn modelId="{F6C38545-3D37-436D-8D77-108AB88A517F}" type="presParOf" srcId="{8A063B88-7C3D-4B28-905B-E21C87A1F6BF}" destId="{3EBF9F33-7566-4ECB-8D1F-357A7B34357D}" srcOrd="2" destOrd="0" presId="urn:microsoft.com/office/officeart/2008/layout/HexagonCluster"/>
    <dgm:cxn modelId="{ED45F421-3340-44D3-9F87-618916635870}" type="presParOf" srcId="{3EBF9F33-7566-4ECB-8D1F-357A7B34357D}" destId="{84FB1DE0-BBB5-434C-A961-9D861ACA58B9}" srcOrd="0" destOrd="0" presId="urn:microsoft.com/office/officeart/2008/layout/HexagonCluster"/>
    <dgm:cxn modelId="{0E373F0A-109D-4CA9-88DB-995D26C8FF38}" type="presParOf" srcId="{8A063B88-7C3D-4B28-905B-E21C87A1F6BF}" destId="{CB73DFFA-4462-4273-8246-67B095B8AC46}" srcOrd="3" destOrd="0" presId="urn:microsoft.com/office/officeart/2008/layout/HexagonCluster"/>
    <dgm:cxn modelId="{CDB719C0-D39D-4512-B88C-BE2CE4F2BF46}" type="presParOf" srcId="{CB73DFFA-4462-4273-8246-67B095B8AC46}" destId="{31763180-026C-4673-803C-30CA0B8BCA60}" srcOrd="0" destOrd="0" presId="urn:microsoft.com/office/officeart/2008/layout/HexagonCluster"/>
    <dgm:cxn modelId="{63175734-9476-4DB0-B488-EAD71BF6E7E8}" type="presParOf" srcId="{8A063B88-7C3D-4B28-905B-E21C87A1F6BF}" destId="{7350C8B4-9BB4-4AF6-AB4D-B72350658291}" srcOrd="4" destOrd="0" presId="urn:microsoft.com/office/officeart/2008/layout/HexagonCluster"/>
    <dgm:cxn modelId="{14462BDE-A921-4377-8F05-7B8BFA72DB61}" type="presParOf" srcId="{7350C8B4-9BB4-4AF6-AB4D-B72350658291}" destId="{9B538FAA-975A-4F29-862C-E13DB064C049}" srcOrd="0" destOrd="0" presId="urn:microsoft.com/office/officeart/2008/layout/HexagonCluster"/>
    <dgm:cxn modelId="{03BB2405-AB18-4CA3-9101-E26800E413EC}" type="presParOf" srcId="{8A063B88-7C3D-4B28-905B-E21C87A1F6BF}" destId="{BEFD3DA3-BBF8-4A45-B408-11E7C178AFD2}" srcOrd="5" destOrd="0" presId="urn:microsoft.com/office/officeart/2008/layout/HexagonCluster"/>
    <dgm:cxn modelId="{4E674F02-A06A-40DD-B79D-B66FF3BA50E9}" type="presParOf" srcId="{BEFD3DA3-BBF8-4A45-B408-11E7C178AFD2}" destId="{E91B3F1F-D63D-4C4D-8644-95F858FFB6E0}" srcOrd="0" destOrd="0" presId="urn:microsoft.com/office/officeart/2008/layout/HexagonCluster"/>
    <dgm:cxn modelId="{D22DE4A7-6471-43A9-8418-080C3521A980}" type="presParOf" srcId="{8A063B88-7C3D-4B28-905B-E21C87A1F6BF}" destId="{D191BF0F-52D4-4249-B7BA-F3E0C6102E8B}" srcOrd="6" destOrd="0" presId="urn:microsoft.com/office/officeart/2008/layout/HexagonCluster"/>
    <dgm:cxn modelId="{3B2265F3-19CB-413B-A310-B5FB123E1103}" type="presParOf" srcId="{D191BF0F-52D4-4249-B7BA-F3E0C6102E8B}" destId="{1A09AA5F-742B-4553-8124-B5C144346918}" srcOrd="0" destOrd="0" presId="urn:microsoft.com/office/officeart/2008/layout/HexagonCluster"/>
    <dgm:cxn modelId="{E68930AF-015A-4BA8-A9B4-A86EDEC0F096}" type="presParOf" srcId="{8A063B88-7C3D-4B28-905B-E21C87A1F6BF}" destId="{6CDC06CB-D25F-4684-983B-4A8EA272BCE9}" srcOrd="7" destOrd="0" presId="urn:microsoft.com/office/officeart/2008/layout/HexagonCluster"/>
    <dgm:cxn modelId="{EE7B3FC7-64F9-43CE-808A-7ABCA4704DE2}" type="presParOf" srcId="{6CDC06CB-D25F-4684-983B-4A8EA272BCE9}" destId="{126A4DC0-134A-4329-B294-DDF52D3A8096}" srcOrd="0" destOrd="0" presId="urn:microsoft.com/office/officeart/2008/layout/HexagonCluster"/>
    <dgm:cxn modelId="{24F110DD-8221-428A-B098-F320891CEED4}" type="presParOf" srcId="{8A063B88-7C3D-4B28-905B-E21C87A1F6BF}" destId="{3B0E2E8F-1B42-4980-B2A2-BD1FBDE796E0}" srcOrd="8" destOrd="0" presId="urn:microsoft.com/office/officeart/2008/layout/HexagonCluster"/>
    <dgm:cxn modelId="{C8AEA395-F507-457F-9CD0-682D40878869}" type="presParOf" srcId="{3B0E2E8F-1B42-4980-B2A2-BD1FBDE796E0}" destId="{4600C3C5-12F5-469A-B267-5F09E8AEB668}" srcOrd="0" destOrd="0" presId="urn:microsoft.com/office/officeart/2008/layout/HexagonCluster"/>
    <dgm:cxn modelId="{3216AD69-8A79-4173-9159-D0B75D66F8C2}" type="presParOf" srcId="{8A063B88-7C3D-4B28-905B-E21C87A1F6BF}" destId="{BE88ECBE-50EA-46D7-B4AE-64F3A8E438E9}" srcOrd="9" destOrd="0" presId="urn:microsoft.com/office/officeart/2008/layout/HexagonCluster"/>
    <dgm:cxn modelId="{18104FE1-88FF-452A-924F-DFB88D13B471}" type="presParOf" srcId="{BE88ECBE-50EA-46D7-B4AE-64F3A8E438E9}" destId="{8B3A46BA-0FA8-40D9-BCF2-DD8614D1FF7C}" srcOrd="0" destOrd="0" presId="urn:microsoft.com/office/officeart/2008/layout/HexagonCluster"/>
    <dgm:cxn modelId="{8ABAD951-1AC1-45CD-AEBD-789A0E706C23}" type="presParOf" srcId="{8A063B88-7C3D-4B28-905B-E21C87A1F6BF}" destId="{7E77C5FD-54ED-45A7-8466-E577EB75C326}" srcOrd="10" destOrd="0" presId="urn:microsoft.com/office/officeart/2008/layout/HexagonCluster"/>
    <dgm:cxn modelId="{66F778F3-0B9D-482B-AB49-9A0D832A6C12}" type="presParOf" srcId="{7E77C5FD-54ED-45A7-8466-E577EB75C326}" destId="{B0763A02-FA87-4E4E-83C7-B91A9DC99B4F}" srcOrd="0" destOrd="0" presId="urn:microsoft.com/office/officeart/2008/layout/HexagonCluster"/>
    <dgm:cxn modelId="{B7F78D2E-1754-4839-9F2E-F9AC524EDF8B}" type="presParOf" srcId="{8A063B88-7C3D-4B28-905B-E21C87A1F6BF}" destId="{F398F74D-2D21-401F-833C-3D93961F50A7}" srcOrd="11" destOrd="0" presId="urn:microsoft.com/office/officeart/2008/layout/HexagonCluster"/>
    <dgm:cxn modelId="{72CF42AF-02E7-48DB-AE00-FCDF9BCBDB32}" type="presParOf" srcId="{F398F74D-2D21-401F-833C-3D93961F50A7}" destId="{B29C2FBA-6B4E-4847-A551-79FB5020576E}" srcOrd="0" destOrd="0" presId="urn:microsoft.com/office/officeart/2008/layout/HexagonCluster"/>
    <dgm:cxn modelId="{732D4D89-CD83-49BC-9D5B-B588592E39F7}" type="presParOf" srcId="{8A063B88-7C3D-4B28-905B-E21C87A1F6BF}" destId="{261770E9-F96D-4439-8ACA-840934193224}" srcOrd="12" destOrd="0" presId="urn:microsoft.com/office/officeart/2008/layout/HexagonCluster"/>
    <dgm:cxn modelId="{0A1288B1-9461-45BF-A5CC-E35DBE4CC2D4}" type="presParOf" srcId="{261770E9-F96D-4439-8ACA-840934193224}" destId="{BD869D14-EAA6-417C-A744-9A63897633DA}" srcOrd="0" destOrd="0" presId="urn:microsoft.com/office/officeart/2008/layout/HexagonCluster"/>
    <dgm:cxn modelId="{4695F219-875F-4CCF-B526-2FA3B2C3D09D}" type="presParOf" srcId="{8A063B88-7C3D-4B28-905B-E21C87A1F6BF}" destId="{E3771FE7-62F9-4CE0-AA9D-B7BF2437986F}" srcOrd="13" destOrd="0" presId="urn:microsoft.com/office/officeart/2008/layout/HexagonCluster"/>
    <dgm:cxn modelId="{668C80D5-F6EC-4BB8-92CF-E7F866E2FB5E}" type="presParOf" srcId="{E3771FE7-62F9-4CE0-AA9D-B7BF2437986F}" destId="{81F96A9C-26F6-498D-8752-985F7DE6A506}" srcOrd="0" destOrd="0" presId="urn:microsoft.com/office/officeart/2008/layout/HexagonCluster"/>
    <dgm:cxn modelId="{21A505EB-5739-46B1-84CA-DD470D35938E}" type="presParOf" srcId="{8A063B88-7C3D-4B28-905B-E21C87A1F6BF}" destId="{DB2B6CA2-7AB0-47D2-BCEF-9DD490CAB77A}" srcOrd="14" destOrd="0" presId="urn:microsoft.com/office/officeart/2008/layout/HexagonCluster"/>
    <dgm:cxn modelId="{8A965049-DA6E-430A-9108-0385EB6AAE98}" type="presParOf" srcId="{DB2B6CA2-7AB0-47D2-BCEF-9DD490CAB77A}" destId="{E80F9213-49EB-4BD0-9E1C-6F14D5366181}" srcOrd="0" destOrd="0" presId="urn:microsoft.com/office/officeart/2008/layout/HexagonCluster"/>
    <dgm:cxn modelId="{9D226C77-FC1E-45F9-872A-9951EAB1F8A2}" type="presParOf" srcId="{8A063B88-7C3D-4B28-905B-E21C87A1F6BF}" destId="{D60481FD-994B-46D0-9CB4-DA19A661CAF7}" srcOrd="15" destOrd="0" presId="urn:microsoft.com/office/officeart/2008/layout/HexagonCluster"/>
    <dgm:cxn modelId="{0A297CE6-6247-484B-8AC2-04722AF4A1C7}" type="presParOf" srcId="{D60481FD-994B-46D0-9CB4-DA19A661CAF7}" destId="{D0A135BE-802C-4A8D-9F40-D1DCD3E7B3E3}" srcOrd="0" destOrd="0" presId="urn:microsoft.com/office/officeart/2008/layout/HexagonCluster"/>
    <dgm:cxn modelId="{18F590A4-3069-4E35-BB8B-A441933C8EF0}" type="presParOf" srcId="{8A063B88-7C3D-4B28-905B-E21C87A1F6BF}" destId="{02F874D2-9D4F-45B3-95EE-B20FE9914BD9}" srcOrd="16" destOrd="0" presId="urn:microsoft.com/office/officeart/2008/layout/HexagonCluster"/>
    <dgm:cxn modelId="{9CC8BE93-9076-4897-A1BE-4AFD858410B7}" type="presParOf" srcId="{02F874D2-9D4F-45B3-95EE-B20FE9914BD9}" destId="{42369006-8AB7-4DC3-B7A7-4F964F178132}" srcOrd="0" destOrd="0" presId="urn:microsoft.com/office/officeart/2008/layout/HexagonCluster"/>
    <dgm:cxn modelId="{DE08AA67-1811-4160-BBCB-B1D1B0019F22}" type="presParOf" srcId="{8A063B88-7C3D-4B28-905B-E21C87A1F6BF}" destId="{622AB0D7-4737-415F-8FB7-626DE8EDF145}" srcOrd="17" destOrd="0" presId="urn:microsoft.com/office/officeart/2008/layout/HexagonCluster"/>
    <dgm:cxn modelId="{3381F64B-9337-4C2F-89E6-4972D8505C2E}" type="presParOf" srcId="{622AB0D7-4737-415F-8FB7-626DE8EDF145}" destId="{F4C93A62-952F-4081-A747-47C27662C971}" srcOrd="0" destOrd="0" presId="urn:microsoft.com/office/officeart/2008/layout/HexagonCluster"/>
    <dgm:cxn modelId="{F7613890-3E7B-4015-A4C5-E6D62EB044E4}" type="presParOf" srcId="{8A063B88-7C3D-4B28-905B-E21C87A1F6BF}" destId="{4DF24459-BF81-42AD-BF9E-25ACC1D98830}" srcOrd="18" destOrd="0" presId="urn:microsoft.com/office/officeart/2008/layout/HexagonCluster"/>
    <dgm:cxn modelId="{8D7B6077-1A54-43CF-8DCB-51E8F99C2A16}" type="presParOf" srcId="{4DF24459-BF81-42AD-BF9E-25ACC1D98830}" destId="{AC6147EE-EF17-49B4-93D8-C19656F901BB}" srcOrd="0" destOrd="0" presId="urn:microsoft.com/office/officeart/2008/layout/HexagonCluster"/>
    <dgm:cxn modelId="{56CAD033-5CAE-44D1-9307-186E37B4108D}" type="presParOf" srcId="{8A063B88-7C3D-4B28-905B-E21C87A1F6BF}" destId="{2869D36D-EC23-40B4-915C-DB4507F529E8}" srcOrd="19" destOrd="0" presId="urn:microsoft.com/office/officeart/2008/layout/HexagonCluster"/>
    <dgm:cxn modelId="{A0E0839E-A850-42AE-A1A4-99A8A61BFBD4}" type="presParOf" srcId="{2869D36D-EC23-40B4-915C-DB4507F529E8}" destId="{9B171035-AD78-4633-876B-4E8241DDDA0F}" srcOrd="0" destOrd="0" presId="urn:microsoft.com/office/officeart/2008/layout/HexagonCluster"/>
    <dgm:cxn modelId="{9AB7161E-8590-4726-85A9-BB037A1A9109}" type="presParOf" srcId="{8A063B88-7C3D-4B28-905B-E21C87A1F6BF}" destId="{29358291-BD5D-43C2-BD4E-606F3600A3A2}" srcOrd="20" destOrd="0" presId="urn:microsoft.com/office/officeart/2008/layout/HexagonCluster"/>
    <dgm:cxn modelId="{9278AD10-B1FE-4A3E-BAB3-62B96E012DA6}" type="presParOf" srcId="{29358291-BD5D-43C2-BD4E-606F3600A3A2}" destId="{A55CF0E7-C82A-456C-9AE0-EA84F08E0C13}" srcOrd="0" destOrd="0" presId="urn:microsoft.com/office/officeart/2008/layout/HexagonCluster"/>
    <dgm:cxn modelId="{FFCE5CAF-7D60-4A7E-839F-46174576A755}" type="presParOf" srcId="{8A063B88-7C3D-4B28-905B-E21C87A1F6BF}" destId="{6E801C34-C075-4707-9643-F27AF15C93B5}" srcOrd="21" destOrd="0" presId="urn:microsoft.com/office/officeart/2008/layout/HexagonCluster"/>
    <dgm:cxn modelId="{0E2C74CB-C2F0-4E74-AFF9-BF900F74C4A9}" type="presParOf" srcId="{6E801C34-C075-4707-9643-F27AF15C93B5}" destId="{F59D20CC-691B-4AF8-A303-40D374A2F81F}" srcOrd="0" destOrd="0" presId="urn:microsoft.com/office/officeart/2008/layout/HexagonCluster"/>
    <dgm:cxn modelId="{A945B2B9-0C31-4F5F-ABCF-7532F2C3054C}" type="presParOf" srcId="{8A063B88-7C3D-4B28-905B-E21C87A1F6BF}" destId="{BBFC198F-FD9F-4FB3-8FC6-5FB79215836B}" srcOrd="22" destOrd="0" presId="urn:microsoft.com/office/officeart/2008/layout/HexagonCluster"/>
    <dgm:cxn modelId="{9AEF8736-48BC-4B48-B18E-93A0D9E69523}" type="presParOf" srcId="{BBFC198F-FD9F-4FB3-8FC6-5FB79215836B}" destId="{E962DBAE-94CA-4BD7-88A9-042637CA6BF7}" srcOrd="0" destOrd="0" presId="urn:microsoft.com/office/officeart/2008/layout/HexagonCluster"/>
    <dgm:cxn modelId="{2638FFEA-FB83-49FF-9BAE-32CD6163009F}" type="presParOf" srcId="{8A063B88-7C3D-4B28-905B-E21C87A1F6BF}" destId="{1A0015FB-F457-40A3-9DB8-A397D9062976}" srcOrd="23" destOrd="0" presId="urn:microsoft.com/office/officeart/2008/layout/HexagonCluster"/>
    <dgm:cxn modelId="{A5EF83A2-F19E-4A81-BE5D-89DF3D19DFDA}" type="presParOf" srcId="{1A0015FB-F457-40A3-9DB8-A397D9062976}" destId="{87E90478-6CB9-4800-A4D3-063044489594}" srcOrd="0" destOrd="0" presId="urn:microsoft.com/office/officeart/2008/layout/HexagonCluster"/>
    <dgm:cxn modelId="{6742C737-F64F-473E-9113-654D8CBBC925}" type="presParOf" srcId="{8A063B88-7C3D-4B28-905B-E21C87A1F6BF}" destId="{36816C3F-C0B8-4FAA-9117-0C403678412B}" srcOrd="24" destOrd="0" presId="urn:microsoft.com/office/officeart/2008/layout/HexagonCluster"/>
    <dgm:cxn modelId="{AE7AE84F-9EB6-4202-98DB-5445E153A67A}" type="presParOf" srcId="{36816C3F-C0B8-4FAA-9117-0C403678412B}" destId="{FA2D14BC-3604-49EE-B1A9-76AD2B7205C7}" srcOrd="0" destOrd="0" presId="urn:microsoft.com/office/officeart/2008/layout/HexagonCluster"/>
    <dgm:cxn modelId="{A42F7A05-E4D5-4F58-A397-DD7BF11DCF8D}" type="presParOf" srcId="{8A063B88-7C3D-4B28-905B-E21C87A1F6BF}" destId="{36C9E964-F6D6-49BD-BA94-345D05A4B2FA}" srcOrd="25" destOrd="0" presId="urn:microsoft.com/office/officeart/2008/layout/HexagonCluster"/>
    <dgm:cxn modelId="{9A7CB2A3-520B-4B1C-9C63-B5904E4368EB}" type="presParOf" srcId="{36C9E964-F6D6-49BD-BA94-345D05A4B2FA}" destId="{7592CCAC-DDA0-4C4D-9D54-942C3ADF567B}" srcOrd="0" destOrd="0" presId="urn:microsoft.com/office/officeart/2008/layout/HexagonCluster"/>
    <dgm:cxn modelId="{F9305DAF-A669-4A6F-8117-9CA519CA3D0F}" type="presParOf" srcId="{8A063B88-7C3D-4B28-905B-E21C87A1F6BF}" destId="{A12CDCF9-A87B-4889-8F8A-9185DC31F4C6}" srcOrd="26" destOrd="0" presId="urn:microsoft.com/office/officeart/2008/layout/HexagonCluster"/>
    <dgm:cxn modelId="{5DA90C34-C76E-4424-B375-2CD290635FDE}" type="presParOf" srcId="{A12CDCF9-A87B-4889-8F8A-9185DC31F4C6}" destId="{51736EB2-EBCF-46C0-89B8-5FA08BDBC1C2}" srcOrd="0" destOrd="0" presId="urn:microsoft.com/office/officeart/2008/layout/HexagonCluster"/>
    <dgm:cxn modelId="{4A83DDDA-6F06-4256-9681-8FB26272EA54}" type="presParOf" srcId="{8A063B88-7C3D-4B28-905B-E21C87A1F6BF}" destId="{024EF8E0-F7B9-4552-86FB-CFA7850EF79E}" srcOrd="27" destOrd="0" presId="urn:microsoft.com/office/officeart/2008/layout/HexagonCluster"/>
    <dgm:cxn modelId="{260C4951-49A7-4759-8D81-61A783FE3492}" type="presParOf" srcId="{024EF8E0-F7B9-4552-86FB-CFA7850EF79E}" destId="{140D01B7-551E-4C16-A6CE-FFE97FA3770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A6D8D-D913-4D3E-9393-98E51C0B6DBA}" type="doc">
      <dgm:prSet loTypeId="urn:microsoft.com/office/officeart/2005/8/layout/matrix2" loCatId="matrix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AE40124-3D7B-418C-8FA0-2495CB06378E}">
      <dgm:prSet/>
      <dgm:spPr/>
      <dgm:t>
        <a:bodyPr/>
        <a:lstStyle/>
        <a:p>
          <a:pPr rtl="0"/>
          <a:r>
            <a:rPr lang="en-US" dirty="0" smtClean="0"/>
            <a:t>Consumers drive expectations</a:t>
          </a:r>
          <a:endParaRPr lang="en-US" dirty="0"/>
        </a:p>
      </dgm:t>
    </dgm:pt>
    <dgm:pt modelId="{82072B03-B937-48F4-8B9B-CBB8718AB6B4}" type="parTrans" cxnId="{865C05D5-D371-4545-A690-6657DA5F2427}">
      <dgm:prSet/>
      <dgm:spPr/>
      <dgm:t>
        <a:bodyPr/>
        <a:lstStyle/>
        <a:p>
          <a:endParaRPr lang="en-US"/>
        </a:p>
      </dgm:t>
    </dgm:pt>
    <dgm:pt modelId="{9F7DB188-F6B7-4375-8451-F8D1B55EB51A}" type="sibTrans" cxnId="{865C05D5-D371-4545-A690-6657DA5F2427}">
      <dgm:prSet/>
      <dgm:spPr/>
      <dgm:t>
        <a:bodyPr/>
        <a:lstStyle/>
        <a:p>
          <a:endParaRPr lang="en-US"/>
        </a:p>
      </dgm:t>
    </dgm:pt>
    <dgm:pt modelId="{03F61C17-F663-4478-9D14-D09668C5E642}">
      <dgm:prSet/>
      <dgm:spPr/>
      <dgm:t>
        <a:bodyPr/>
        <a:lstStyle/>
        <a:p>
          <a:pPr rtl="0"/>
          <a:r>
            <a:rPr lang="en-US" dirty="0" smtClean="0"/>
            <a:t>Enterprises move slowly</a:t>
          </a:r>
          <a:endParaRPr lang="en-US" dirty="0"/>
        </a:p>
      </dgm:t>
    </dgm:pt>
    <dgm:pt modelId="{27F94C48-FAF3-4B48-A422-CE4179B43E0E}" type="parTrans" cxnId="{3A4C4DC9-2D42-46CE-9488-ED0CCED353A0}">
      <dgm:prSet/>
      <dgm:spPr/>
    </dgm:pt>
    <dgm:pt modelId="{EEDC6752-A74E-4D7E-BD65-467A8A553FC6}" type="sibTrans" cxnId="{3A4C4DC9-2D42-46CE-9488-ED0CCED353A0}">
      <dgm:prSet/>
      <dgm:spPr/>
    </dgm:pt>
    <dgm:pt modelId="{59B4EF90-508C-4CB1-A0FA-EB0228B7E8F5}">
      <dgm:prSet/>
      <dgm:spPr/>
      <dgm:t>
        <a:bodyPr/>
        <a:lstStyle/>
        <a:p>
          <a:pPr rtl="0"/>
          <a:r>
            <a:rPr lang="en-US" dirty="0" smtClean="0"/>
            <a:t>Natural monopoly effect</a:t>
          </a:r>
          <a:endParaRPr lang="en-US" dirty="0"/>
        </a:p>
      </dgm:t>
    </dgm:pt>
    <dgm:pt modelId="{797EB5AC-4BDD-475C-82DA-633477E6FB52}" type="parTrans" cxnId="{988187BC-FB7A-458E-8DC2-FA47D84C347F}">
      <dgm:prSet/>
      <dgm:spPr/>
    </dgm:pt>
    <dgm:pt modelId="{459B88CA-5CB5-4393-BC2C-0B7DB61F7916}" type="sibTrans" cxnId="{988187BC-FB7A-458E-8DC2-FA47D84C347F}">
      <dgm:prSet/>
      <dgm:spPr/>
    </dgm:pt>
    <dgm:pt modelId="{944C59C0-389A-48BA-A0EA-7CFDD5A2A652}">
      <dgm:prSet/>
      <dgm:spPr/>
      <dgm:t>
        <a:bodyPr/>
        <a:lstStyle/>
        <a:p>
          <a:pPr rtl="0"/>
          <a:r>
            <a:rPr lang="en-US" smtClean="0"/>
            <a:t>Enterprises </a:t>
          </a:r>
          <a:r>
            <a:rPr lang="en-US" dirty="0" smtClean="0"/>
            <a:t>need predictability</a:t>
          </a:r>
          <a:endParaRPr lang="en-US" dirty="0"/>
        </a:p>
      </dgm:t>
    </dgm:pt>
    <dgm:pt modelId="{56ADD568-1CA4-4B98-ABD0-35968DF5E00A}" type="parTrans" cxnId="{C048F85C-6255-4B29-8F33-22C84C1B4685}">
      <dgm:prSet/>
      <dgm:spPr/>
    </dgm:pt>
    <dgm:pt modelId="{90FB3E1E-FB21-4E0F-A270-16F40C7B21D1}" type="sibTrans" cxnId="{C048F85C-6255-4B29-8F33-22C84C1B4685}">
      <dgm:prSet/>
      <dgm:spPr/>
    </dgm:pt>
    <dgm:pt modelId="{429F58F1-9537-40F1-AF2C-3134198A274B}" type="pres">
      <dgm:prSet presAssocID="{7A4A6D8D-D913-4D3E-9393-98E51C0B6DB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A36D4-615A-4224-86A0-3E23BD5742C3}" type="pres">
      <dgm:prSet presAssocID="{7A4A6D8D-D913-4D3E-9393-98E51C0B6DBA}" presName="axisShape" presStyleLbl="bgShp" presStyleIdx="0" presStyleCnt="1"/>
      <dgm:spPr/>
    </dgm:pt>
    <dgm:pt modelId="{670BDEBF-7BA9-4797-B751-3E2956E600F0}" type="pres">
      <dgm:prSet presAssocID="{7A4A6D8D-D913-4D3E-9393-98E51C0B6DBA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86862-2856-4BCC-9903-40BFFCB55774}" type="pres">
      <dgm:prSet presAssocID="{7A4A6D8D-D913-4D3E-9393-98E51C0B6DBA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375C7-8E29-4411-A53D-8A7FEE0BF6D1}" type="pres">
      <dgm:prSet presAssocID="{7A4A6D8D-D913-4D3E-9393-98E51C0B6DBA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966CB-600C-4CA3-B9C6-D51D097FA0D3}" type="pres">
      <dgm:prSet presAssocID="{7A4A6D8D-D913-4D3E-9393-98E51C0B6DBA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32CD50-81EF-4172-B481-D7EDB4AB17DF}" type="presOf" srcId="{944C59C0-389A-48BA-A0EA-7CFDD5A2A652}" destId="{952966CB-600C-4CA3-B9C6-D51D097FA0D3}" srcOrd="0" destOrd="0" presId="urn:microsoft.com/office/officeart/2005/8/layout/matrix2"/>
    <dgm:cxn modelId="{3A4C4DC9-2D42-46CE-9488-ED0CCED353A0}" srcId="{7A4A6D8D-D913-4D3E-9393-98E51C0B6DBA}" destId="{03F61C17-F663-4478-9D14-D09668C5E642}" srcOrd="2" destOrd="0" parTransId="{27F94C48-FAF3-4B48-A422-CE4179B43E0E}" sibTransId="{EEDC6752-A74E-4D7E-BD65-467A8A553FC6}"/>
    <dgm:cxn modelId="{436FD36B-9BEA-4D84-B487-8D336384CEF2}" type="presOf" srcId="{03F61C17-F663-4478-9D14-D09668C5E642}" destId="{7DE375C7-8E29-4411-A53D-8A7FEE0BF6D1}" srcOrd="0" destOrd="0" presId="urn:microsoft.com/office/officeart/2005/8/layout/matrix2"/>
    <dgm:cxn modelId="{865C05D5-D371-4545-A690-6657DA5F2427}" srcId="{7A4A6D8D-D913-4D3E-9393-98E51C0B6DBA}" destId="{6AE40124-3D7B-418C-8FA0-2495CB06378E}" srcOrd="0" destOrd="0" parTransId="{82072B03-B937-48F4-8B9B-CBB8718AB6B4}" sibTransId="{9F7DB188-F6B7-4375-8451-F8D1B55EB51A}"/>
    <dgm:cxn modelId="{862E75F1-6AB7-406E-AC5E-57E0060FD1A5}" type="presOf" srcId="{59B4EF90-508C-4CB1-A0FA-EB0228B7E8F5}" destId="{DE986862-2856-4BCC-9903-40BFFCB55774}" srcOrd="0" destOrd="0" presId="urn:microsoft.com/office/officeart/2005/8/layout/matrix2"/>
    <dgm:cxn modelId="{988187BC-FB7A-458E-8DC2-FA47D84C347F}" srcId="{7A4A6D8D-D913-4D3E-9393-98E51C0B6DBA}" destId="{59B4EF90-508C-4CB1-A0FA-EB0228B7E8F5}" srcOrd="1" destOrd="0" parTransId="{797EB5AC-4BDD-475C-82DA-633477E6FB52}" sibTransId="{459B88CA-5CB5-4393-BC2C-0B7DB61F7916}"/>
    <dgm:cxn modelId="{2F2CCC4F-15FD-4058-9D71-5DC751548381}" type="presOf" srcId="{7A4A6D8D-D913-4D3E-9393-98E51C0B6DBA}" destId="{429F58F1-9537-40F1-AF2C-3134198A274B}" srcOrd="0" destOrd="0" presId="urn:microsoft.com/office/officeart/2005/8/layout/matrix2"/>
    <dgm:cxn modelId="{C048F85C-6255-4B29-8F33-22C84C1B4685}" srcId="{7A4A6D8D-D913-4D3E-9393-98E51C0B6DBA}" destId="{944C59C0-389A-48BA-A0EA-7CFDD5A2A652}" srcOrd="3" destOrd="0" parTransId="{56ADD568-1CA4-4B98-ABD0-35968DF5E00A}" sibTransId="{90FB3E1E-FB21-4E0F-A270-16F40C7B21D1}"/>
    <dgm:cxn modelId="{EEC62D53-BE3B-471F-9DB6-D7D247D1DC68}" type="presOf" srcId="{6AE40124-3D7B-418C-8FA0-2495CB06378E}" destId="{670BDEBF-7BA9-4797-B751-3E2956E600F0}" srcOrd="0" destOrd="0" presId="urn:microsoft.com/office/officeart/2005/8/layout/matrix2"/>
    <dgm:cxn modelId="{2E6FF2E7-7EB9-423D-B38D-D8601BE116B4}" type="presParOf" srcId="{429F58F1-9537-40F1-AF2C-3134198A274B}" destId="{1F0A36D4-615A-4224-86A0-3E23BD5742C3}" srcOrd="0" destOrd="0" presId="urn:microsoft.com/office/officeart/2005/8/layout/matrix2"/>
    <dgm:cxn modelId="{1C625E05-0072-4FD4-9347-FC413C330F80}" type="presParOf" srcId="{429F58F1-9537-40F1-AF2C-3134198A274B}" destId="{670BDEBF-7BA9-4797-B751-3E2956E600F0}" srcOrd="1" destOrd="0" presId="urn:microsoft.com/office/officeart/2005/8/layout/matrix2"/>
    <dgm:cxn modelId="{013C7E2F-7A1F-43F0-9AD8-00362C11810E}" type="presParOf" srcId="{429F58F1-9537-40F1-AF2C-3134198A274B}" destId="{DE986862-2856-4BCC-9903-40BFFCB55774}" srcOrd="2" destOrd="0" presId="urn:microsoft.com/office/officeart/2005/8/layout/matrix2"/>
    <dgm:cxn modelId="{53C07E5E-0563-4DB9-A29B-5B5B1EFD004E}" type="presParOf" srcId="{429F58F1-9537-40F1-AF2C-3134198A274B}" destId="{7DE375C7-8E29-4411-A53D-8A7FEE0BF6D1}" srcOrd="3" destOrd="0" presId="urn:microsoft.com/office/officeart/2005/8/layout/matrix2"/>
    <dgm:cxn modelId="{D81BD307-7E0E-46A4-A176-6ADCE17A6D65}" type="presParOf" srcId="{429F58F1-9537-40F1-AF2C-3134198A274B}" destId="{952966CB-600C-4CA3-B9C6-D51D097FA0D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864B91-6A29-4034-805A-6BF79FF654F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DD8308-BB1E-4A6B-AB5D-F750AC7590AD}">
      <dgm:prSet/>
      <dgm:spPr/>
      <dgm:t>
        <a:bodyPr/>
        <a:lstStyle/>
        <a:p>
          <a:pPr rtl="0"/>
          <a:r>
            <a:rPr lang="en-US" smtClean="0"/>
            <a:t>Client</a:t>
          </a:r>
          <a:endParaRPr lang="en-US"/>
        </a:p>
      </dgm:t>
    </dgm:pt>
    <dgm:pt modelId="{DA0E63A4-ADFA-4728-9C44-F14A4C6EEB2C}" type="parTrans" cxnId="{684E4774-06AE-4282-A3A7-DA06BDCBDB68}">
      <dgm:prSet/>
      <dgm:spPr/>
      <dgm:t>
        <a:bodyPr/>
        <a:lstStyle/>
        <a:p>
          <a:endParaRPr lang="en-US"/>
        </a:p>
      </dgm:t>
    </dgm:pt>
    <dgm:pt modelId="{AF0972B5-C906-4371-88AB-D1933B63453B}" type="sibTrans" cxnId="{684E4774-06AE-4282-A3A7-DA06BDCBDB68}">
      <dgm:prSet/>
      <dgm:spPr/>
      <dgm:t>
        <a:bodyPr/>
        <a:lstStyle/>
        <a:p>
          <a:endParaRPr lang="en-US"/>
        </a:p>
      </dgm:t>
    </dgm:pt>
    <dgm:pt modelId="{077E486D-88BD-43CD-AB68-289833504195}">
      <dgm:prSet/>
      <dgm:spPr/>
      <dgm:t>
        <a:bodyPr/>
        <a:lstStyle/>
        <a:p>
          <a:pPr rtl="0"/>
          <a:r>
            <a:rPr lang="en-US" smtClean="0"/>
            <a:t>Server (cloud)</a:t>
          </a:r>
          <a:endParaRPr lang="en-US"/>
        </a:p>
      </dgm:t>
    </dgm:pt>
    <dgm:pt modelId="{BDDE1C99-6062-44E7-B222-58EF6A7827F5}" type="parTrans" cxnId="{AAF7DC4E-A480-4C59-9DEA-3AD2A553CCBE}">
      <dgm:prSet/>
      <dgm:spPr/>
      <dgm:t>
        <a:bodyPr/>
        <a:lstStyle/>
        <a:p>
          <a:endParaRPr lang="en-US"/>
        </a:p>
      </dgm:t>
    </dgm:pt>
    <dgm:pt modelId="{3AAC18A9-8431-4FBF-87C5-59F8C443F8A8}" type="sibTrans" cxnId="{AAF7DC4E-A480-4C59-9DEA-3AD2A553CCBE}">
      <dgm:prSet/>
      <dgm:spPr/>
      <dgm:t>
        <a:bodyPr/>
        <a:lstStyle/>
        <a:p>
          <a:endParaRPr lang="en-US"/>
        </a:p>
      </dgm:t>
    </dgm:pt>
    <dgm:pt modelId="{DF5096CD-2378-4C5D-A008-54E851FCE60E}" type="pres">
      <dgm:prSet presAssocID="{A4864B91-6A29-4034-805A-6BF79FF654F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D6EA12-C09E-4CA0-BFF6-CB0AA68D6232}" type="pres">
      <dgm:prSet presAssocID="{CCDD8308-BB1E-4A6B-AB5D-F750AC7590AD}" presName="circ1" presStyleLbl="vennNode1" presStyleIdx="0" presStyleCnt="2"/>
      <dgm:spPr/>
      <dgm:t>
        <a:bodyPr/>
        <a:lstStyle/>
        <a:p>
          <a:endParaRPr lang="en-US"/>
        </a:p>
      </dgm:t>
    </dgm:pt>
    <dgm:pt modelId="{C5DEB380-C44B-4A88-9C92-C530EEC3B871}" type="pres">
      <dgm:prSet presAssocID="{CCDD8308-BB1E-4A6B-AB5D-F750AC7590A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D09C2-4994-4DEE-975F-21B4A090DA17}" type="pres">
      <dgm:prSet presAssocID="{077E486D-88BD-43CD-AB68-289833504195}" presName="circ2" presStyleLbl="vennNode1" presStyleIdx="1" presStyleCnt="2"/>
      <dgm:spPr/>
      <dgm:t>
        <a:bodyPr/>
        <a:lstStyle/>
        <a:p>
          <a:endParaRPr lang="en-US"/>
        </a:p>
      </dgm:t>
    </dgm:pt>
    <dgm:pt modelId="{66A9C0E7-157A-4E89-8908-23D49A2E9AE3}" type="pres">
      <dgm:prSet presAssocID="{077E486D-88BD-43CD-AB68-2898335041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2A141-6C92-4E4B-B1E0-871FEBD2263D}" type="presOf" srcId="{A4864B91-6A29-4034-805A-6BF79FF654F5}" destId="{DF5096CD-2378-4C5D-A008-54E851FCE60E}" srcOrd="0" destOrd="0" presId="urn:microsoft.com/office/officeart/2005/8/layout/venn1"/>
    <dgm:cxn modelId="{684E4774-06AE-4282-A3A7-DA06BDCBDB68}" srcId="{A4864B91-6A29-4034-805A-6BF79FF654F5}" destId="{CCDD8308-BB1E-4A6B-AB5D-F750AC7590AD}" srcOrd="0" destOrd="0" parTransId="{DA0E63A4-ADFA-4728-9C44-F14A4C6EEB2C}" sibTransId="{AF0972B5-C906-4371-88AB-D1933B63453B}"/>
    <dgm:cxn modelId="{71407268-EDFB-4231-A625-0329769A306C}" type="presOf" srcId="{CCDD8308-BB1E-4A6B-AB5D-F750AC7590AD}" destId="{C5DEB380-C44B-4A88-9C92-C530EEC3B871}" srcOrd="1" destOrd="0" presId="urn:microsoft.com/office/officeart/2005/8/layout/venn1"/>
    <dgm:cxn modelId="{1731D4A2-8D16-46BD-8BE7-98AE5F9A550B}" type="presOf" srcId="{077E486D-88BD-43CD-AB68-289833504195}" destId="{66A9C0E7-157A-4E89-8908-23D49A2E9AE3}" srcOrd="1" destOrd="0" presId="urn:microsoft.com/office/officeart/2005/8/layout/venn1"/>
    <dgm:cxn modelId="{AAF7DC4E-A480-4C59-9DEA-3AD2A553CCBE}" srcId="{A4864B91-6A29-4034-805A-6BF79FF654F5}" destId="{077E486D-88BD-43CD-AB68-289833504195}" srcOrd="1" destOrd="0" parTransId="{BDDE1C99-6062-44E7-B222-58EF6A7827F5}" sibTransId="{3AAC18A9-8431-4FBF-87C5-59F8C443F8A8}"/>
    <dgm:cxn modelId="{E6CAFBCA-B873-4679-92DA-78F27A3DE37C}" type="presOf" srcId="{CCDD8308-BB1E-4A6B-AB5D-F750AC7590AD}" destId="{91D6EA12-C09E-4CA0-BFF6-CB0AA68D6232}" srcOrd="0" destOrd="0" presId="urn:microsoft.com/office/officeart/2005/8/layout/venn1"/>
    <dgm:cxn modelId="{1C1B9D18-7E17-4C3E-93F1-8C258494327F}" type="presOf" srcId="{077E486D-88BD-43CD-AB68-289833504195}" destId="{DC8D09C2-4994-4DEE-975F-21B4A090DA17}" srcOrd="0" destOrd="0" presId="urn:microsoft.com/office/officeart/2005/8/layout/venn1"/>
    <dgm:cxn modelId="{CC23E8FC-2CC6-49A2-AECB-D6B1404EAFD1}" type="presParOf" srcId="{DF5096CD-2378-4C5D-A008-54E851FCE60E}" destId="{91D6EA12-C09E-4CA0-BFF6-CB0AA68D6232}" srcOrd="0" destOrd="0" presId="urn:microsoft.com/office/officeart/2005/8/layout/venn1"/>
    <dgm:cxn modelId="{9FE8BE12-F3D0-4952-A767-B8692E877C1E}" type="presParOf" srcId="{DF5096CD-2378-4C5D-A008-54E851FCE60E}" destId="{C5DEB380-C44B-4A88-9C92-C530EEC3B871}" srcOrd="1" destOrd="0" presId="urn:microsoft.com/office/officeart/2005/8/layout/venn1"/>
    <dgm:cxn modelId="{1E6C7E0F-A5B5-438F-AF40-362FE36AF6C0}" type="presParOf" srcId="{DF5096CD-2378-4C5D-A008-54E851FCE60E}" destId="{DC8D09C2-4994-4DEE-975F-21B4A090DA17}" srcOrd="2" destOrd="0" presId="urn:microsoft.com/office/officeart/2005/8/layout/venn1"/>
    <dgm:cxn modelId="{DCBB814D-1568-40E4-B3CF-45018677FCE9}" type="presParOf" srcId="{DF5096CD-2378-4C5D-A008-54E851FCE60E}" destId="{66A9C0E7-157A-4E89-8908-23D49A2E9AE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609F2-46A2-4090-9FBD-E912EECA4F16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40ED7D-F406-4741-9891-F159539A7BC6}">
      <dgm:prSet/>
      <dgm:spPr/>
      <dgm:t>
        <a:bodyPr/>
        <a:lstStyle/>
        <a:p>
          <a:pPr rtl="0"/>
          <a:r>
            <a:rPr lang="en-US" smtClean="0"/>
            <a:t>Cloud</a:t>
          </a:r>
          <a:endParaRPr lang="en-US"/>
        </a:p>
      </dgm:t>
    </dgm:pt>
    <dgm:pt modelId="{34E73602-25E4-4838-8C6E-4553DAA6C925}" type="parTrans" cxnId="{6B2F19F5-9464-4EC5-9ECB-7C28255123A6}">
      <dgm:prSet/>
      <dgm:spPr/>
      <dgm:t>
        <a:bodyPr/>
        <a:lstStyle/>
        <a:p>
          <a:endParaRPr lang="en-US"/>
        </a:p>
      </dgm:t>
    </dgm:pt>
    <dgm:pt modelId="{74BAD52A-47FF-444C-A20C-C8CA9745A506}" type="sibTrans" cxnId="{6B2F19F5-9464-4EC5-9ECB-7C28255123A6}">
      <dgm:prSet/>
      <dgm:spPr/>
      <dgm:t>
        <a:bodyPr/>
        <a:lstStyle/>
        <a:p>
          <a:endParaRPr lang="en-US"/>
        </a:p>
      </dgm:t>
    </dgm:pt>
    <dgm:pt modelId="{D0E51B28-94D8-4079-9671-940B71A7F44F}">
      <dgm:prSet/>
      <dgm:spPr/>
      <dgm:t>
        <a:bodyPr/>
        <a:lstStyle/>
        <a:p>
          <a:pPr rtl="0"/>
          <a:r>
            <a:rPr lang="en-US" smtClean="0"/>
            <a:t>Public</a:t>
          </a:r>
          <a:endParaRPr lang="en-US"/>
        </a:p>
      </dgm:t>
    </dgm:pt>
    <dgm:pt modelId="{1E5A653A-5F59-4B4B-B268-47150D47CF5C}" type="parTrans" cxnId="{1F8D5F2F-4474-46DE-A8BB-E3388035FE82}">
      <dgm:prSet/>
      <dgm:spPr/>
      <dgm:t>
        <a:bodyPr/>
        <a:lstStyle/>
        <a:p>
          <a:endParaRPr lang="en-US"/>
        </a:p>
      </dgm:t>
    </dgm:pt>
    <dgm:pt modelId="{32EE72AE-99E5-4BE9-A445-1AEF33472E29}" type="sibTrans" cxnId="{1F8D5F2F-4474-46DE-A8BB-E3388035FE82}">
      <dgm:prSet/>
      <dgm:spPr/>
      <dgm:t>
        <a:bodyPr/>
        <a:lstStyle/>
        <a:p>
          <a:endParaRPr lang="en-US"/>
        </a:p>
      </dgm:t>
    </dgm:pt>
    <dgm:pt modelId="{3E027561-EE2C-40DD-B935-A1D268D058B7}">
      <dgm:prSet/>
      <dgm:spPr/>
      <dgm:t>
        <a:bodyPr/>
        <a:lstStyle/>
        <a:p>
          <a:pPr rtl="0"/>
          <a:r>
            <a:rPr lang="en-US" smtClean="0"/>
            <a:t>Private</a:t>
          </a:r>
          <a:endParaRPr lang="en-US"/>
        </a:p>
      </dgm:t>
    </dgm:pt>
    <dgm:pt modelId="{F8CDCD06-1A9D-4D63-855A-D743CB7DF27E}" type="parTrans" cxnId="{31ADB7F8-9D24-4BCB-9459-A0DA13487984}">
      <dgm:prSet/>
      <dgm:spPr/>
      <dgm:t>
        <a:bodyPr/>
        <a:lstStyle/>
        <a:p>
          <a:endParaRPr lang="en-US"/>
        </a:p>
      </dgm:t>
    </dgm:pt>
    <dgm:pt modelId="{90478B0D-8BDD-433D-8FDD-A00FDE361F17}" type="sibTrans" cxnId="{31ADB7F8-9D24-4BCB-9459-A0DA13487984}">
      <dgm:prSet/>
      <dgm:spPr/>
      <dgm:t>
        <a:bodyPr/>
        <a:lstStyle/>
        <a:p>
          <a:endParaRPr lang="en-US"/>
        </a:p>
      </dgm:t>
    </dgm:pt>
    <dgm:pt modelId="{43669841-0A55-44C7-8024-5AB1454F8C5F}">
      <dgm:prSet/>
      <dgm:spPr/>
      <dgm:t>
        <a:bodyPr/>
        <a:lstStyle/>
        <a:p>
          <a:pPr rtl="0"/>
          <a:r>
            <a:rPr lang="en-US" smtClean="0"/>
            <a:t>Data centers</a:t>
          </a:r>
          <a:endParaRPr lang="en-US"/>
        </a:p>
      </dgm:t>
    </dgm:pt>
    <dgm:pt modelId="{0E84C24B-5B82-4EA4-A3D1-0FA0DDC5E631}" type="parTrans" cxnId="{F54A96C1-1A8F-4976-831E-2014ED6439BC}">
      <dgm:prSet/>
      <dgm:spPr/>
      <dgm:t>
        <a:bodyPr/>
        <a:lstStyle/>
        <a:p>
          <a:endParaRPr lang="en-US"/>
        </a:p>
      </dgm:t>
    </dgm:pt>
    <dgm:pt modelId="{FCC832E0-F7CA-4DE1-BC1C-C1213B0B6018}" type="sibTrans" cxnId="{F54A96C1-1A8F-4976-831E-2014ED6439BC}">
      <dgm:prSet/>
      <dgm:spPr/>
      <dgm:t>
        <a:bodyPr/>
        <a:lstStyle/>
        <a:p>
          <a:endParaRPr lang="en-US"/>
        </a:p>
      </dgm:t>
    </dgm:pt>
    <dgm:pt modelId="{F97A5C7C-4044-4948-AA94-E5546FE588B1}">
      <dgm:prSet/>
      <dgm:spPr/>
      <dgm:t>
        <a:bodyPr/>
        <a:lstStyle/>
        <a:p>
          <a:pPr rtl="0"/>
          <a:r>
            <a:rPr lang="en-US" smtClean="0"/>
            <a:t>Fading away</a:t>
          </a:r>
          <a:endParaRPr lang="en-US"/>
        </a:p>
      </dgm:t>
    </dgm:pt>
    <dgm:pt modelId="{998FF709-00CB-4BAC-B0AE-3416C672B11B}" type="parTrans" cxnId="{15676EE7-3F4E-4F89-BC58-825B59693CCF}">
      <dgm:prSet/>
      <dgm:spPr/>
      <dgm:t>
        <a:bodyPr/>
        <a:lstStyle/>
        <a:p>
          <a:endParaRPr lang="en-US"/>
        </a:p>
      </dgm:t>
    </dgm:pt>
    <dgm:pt modelId="{15E995CA-6796-41E4-A443-B9059AB7984D}" type="sibTrans" cxnId="{15676EE7-3F4E-4F89-BC58-825B59693CCF}">
      <dgm:prSet/>
      <dgm:spPr/>
      <dgm:t>
        <a:bodyPr/>
        <a:lstStyle/>
        <a:p>
          <a:endParaRPr lang="en-US"/>
        </a:p>
      </dgm:t>
    </dgm:pt>
    <dgm:pt modelId="{A7801710-F53E-423E-BE8B-47B8E6330AC3}" type="pres">
      <dgm:prSet presAssocID="{90F609F2-46A2-4090-9FBD-E912EECA4F1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BCCAE1-B7FD-46F2-BE43-29E72EB9545F}" type="pres">
      <dgm:prSet presAssocID="{0940ED7D-F406-4741-9891-F159539A7BC6}" presName="vertOne" presStyleCnt="0"/>
      <dgm:spPr/>
    </dgm:pt>
    <dgm:pt modelId="{F477A6CB-3B31-4F37-8480-DD0C0B88D2E8}" type="pres">
      <dgm:prSet presAssocID="{0940ED7D-F406-4741-9891-F159539A7BC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A1E30-DB58-478D-A82B-7DA23CE809A5}" type="pres">
      <dgm:prSet presAssocID="{0940ED7D-F406-4741-9891-F159539A7BC6}" presName="parTransOne" presStyleCnt="0"/>
      <dgm:spPr/>
    </dgm:pt>
    <dgm:pt modelId="{F079E0F1-063C-4A46-A6F0-F9FCABF966DC}" type="pres">
      <dgm:prSet presAssocID="{0940ED7D-F406-4741-9891-F159539A7BC6}" presName="horzOne" presStyleCnt="0"/>
      <dgm:spPr/>
    </dgm:pt>
    <dgm:pt modelId="{5A2BCF2D-E157-4FB8-A7D8-3B8CA5971EEB}" type="pres">
      <dgm:prSet presAssocID="{D0E51B28-94D8-4079-9671-940B71A7F44F}" presName="vertTwo" presStyleCnt="0"/>
      <dgm:spPr/>
    </dgm:pt>
    <dgm:pt modelId="{9BBF2BB4-28FC-43A3-8503-82772A4FC0A6}" type="pres">
      <dgm:prSet presAssocID="{D0E51B28-94D8-4079-9671-940B71A7F44F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1A218-8B64-46BA-9E05-273B044E1C40}" type="pres">
      <dgm:prSet presAssocID="{D0E51B28-94D8-4079-9671-940B71A7F44F}" presName="horzTwo" presStyleCnt="0"/>
      <dgm:spPr/>
    </dgm:pt>
    <dgm:pt modelId="{2B812A26-E9C8-4D0A-99E5-9AAD64E83CE0}" type="pres">
      <dgm:prSet presAssocID="{32EE72AE-99E5-4BE9-A445-1AEF33472E29}" presName="sibSpaceTwo" presStyleCnt="0"/>
      <dgm:spPr/>
    </dgm:pt>
    <dgm:pt modelId="{6788AF74-4524-45FC-A20C-9CF9E925F05D}" type="pres">
      <dgm:prSet presAssocID="{3E027561-EE2C-40DD-B935-A1D268D058B7}" presName="vertTwo" presStyleCnt="0"/>
      <dgm:spPr/>
    </dgm:pt>
    <dgm:pt modelId="{3FE0B1F9-8FEF-499E-A954-CB12A00EE997}" type="pres">
      <dgm:prSet presAssocID="{3E027561-EE2C-40DD-B935-A1D268D058B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D15586-2447-46F0-93BF-2614E6C051AE}" type="pres">
      <dgm:prSet presAssocID="{3E027561-EE2C-40DD-B935-A1D268D058B7}" presName="horzTwo" presStyleCnt="0"/>
      <dgm:spPr/>
    </dgm:pt>
    <dgm:pt modelId="{DBAC3942-521C-4D1F-B951-6CB3AF8D03C6}" type="pres">
      <dgm:prSet presAssocID="{74BAD52A-47FF-444C-A20C-C8CA9745A506}" presName="sibSpaceOne" presStyleCnt="0"/>
      <dgm:spPr/>
    </dgm:pt>
    <dgm:pt modelId="{12D1C8B4-5BF9-43DA-8AED-83DC7C7AE14A}" type="pres">
      <dgm:prSet presAssocID="{43669841-0A55-44C7-8024-5AB1454F8C5F}" presName="vertOne" presStyleCnt="0"/>
      <dgm:spPr/>
    </dgm:pt>
    <dgm:pt modelId="{8D0604C8-1D05-4F1F-8919-37E7852E0FCE}" type="pres">
      <dgm:prSet presAssocID="{43669841-0A55-44C7-8024-5AB1454F8C5F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8C7D3-0EF7-4D0E-BDB9-F0311776A26D}" type="pres">
      <dgm:prSet presAssocID="{43669841-0A55-44C7-8024-5AB1454F8C5F}" presName="parTransOne" presStyleCnt="0"/>
      <dgm:spPr/>
    </dgm:pt>
    <dgm:pt modelId="{DA3E5DA6-C606-4A86-8991-4035A2CBD90D}" type="pres">
      <dgm:prSet presAssocID="{43669841-0A55-44C7-8024-5AB1454F8C5F}" presName="horzOne" presStyleCnt="0"/>
      <dgm:spPr/>
    </dgm:pt>
    <dgm:pt modelId="{CDB05837-13EC-40DE-96CA-DFFD78B73B2C}" type="pres">
      <dgm:prSet presAssocID="{F97A5C7C-4044-4948-AA94-E5546FE588B1}" presName="vertTwo" presStyleCnt="0"/>
      <dgm:spPr/>
    </dgm:pt>
    <dgm:pt modelId="{37C2A53A-1198-49A7-8A96-E77AAF6FE5EA}" type="pres">
      <dgm:prSet presAssocID="{F97A5C7C-4044-4948-AA94-E5546FE588B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693553-AD23-4EFD-B2A8-331B51BD44AC}" type="pres">
      <dgm:prSet presAssocID="{F97A5C7C-4044-4948-AA94-E5546FE588B1}" presName="horzTwo" presStyleCnt="0"/>
      <dgm:spPr/>
    </dgm:pt>
  </dgm:ptLst>
  <dgm:cxnLst>
    <dgm:cxn modelId="{6B2F19F5-9464-4EC5-9ECB-7C28255123A6}" srcId="{90F609F2-46A2-4090-9FBD-E912EECA4F16}" destId="{0940ED7D-F406-4741-9891-F159539A7BC6}" srcOrd="0" destOrd="0" parTransId="{34E73602-25E4-4838-8C6E-4553DAA6C925}" sibTransId="{74BAD52A-47FF-444C-A20C-C8CA9745A506}"/>
    <dgm:cxn modelId="{1F8D5F2F-4474-46DE-A8BB-E3388035FE82}" srcId="{0940ED7D-F406-4741-9891-F159539A7BC6}" destId="{D0E51B28-94D8-4079-9671-940B71A7F44F}" srcOrd="0" destOrd="0" parTransId="{1E5A653A-5F59-4B4B-B268-47150D47CF5C}" sibTransId="{32EE72AE-99E5-4BE9-A445-1AEF33472E29}"/>
    <dgm:cxn modelId="{CF61A997-18ED-4B1A-B5B1-7EDF905409B4}" type="presOf" srcId="{0940ED7D-F406-4741-9891-F159539A7BC6}" destId="{F477A6CB-3B31-4F37-8480-DD0C0B88D2E8}" srcOrd="0" destOrd="0" presId="urn:microsoft.com/office/officeart/2005/8/layout/hierarchy4"/>
    <dgm:cxn modelId="{31ADB7F8-9D24-4BCB-9459-A0DA13487984}" srcId="{0940ED7D-F406-4741-9891-F159539A7BC6}" destId="{3E027561-EE2C-40DD-B935-A1D268D058B7}" srcOrd="1" destOrd="0" parTransId="{F8CDCD06-1A9D-4D63-855A-D743CB7DF27E}" sibTransId="{90478B0D-8BDD-433D-8FDD-A00FDE361F17}"/>
    <dgm:cxn modelId="{5E9A3CE3-475D-4D8E-BB2C-F5C175326EDF}" type="presOf" srcId="{90F609F2-46A2-4090-9FBD-E912EECA4F16}" destId="{A7801710-F53E-423E-BE8B-47B8E6330AC3}" srcOrd="0" destOrd="0" presId="urn:microsoft.com/office/officeart/2005/8/layout/hierarchy4"/>
    <dgm:cxn modelId="{D2BC504A-CDA8-43FB-947A-48D98B8FFAD1}" type="presOf" srcId="{D0E51B28-94D8-4079-9671-940B71A7F44F}" destId="{9BBF2BB4-28FC-43A3-8503-82772A4FC0A6}" srcOrd="0" destOrd="0" presId="urn:microsoft.com/office/officeart/2005/8/layout/hierarchy4"/>
    <dgm:cxn modelId="{F3C9B7A0-7B0D-4D77-848A-A4E0D6D87981}" type="presOf" srcId="{43669841-0A55-44C7-8024-5AB1454F8C5F}" destId="{8D0604C8-1D05-4F1F-8919-37E7852E0FCE}" srcOrd="0" destOrd="0" presId="urn:microsoft.com/office/officeart/2005/8/layout/hierarchy4"/>
    <dgm:cxn modelId="{AF965439-E3CD-49DD-A99B-17FF8F2BABDF}" type="presOf" srcId="{3E027561-EE2C-40DD-B935-A1D268D058B7}" destId="{3FE0B1F9-8FEF-499E-A954-CB12A00EE997}" srcOrd="0" destOrd="0" presId="urn:microsoft.com/office/officeart/2005/8/layout/hierarchy4"/>
    <dgm:cxn modelId="{F54A96C1-1A8F-4976-831E-2014ED6439BC}" srcId="{90F609F2-46A2-4090-9FBD-E912EECA4F16}" destId="{43669841-0A55-44C7-8024-5AB1454F8C5F}" srcOrd="1" destOrd="0" parTransId="{0E84C24B-5B82-4EA4-A3D1-0FA0DDC5E631}" sibTransId="{FCC832E0-F7CA-4DE1-BC1C-C1213B0B6018}"/>
    <dgm:cxn modelId="{E2A3B9BA-7AFF-4AAC-BBCA-0888B2FB08EE}" type="presOf" srcId="{F97A5C7C-4044-4948-AA94-E5546FE588B1}" destId="{37C2A53A-1198-49A7-8A96-E77AAF6FE5EA}" srcOrd="0" destOrd="0" presId="urn:microsoft.com/office/officeart/2005/8/layout/hierarchy4"/>
    <dgm:cxn modelId="{15676EE7-3F4E-4F89-BC58-825B59693CCF}" srcId="{43669841-0A55-44C7-8024-5AB1454F8C5F}" destId="{F97A5C7C-4044-4948-AA94-E5546FE588B1}" srcOrd="0" destOrd="0" parTransId="{998FF709-00CB-4BAC-B0AE-3416C672B11B}" sibTransId="{15E995CA-6796-41E4-A443-B9059AB7984D}"/>
    <dgm:cxn modelId="{8FFFF9F0-4F2E-4389-8F75-054F62A5838A}" type="presParOf" srcId="{A7801710-F53E-423E-BE8B-47B8E6330AC3}" destId="{ADBCCAE1-B7FD-46F2-BE43-29E72EB9545F}" srcOrd="0" destOrd="0" presId="urn:microsoft.com/office/officeart/2005/8/layout/hierarchy4"/>
    <dgm:cxn modelId="{8E7E160A-A4F2-41CC-BBB5-D5CA57D13674}" type="presParOf" srcId="{ADBCCAE1-B7FD-46F2-BE43-29E72EB9545F}" destId="{F477A6CB-3B31-4F37-8480-DD0C0B88D2E8}" srcOrd="0" destOrd="0" presId="urn:microsoft.com/office/officeart/2005/8/layout/hierarchy4"/>
    <dgm:cxn modelId="{013DCFD6-613E-4A9A-9F95-89BE66825F92}" type="presParOf" srcId="{ADBCCAE1-B7FD-46F2-BE43-29E72EB9545F}" destId="{7AFA1E30-DB58-478D-A82B-7DA23CE809A5}" srcOrd="1" destOrd="0" presId="urn:microsoft.com/office/officeart/2005/8/layout/hierarchy4"/>
    <dgm:cxn modelId="{1E46118E-7C87-4849-AAFC-02F74E3AF06E}" type="presParOf" srcId="{ADBCCAE1-B7FD-46F2-BE43-29E72EB9545F}" destId="{F079E0F1-063C-4A46-A6F0-F9FCABF966DC}" srcOrd="2" destOrd="0" presId="urn:microsoft.com/office/officeart/2005/8/layout/hierarchy4"/>
    <dgm:cxn modelId="{745F1C23-C015-4733-BB82-C11C5E7A7F84}" type="presParOf" srcId="{F079E0F1-063C-4A46-A6F0-F9FCABF966DC}" destId="{5A2BCF2D-E157-4FB8-A7D8-3B8CA5971EEB}" srcOrd="0" destOrd="0" presId="urn:microsoft.com/office/officeart/2005/8/layout/hierarchy4"/>
    <dgm:cxn modelId="{FB7CE59C-D1B0-42FE-BF45-3712828707AE}" type="presParOf" srcId="{5A2BCF2D-E157-4FB8-A7D8-3B8CA5971EEB}" destId="{9BBF2BB4-28FC-43A3-8503-82772A4FC0A6}" srcOrd="0" destOrd="0" presId="urn:microsoft.com/office/officeart/2005/8/layout/hierarchy4"/>
    <dgm:cxn modelId="{8950885C-8ECE-4592-B6E8-6E43DC790A0D}" type="presParOf" srcId="{5A2BCF2D-E157-4FB8-A7D8-3B8CA5971EEB}" destId="{E721A218-8B64-46BA-9E05-273B044E1C40}" srcOrd="1" destOrd="0" presId="urn:microsoft.com/office/officeart/2005/8/layout/hierarchy4"/>
    <dgm:cxn modelId="{C7450A4D-583B-4530-B819-E2856BD0E51B}" type="presParOf" srcId="{F079E0F1-063C-4A46-A6F0-F9FCABF966DC}" destId="{2B812A26-E9C8-4D0A-99E5-9AAD64E83CE0}" srcOrd="1" destOrd="0" presId="urn:microsoft.com/office/officeart/2005/8/layout/hierarchy4"/>
    <dgm:cxn modelId="{3E4FEB21-EAB7-4789-A273-486782C92765}" type="presParOf" srcId="{F079E0F1-063C-4A46-A6F0-F9FCABF966DC}" destId="{6788AF74-4524-45FC-A20C-9CF9E925F05D}" srcOrd="2" destOrd="0" presId="urn:microsoft.com/office/officeart/2005/8/layout/hierarchy4"/>
    <dgm:cxn modelId="{A94C0004-D4AC-4F93-9111-A98B2F55F3EA}" type="presParOf" srcId="{6788AF74-4524-45FC-A20C-9CF9E925F05D}" destId="{3FE0B1F9-8FEF-499E-A954-CB12A00EE997}" srcOrd="0" destOrd="0" presId="urn:microsoft.com/office/officeart/2005/8/layout/hierarchy4"/>
    <dgm:cxn modelId="{04F4DDE5-ECC7-44F2-9BED-24E4B027BF59}" type="presParOf" srcId="{6788AF74-4524-45FC-A20C-9CF9E925F05D}" destId="{BAD15586-2447-46F0-93BF-2614E6C051AE}" srcOrd="1" destOrd="0" presId="urn:microsoft.com/office/officeart/2005/8/layout/hierarchy4"/>
    <dgm:cxn modelId="{8FEBB6FC-E39F-41A5-AAD1-3139AEDE019B}" type="presParOf" srcId="{A7801710-F53E-423E-BE8B-47B8E6330AC3}" destId="{DBAC3942-521C-4D1F-B951-6CB3AF8D03C6}" srcOrd="1" destOrd="0" presId="urn:microsoft.com/office/officeart/2005/8/layout/hierarchy4"/>
    <dgm:cxn modelId="{092A0B5D-95AB-4D3A-AB77-78474CD90C33}" type="presParOf" srcId="{A7801710-F53E-423E-BE8B-47B8E6330AC3}" destId="{12D1C8B4-5BF9-43DA-8AED-83DC7C7AE14A}" srcOrd="2" destOrd="0" presId="urn:microsoft.com/office/officeart/2005/8/layout/hierarchy4"/>
    <dgm:cxn modelId="{F5C6B69A-CB87-4CC0-931A-D8ACF959842E}" type="presParOf" srcId="{12D1C8B4-5BF9-43DA-8AED-83DC7C7AE14A}" destId="{8D0604C8-1D05-4F1F-8919-37E7852E0FCE}" srcOrd="0" destOrd="0" presId="urn:microsoft.com/office/officeart/2005/8/layout/hierarchy4"/>
    <dgm:cxn modelId="{D17E3B09-1964-44B4-8A2B-EE392E4442A1}" type="presParOf" srcId="{12D1C8B4-5BF9-43DA-8AED-83DC7C7AE14A}" destId="{C4B8C7D3-0EF7-4D0E-BDB9-F0311776A26D}" srcOrd="1" destOrd="0" presId="urn:microsoft.com/office/officeart/2005/8/layout/hierarchy4"/>
    <dgm:cxn modelId="{6EE56C6D-48FC-4DE6-9F0E-8E4C42C15F1E}" type="presParOf" srcId="{12D1C8B4-5BF9-43DA-8AED-83DC7C7AE14A}" destId="{DA3E5DA6-C606-4A86-8991-4035A2CBD90D}" srcOrd="2" destOrd="0" presId="urn:microsoft.com/office/officeart/2005/8/layout/hierarchy4"/>
    <dgm:cxn modelId="{DE0FEB96-342A-4111-A5B3-697906001380}" type="presParOf" srcId="{DA3E5DA6-C606-4A86-8991-4035A2CBD90D}" destId="{CDB05837-13EC-40DE-96CA-DFFD78B73B2C}" srcOrd="0" destOrd="0" presId="urn:microsoft.com/office/officeart/2005/8/layout/hierarchy4"/>
    <dgm:cxn modelId="{39DED9AE-5AF5-4DBD-BB9C-1C31DEA27ACD}" type="presParOf" srcId="{CDB05837-13EC-40DE-96CA-DFFD78B73B2C}" destId="{37C2A53A-1198-49A7-8A96-E77AAF6FE5EA}" srcOrd="0" destOrd="0" presId="urn:microsoft.com/office/officeart/2005/8/layout/hierarchy4"/>
    <dgm:cxn modelId="{3551CA07-9382-4FA6-9436-228C8F7D908A}" type="presParOf" srcId="{CDB05837-13EC-40DE-96CA-DFFD78B73B2C}" destId="{7D693553-AD23-4EFD-B2A8-331B51BD44A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75240-2769-4469-9D53-342E0958E1AA}">
      <dsp:nvSpPr>
        <dsp:cNvPr id="0" name=""/>
        <dsp:cNvSpPr/>
      </dsp:nvSpPr>
      <dsp:spPr>
        <a:xfrm>
          <a:off x="1885209" y="2030758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Touch and tablets</a:t>
          </a:r>
          <a:endParaRPr lang="en-US" sz="1000" kern="1200"/>
        </a:p>
      </dsp:txBody>
      <dsp:txXfrm>
        <a:off x="2105678" y="2220069"/>
        <a:ext cx="982456" cy="843610"/>
      </dsp:txXfrm>
    </dsp:sp>
    <dsp:sp modelId="{183FFDCF-2686-4812-82D2-3307DF9BB91E}">
      <dsp:nvSpPr>
        <dsp:cNvPr id="0" name=""/>
        <dsp:cNvSpPr/>
      </dsp:nvSpPr>
      <dsp:spPr>
        <a:xfrm>
          <a:off x="1919171" y="2577146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B1DE0-BBB5-434C-A961-9D861ACA58B9}">
      <dsp:nvSpPr>
        <dsp:cNvPr id="0" name=""/>
        <dsp:cNvSpPr/>
      </dsp:nvSpPr>
      <dsp:spPr>
        <a:xfrm>
          <a:off x="660304" y="1354913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63180-026C-4673-803C-30CA0B8BCA60}">
      <dsp:nvSpPr>
        <dsp:cNvPr id="0" name=""/>
        <dsp:cNvSpPr/>
      </dsp:nvSpPr>
      <dsp:spPr>
        <a:xfrm>
          <a:off x="1635398" y="2414981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65642"/>
              <a:satOff val="-787"/>
              <a:lumOff val="-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38FAA-975A-4F29-862C-E13DB064C049}">
      <dsp:nvSpPr>
        <dsp:cNvPr id="0" name=""/>
        <dsp:cNvSpPr/>
      </dsp:nvSpPr>
      <dsp:spPr>
        <a:xfrm>
          <a:off x="3110113" y="1351228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25400" cap="flat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Personal integration</a:t>
          </a:r>
          <a:endParaRPr lang="en-US" sz="1000" kern="1200" dirty="0"/>
        </a:p>
      </dsp:txBody>
      <dsp:txXfrm>
        <a:off x="3330582" y="1540539"/>
        <a:ext cx="982456" cy="843610"/>
      </dsp:txXfrm>
    </dsp:sp>
    <dsp:sp modelId="{E91B3F1F-D63D-4C4D-8644-95F858FFB6E0}">
      <dsp:nvSpPr>
        <dsp:cNvPr id="0" name=""/>
        <dsp:cNvSpPr/>
      </dsp:nvSpPr>
      <dsp:spPr>
        <a:xfrm>
          <a:off x="4089734" y="2408531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31284"/>
              <a:satOff val="-1574"/>
              <a:lumOff val="-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9AA5F-742B-4553-8124-B5C144346918}">
      <dsp:nvSpPr>
        <dsp:cNvPr id="0" name=""/>
        <dsp:cNvSpPr/>
      </dsp:nvSpPr>
      <dsp:spPr>
        <a:xfrm>
          <a:off x="4334262" y="2027994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A4DC0-134A-4329-B294-DDF52D3A8096}">
      <dsp:nvSpPr>
        <dsp:cNvPr id="0" name=""/>
        <dsp:cNvSpPr/>
      </dsp:nvSpPr>
      <dsp:spPr>
        <a:xfrm>
          <a:off x="4368979" y="2572079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96926"/>
              <a:satOff val="-2360"/>
              <a:lumOff val="-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0C3C5-12F5-469A-B267-5F09E8AEB668}">
      <dsp:nvSpPr>
        <dsp:cNvPr id="0" name=""/>
        <dsp:cNvSpPr/>
      </dsp:nvSpPr>
      <dsp:spPr>
        <a:xfrm>
          <a:off x="1885209" y="679530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Cloud data/processing</a:t>
          </a:r>
          <a:endParaRPr lang="en-US" sz="1000" kern="1200" dirty="0"/>
        </a:p>
      </dsp:txBody>
      <dsp:txXfrm>
        <a:off x="2105678" y="868841"/>
        <a:ext cx="982456" cy="843610"/>
      </dsp:txXfrm>
    </dsp:sp>
    <dsp:sp modelId="{8B3A46BA-0FA8-40D9-BCF2-DD8614D1FF7C}">
      <dsp:nvSpPr>
        <dsp:cNvPr id="0" name=""/>
        <dsp:cNvSpPr/>
      </dsp:nvSpPr>
      <dsp:spPr>
        <a:xfrm>
          <a:off x="2854264" y="696115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262568"/>
              <a:satOff val="-3147"/>
              <a:lumOff val="-12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63A02-FA87-4E4E-83C7-B91A9DC99B4F}">
      <dsp:nvSpPr>
        <dsp:cNvPr id="0" name=""/>
        <dsp:cNvSpPr/>
      </dsp:nvSpPr>
      <dsp:spPr>
        <a:xfrm>
          <a:off x="3110113" y="0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C2FBA-6B4E-4847-A551-79FB5020576E}">
      <dsp:nvSpPr>
        <dsp:cNvPr id="0" name=""/>
        <dsp:cNvSpPr/>
      </dsp:nvSpPr>
      <dsp:spPr>
        <a:xfrm>
          <a:off x="3150113" y="541320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828210"/>
              <a:satOff val="-3934"/>
              <a:lumOff val="-15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69D14-EAA6-417C-A744-9A63897633DA}">
      <dsp:nvSpPr>
        <dsp:cNvPr id="0" name=""/>
        <dsp:cNvSpPr/>
      </dsp:nvSpPr>
      <dsp:spPr>
        <a:xfrm>
          <a:off x="4334262" y="676765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End of Moore’s Law (???)</a:t>
          </a:r>
          <a:endParaRPr lang="en-US" sz="1000" kern="1200" dirty="0"/>
        </a:p>
      </dsp:txBody>
      <dsp:txXfrm>
        <a:off x="4554731" y="866076"/>
        <a:ext cx="982456" cy="843610"/>
      </dsp:txXfrm>
    </dsp:sp>
    <dsp:sp modelId="{81F96A9C-26F6-498D-8752-985F7DE6A506}">
      <dsp:nvSpPr>
        <dsp:cNvPr id="0" name=""/>
        <dsp:cNvSpPr/>
      </dsp:nvSpPr>
      <dsp:spPr>
        <a:xfrm>
          <a:off x="5565959" y="1218547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93851"/>
              <a:satOff val="-4721"/>
              <a:lumOff val="-1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F9213-49EB-4BD0-9E1C-6F14D5366181}">
      <dsp:nvSpPr>
        <dsp:cNvPr id="0" name=""/>
        <dsp:cNvSpPr/>
      </dsp:nvSpPr>
      <dsp:spPr>
        <a:xfrm>
          <a:off x="5559167" y="1364127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135BE-802C-4A8D-9F40-D1DCD3E7B3E3}">
      <dsp:nvSpPr>
        <dsp:cNvPr id="0" name=""/>
        <dsp:cNvSpPr/>
      </dsp:nvSpPr>
      <dsp:spPr>
        <a:xfrm>
          <a:off x="5836902" y="1385780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959493"/>
              <a:satOff val="-5507"/>
              <a:lumOff val="-2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69006-8AB7-4DC3-B7A7-4F964F178132}">
      <dsp:nvSpPr>
        <dsp:cNvPr id="0" name=""/>
        <dsp:cNvSpPr/>
      </dsp:nvSpPr>
      <dsp:spPr>
        <a:xfrm>
          <a:off x="5559167" y="12899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Parallelization</a:t>
          </a:r>
          <a:endParaRPr lang="en-US" sz="1000" kern="1200" dirty="0"/>
        </a:p>
      </dsp:txBody>
      <dsp:txXfrm>
        <a:off x="5779636" y="202210"/>
        <a:ext cx="982456" cy="843610"/>
      </dsp:txXfrm>
    </dsp:sp>
    <dsp:sp modelId="{F4C93A62-952F-4081-A747-47C27662C971}">
      <dsp:nvSpPr>
        <dsp:cNvPr id="0" name=""/>
        <dsp:cNvSpPr/>
      </dsp:nvSpPr>
      <dsp:spPr>
        <a:xfrm>
          <a:off x="6790863" y="560669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525135"/>
              <a:satOff val="-6294"/>
              <a:lumOff val="-24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147EE-EF17-49B4-93D8-C19656F901BB}">
      <dsp:nvSpPr>
        <dsp:cNvPr id="0" name=""/>
        <dsp:cNvSpPr/>
      </dsp:nvSpPr>
      <dsp:spPr>
        <a:xfrm>
          <a:off x="6784071" y="694733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71035-AD78-4633-876B-4E8241DDDA0F}">
      <dsp:nvSpPr>
        <dsp:cNvPr id="0" name=""/>
        <dsp:cNvSpPr/>
      </dsp:nvSpPr>
      <dsp:spPr>
        <a:xfrm>
          <a:off x="7067844" y="721914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090777"/>
              <a:satOff val="-7081"/>
              <a:lumOff val="-27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CF0E7-C82A-456C-9AE0-EA84F08E0C13}">
      <dsp:nvSpPr>
        <dsp:cNvPr id="0" name=""/>
        <dsp:cNvSpPr/>
      </dsp:nvSpPr>
      <dsp:spPr>
        <a:xfrm>
          <a:off x="6784071" y="2043658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25400" cap="flat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Social integration</a:t>
          </a:r>
          <a:endParaRPr lang="en-US" sz="1000" kern="1200" dirty="0"/>
        </a:p>
      </dsp:txBody>
      <dsp:txXfrm>
        <a:off x="7004540" y="2232969"/>
        <a:ext cx="982456" cy="843610"/>
      </dsp:txXfrm>
    </dsp:sp>
    <dsp:sp modelId="{F59D20CC-691B-4AF8-A303-40D374A2F81F}">
      <dsp:nvSpPr>
        <dsp:cNvPr id="0" name=""/>
        <dsp:cNvSpPr/>
      </dsp:nvSpPr>
      <dsp:spPr>
        <a:xfrm>
          <a:off x="7066335" y="3114321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656419"/>
              <a:satOff val="-7868"/>
              <a:lumOff val="-30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2DBAE-94CA-4BD7-88A9-042637CA6BF7}">
      <dsp:nvSpPr>
        <dsp:cNvPr id="0" name=""/>
        <dsp:cNvSpPr/>
      </dsp:nvSpPr>
      <dsp:spPr>
        <a:xfrm>
          <a:off x="5559167" y="2713052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0478-6CB9-4800-A4D3-063044489594}">
      <dsp:nvSpPr>
        <dsp:cNvPr id="0" name=""/>
        <dsp:cNvSpPr/>
      </dsp:nvSpPr>
      <dsp:spPr>
        <a:xfrm>
          <a:off x="6802184" y="3249305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222061"/>
              <a:satOff val="-8654"/>
              <a:lumOff val="-3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14BC-3604-49EE-B1A9-76AD2B7205C7}">
      <dsp:nvSpPr>
        <dsp:cNvPr id="0" name=""/>
        <dsp:cNvSpPr/>
      </dsp:nvSpPr>
      <dsp:spPr>
        <a:xfrm>
          <a:off x="3108603" y="2705221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Mobile </a:t>
          </a:r>
          <a:r>
            <a:rPr lang="en-US" sz="1000" kern="1200" dirty="0" smtClean="0"/>
            <a:t>devices</a:t>
          </a:r>
          <a:endParaRPr lang="en-US" sz="1000" kern="1200" dirty="0"/>
        </a:p>
      </dsp:txBody>
      <dsp:txXfrm>
        <a:off x="3329072" y="2894532"/>
        <a:ext cx="982456" cy="843610"/>
      </dsp:txXfrm>
    </dsp:sp>
    <dsp:sp modelId="{7592CCAC-DDA0-4C4D-9D54-942C3ADF567B}">
      <dsp:nvSpPr>
        <dsp:cNvPr id="0" name=""/>
        <dsp:cNvSpPr/>
      </dsp:nvSpPr>
      <dsp:spPr>
        <a:xfrm>
          <a:off x="3149358" y="3247002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787703"/>
              <a:satOff val="-9441"/>
              <a:lumOff val="-36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36EB2-EBCF-46C0-89B8-5FA08BDBC1C2}">
      <dsp:nvSpPr>
        <dsp:cNvPr id="0" name=""/>
        <dsp:cNvSpPr/>
      </dsp:nvSpPr>
      <dsp:spPr>
        <a:xfrm>
          <a:off x="1884454" y="3384751"/>
          <a:ext cx="1423394" cy="122223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D01B7-551E-4C16-A6CE-FFE97FA3770F}">
      <dsp:nvSpPr>
        <dsp:cNvPr id="0" name=""/>
        <dsp:cNvSpPr/>
      </dsp:nvSpPr>
      <dsp:spPr>
        <a:xfrm>
          <a:off x="2852755" y="3401796"/>
          <a:ext cx="166037" cy="14327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A36D4-615A-4224-86A0-3E23BD5742C3}">
      <dsp:nvSpPr>
        <dsp:cNvPr id="0" name=""/>
        <dsp:cNvSpPr/>
      </dsp:nvSpPr>
      <dsp:spPr>
        <a:xfrm>
          <a:off x="2130393" y="0"/>
          <a:ext cx="4606984" cy="460698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BDEBF-7BA9-4797-B751-3E2956E600F0}">
      <dsp:nvSpPr>
        <dsp:cNvPr id="0" name=""/>
        <dsp:cNvSpPr/>
      </dsp:nvSpPr>
      <dsp:spPr>
        <a:xfrm>
          <a:off x="2429847" y="299453"/>
          <a:ext cx="1842793" cy="18427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Consumers drive expectations</a:t>
          </a:r>
          <a:endParaRPr lang="en-US" sz="2100" kern="1200" dirty="0"/>
        </a:p>
      </dsp:txBody>
      <dsp:txXfrm>
        <a:off x="2519805" y="389411"/>
        <a:ext cx="1662877" cy="1662877"/>
      </dsp:txXfrm>
    </dsp:sp>
    <dsp:sp modelId="{DE986862-2856-4BCC-9903-40BFFCB55774}">
      <dsp:nvSpPr>
        <dsp:cNvPr id="0" name=""/>
        <dsp:cNvSpPr/>
      </dsp:nvSpPr>
      <dsp:spPr>
        <a:xfrm>
          <a:off x="4595129" y="299453"/>
          <a:ext cx="1842793" cy="18427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Natural monopoly effect</a:t>
          </a:r>
          <a:endParaRPr lang="en-US" sz="2100" kern="1200" dirty="0"/>
        </a:p>
      </dsp:txBody>
      <dsp:txXfrm>
        <a:off x="4685087" y="389411"/>
        <a:ext cx="1662877" cy="1662877"/>
      </dsp:txXfrm>
    </dsp:sp>
    <dsp:sp modelId="{7DE375C7-8E29-4411-A53D-8A7FEE0BF6D1}">
      <dsp:nvSpPr>
        <dsp:cNvPr id="0" name=""/>
        <dsp:cNvSpPr/>
      </dsp:nvSpPr>
      <dsp:spPr>
        <a:xfrm>
          <a:off x="2429847" y="2464736"/>
          <a:ext cx="1842793" cy="18427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Enterprises move slowly</a:t>
          </a:r>
          <a:endParaRPr lang="en-US" sz="2100" kern="1200" dirty="0"/>
        </a:p>
      </dsp:txBody>
      <dsp:txXfrm>
        <a:off x="2519805" y="2554694"/>
        <a:ext cx="1662877" cy="1662877"/>
      </dsp:txXfrm>
    </dsp:sp>
    <dsp:sp modelId="{952966CB-600C-4CA3-B9C6-D51D097FA0D3}">
      <dsp:nvSpPr>
        <dsp:cNvPr id="0" name=""/>
        <dsp:cNvSpPr/>
      </dsp:nvSpPr>
      <dsp:spPr>
        <a:xfrm>
          <a:off x="4595129" y="2464736"/>
          <a:ext cx="1842793" cy="184279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Enterprises </a:t>
          </a:r>
          <a:r>
            <a:rPr lang="en-US" sz="2100" kern="1200" dirty="0" smtClean="0"/>
            <a:t>need predictability</a:t>
          </a:r>
          <a:endParaRPr lang="en-US" sz="2100" kern="1200" dirty="0"/>
        </a:p>
      </dsp:txBody>
      <dsp:txXfrm>
        <a:off x="4685087" y="2554694"/>
        <a:ext cx="1662877" cy="1662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6EA12-C09E-4CA0-BFF6-CB0AA68D6232}">
      <dsp:nvSpPr>
        <dsp:cNvPr id="0" name=""/>
        <dsp:cNvSpPr/>
      </dsp:nvSpPr>
      <dsp:spPr>
        <a:xfrm>
          <a:off x="491781" y="12530"/>
          <a:ext cx="4581922" cy="45819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Client</a:t>
          </a:r>
          <a:endParaRPr lang="en-US" sz="6500" kern="1200"/>
        </a:p>
      </dsp:txBody>
      <dsp:txXfrm>
        <a:off x="1131599" y="552838"/>
        <a:ext cx="2641828" cy="3501307"/>
      </dsp:txXfrm>
    </dsp:sp>
    <dsp:sp modelId="{DC8D09C2-4994-4DEE-975F-21B4A090DA17}">
      <dsp:nvSpPr>
        <dsp:cNvPr id="0" name=""/>
        <dsp:cNvSpPr/>
      </dsp:nvSpPr>
      <dsp:spPr>
        <a:xfrm>
          <a:off x="3794067" y="12530"/>
          <a:ext cx="4581922" cy="45819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Server (cloud)</a:t>
          </a:r>
          <a:endParaRPr lang="en-US" sz="6500" kern="1200"/>
        </a:p>
      </dsp:txBody>
      <dsp:txXfrm>
        <a:off x="5094342" y="552838"/>
        <a:ext cx="2641828" cy="3501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7A6CB-3B31-4F37-8480-DD0C0B88D2E8}">
      <dsp:nvSpPr>
        <dsp:cNvPr id="0" name=""/>
        <dsp:cNvSpPr/>
      </dsp:nvSpPr>
      <dsp:spPr>
        <a:xfrm>
          <a:off x="5395" y="1500"/>
          <a:ext cx="5675875" cy="218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Cloud</a:t>
          </a:r>
          <a:endParaRPr lang="en-US" sz="5200" kern="1200"/>
        </a:p>
      </dsp:txBody>
      <dsp:txXfrm>
        <a:off x="69370" y="65475"/>
        <a:ext cx="5547925" cy="2056318"/>
      </dsp:txXfrm>
    </dsp:sp>
    <dsp:sp modelId="{9BBF2BB4-28FC-43A3-8503-82772A4FC0A6}">
      <dsp:nvSpPr>
        <dsp:cNvPr id="0" name=""/>
        <dsp:cNvSpPr/>
      </dsp:nvSpPr>
      <dsp:spPr>
        <a:xfrm>
          <a:off x="5395" y="2421215"/>
          <a:ext cx="2723548" cy="2184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Public</a:t>
          </a:r>
          <a:endParaRPr lang="en-US" sz="5200" kern="1200"/>
        </a:p>
      </dsp:txBody>
      <dsp:txXfrm>
        <a:off x="69370" y="2485190"/>
        <a:ext cx="2595598" cy="2056318"/>
      </dsp:txXfrm>
    </dsp:sp>
    <dsp:sp modelId="{3FE0B1F9-8FEF-499E-A954-CB12A00EE997}">
      <dsp:nvSpPr>
        <dsp:cNvPr id="0" name=""/>
        <dsp:cNvSpPr/>
      </dsp:nvSpPr>
      <dsp:spPr>
        <a:xfrm>
          <a:off x="2957722" y="2421215"/>
          <a:ext cx="2723548" cy="2184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Private</a:t>
          </a:r>
          <a:endParaRPr lang="en-US" sz="5200" kern="1200"/>
        </a:p>
      </dsp:txBody>
      <dsp:txXfrm>
        <a:off x="3021697" y="2485190"/>
        <a:ext cx="2595598" cy="2056318"/>
      </dsp:txXfrm>
    </dsp:sp>
    <dsp:sp modelId="{8D0604C8-1D05-4F1F-8919-37E7852E0FCE}">
      <dsp:nvSpPr>
        <dsp:cNvPr id="0" name=""/>
        <dsp:cNvSpPr/>
      </dsp:nvSpPr>
      <dsp:spPr>
        <a:xfrm>
          <a:off x="6138827" y="1500"/>
          <a:ext cx="2723548" cy="2184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Data centers</a:t>
          </a:r>
          <a:endParaRPr lang="en-US" sz="5200" kern="1200"/>
        </a:p>
      </dsp:txBody>
      <dsp:txXfrm>
        <a:off x="6202802" y="65475"/>
        <a:ext cx="2595598" cy="2056318"/>
      </dsp:txXfrm>
    </dsp:sp>
    <dsp:sp modelId="{37C2A53A-1198-49A7-8A96-E77AAF6FE5EA}">
      <dsp:nvSpPr>
        <dsp:cNvPr id="0" name=""/>
        <dsp:cNvSpPr/>
      </dsp:nvSpPr>
      <dsp:spPr>
        <a:xfrm>
          <a:off x="6138827" y="2421215"/>
          <a:ext cx="2723548" cy="2184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Fading away</a:t>
          </a:r>
          <a:endParaRPr lang="en-US" sz="5200" kern="1200"/>
        </a:p>
      </dsp:txBody>
      <dsp:txXfrm>
        <a:off x="6202802" y="2485190"/>
        <a:ext cx="2595598" cy="2056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2013 Modern Apps Live!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Modern Apps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131764"/>
            <a:ext cx="7369175" cy="76630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4"/>
            <a:ext cx="7369175" cy="76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3525" y="1779588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FFCC00"/>
                </a:solidFill>
              </a:rPr>
              <a:t>Introduction to </a:t>
            </a:r>
            <a:br>
              <a:rPr lang="en-US" dirty="0">
                <a:solidFill>
                  <a:srgbClr val="FFCC00"/>
                </a:solidFill>
              </a:rPr>
            </a:br>
            <a:r>
              <a:rPr lang="en-US" dirty="0">
                <a:solidFill>
                  <a:srgbClr val="FFCC00"/>
                </a:solidFill>
              </a:rPr>
              <a:t>Modern App Development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9500" y="3073400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Rockford Lhotka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CTO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964363" y="3913188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latin typeface="Arial" charset="0"/>
                <a:cs typeface="+mn-cs"/>
              </a:rPr>
              <a:t>Level: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Intermediate</a:t>
            </a:r>
          </a:p>
          <a:p>
            <a:pPr algn="r">
              <a:defRPr/>
            </a:pPr>
            <a:endParaRPr lang="en-US" b="1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1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Server Futures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42" y="1207014"/>
          <a:ext cx="8867771" cy="46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555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54" y="6035"/>
            <a:ext cx="4820093" cy="684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808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TextBox 59"/>
          <p:cNvSpPr txBox="1"/>
          <p:nvPr/>
        </p:nvSpPr>
        <p:spPr>
          <a:xfrm>
            <a:off x="300879" y="1624044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4" name="TextBox 53"/>
          <p:cNvSpPr txBox="1"/>
          <p:nvPr/>
        </p:nvSpPr>
        <p:spPr>
          <a:xfrm>
            <a:off x="300879" y="2932138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5" name="TextBox 52"/>
          <p:cNvSpPr txBox="1"/>
          <p:nvPr/>
        </p:nvSpPr>
        <p:spPr>
          <a:xfrm>
            <a:off x="300879" y="4240233"/>
            <a:ext cx="8542242" cy="1020726"/>
          </a:xfrm>
          <a:prstGeom prst="rect">
            <a:avLst/>
          </a:prstGeom>
          <a:gradFill>
            <a:gsLst>
              <a:gs pos="47000">
                <a:srgbClr val="00B0F0">
                  <a:alpha val="84000"/>
                </a:srgbClr>
              </a:gs>
              <a:gs pos="100000">
                <a:srgbClr val="010010">
                  <a:alpha val="0"/>
                </a:srgbClr>
              </a:gs>
              <a:gs pos="0">
                <a:srgbClr val="010010">
                  <a:alpha val="0"/>
                </a:srgbClr>
              </a:gs>
            </a:gsLst>
            <a:lin ang="0" scaled="1"/>
          </a:gradFill>
          <a:effectLst>
            <a:outerShdw blurRad="203200" algn="ctr" rotWithShape="0">
              <a:prstClr val="black"/>
            </a:outerShdw>
          </a:effectLst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74" dirty="0"/>
          </a:p>
        </p:txBody>
      </p:sp>
      <p:sp>
        <p:nvSpPr>
          <p:cNvPr id="6" name="Rectangle 5"/>
          <p:cNvSpPr/>
          <p:nvPr/>
        </p:nvSpPr>
        <p:spPr>
          <a:xfrm>
            <a:off x="1907973" y="4314965"/>
            <a:ext cx="3433357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INFRASTRUCTURE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4106203"/>
            <a:ext cx="1275533" cy="126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2798109"/>
            <a:ext cx="1275533" cy="12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907973" y="3006870"/>
            <a:ext cx="3433357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PLATFORM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03" y="1490014"/>
            <a:ext cx="1275533" cy="12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907972" y="1698777"/>
            <a:ext cx="3433358" cy="450939"/>
          </a:xfrm>
          <a:prstGeom prst="rect">
            <a:avLst/>
          </a:prstGeom>
        </p:spPr>
        <p:txBody>
          <a:bodyPr wrap="squar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791" spc="-70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8195" y="2133103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8195" y="3441196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8195" y="4749289"/>
            <a:ext cx="2661587" cy="373547"/>
          </a:xfrm>
          <a:prstGeom prst="rect">
            <a:avLst/>
          </a:prstGeom>
        </p:spPr>
        <p:txBody>
          <a:bodyPr wrap="none" lIns="63798" tIns="31900" rIns="63798" bIns="319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1820" algn="r" defTabSz="637891" eaLnBrk="0" hangingPunct="0">
              <a:lnSpc>
                <a:spcPct val="90000"/>
              </a:lnSpc>
              <a:spcBef>
                <a:spcPts val="837"/>
              </a:spcBef>
            </a:pPr>
            <a:r>
              <a:rPr lang="en-US" sz="2232" b="1" spc="419" dirty="0">
                <a:ln w="3175">
                  <a:noFill/>
                </a:ln>
                <a:solidFill>
                  <a:prstClr val="white"/>
                </a:solidFill>
                <a:latin typeface="Segoe Light" pitchFamily="34" charset="0"/>
                <a:cs typeface="Arial" charset="0"/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351011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131763"/>
            <a:ext cx="7369175" cy="807339"/>
          </a:xfrm>
        </p:spPr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895607" y="5469933"/>
            <a:ext cx="2916194" cy="5931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7" y="5025089"/>
            <a:ext cx="2916194" cy="354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6" y="4670862"/>
            <a:ext cx="2916194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7" y="4316635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3704" y="3962407"/>
            <a:ext cx="1458097" cy="708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7" y="3962408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90120" y="2074772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90120" y="1720545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4117" y="2074772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4117" y="1720545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WinPhone</a:t>
            </a:r>
            <a:r>
              <a:rPr lang="en-US" dirty="0" smtClean="0"/>
              <a:t>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6358" y="2074772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46358" y="1720545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WinRT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4117" y="2428999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46358" y="2428998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0120" y="2428998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1486927" y="2783225"/>
            <a:ext cx="2137729" cy="117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4543166" y="2783226"/>
            <a:ext cx="392972" cy="1169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205932" y="2783225"/>
            <a:ext cx="869475" cy="116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97228" y="4597483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811801" y="3952847"/>
            <a:ext cx="1681303" cy="1813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97228" y="4951710"/>
            <a:ext cx="1458097" cy="340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PowerPivot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93104" y="3782698"/>
            <a:ext cx="1539668" cy="340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Reporting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93104" y="3428471"/>
            <a:ext cx="1539668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811801" y="5121859"/>
            <a:ext cx="1685427" cy="64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2895606" y="6194868"/>
            <a:ext cx="2916194" cy="35422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58013" y="2087127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58013" y="1732900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UI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13" y="2441353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Portal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5400298" y="2795580"/>
            <a:ext cx="2186764" cy="1173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7878" y="2074772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BL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7878" y="1720545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5 UI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57878" y="2428998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Proxy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019169" y="2783225"/>
            <a:ext cx="1652080" cy="116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727818" y="1075539"/>
            <a:ext cx="582699" cy="509245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259796" y="1079407"/>
            <a:ext cx="553163" cy="506667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5762238" y="1083362"/>
            <a:ext cx="553163" cy="506667"/>
            <a:chOff x="10552655" y="3795352"/>
            <a:chExt cx="1080338" cy="931326"/>
          </a:xfrm>
        </p:grpSpPr>
        <p:sp>
          <p:nvSpPr>
            <p:cNvPr id="66" name="Hexagon 65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7310479" y="1087485"/>
            <a:ext cx="553163" cy="497299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71" y="1083362"/>
            <a:ext cx="507169" cy="5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9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 smtClean="0"/>
              <a:t>Rocky Lhotka</a:t>
            </a:r>
          </a:p>
          <a:p>
            <a:pPr lvl="1"/>
            <a:r>
              <a:rPr lang="en-US" sz="1200" dirty="0" smtClean="0"/>
              <a:t>Architect/PM</a:t>
            </a:r>
          </a:p>
          <a:p>
            <a:r>
              <a:rPr lang="en-US" sz="1400" dirty="0" smtClean="0"/>
              <a:t>Jason Bock</a:t>
            </a:r>
          </a:p>
          <a:p>
            <a:pPr lvl="1"/>
            <a:r>
              <a:rPr lang="en-US" sz="1200" dirty="0" smtClean="0"/>
              <a:t>Business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r>
              <a:rPr lang="en-US" sz="1400" dirty="0" smtClean="0"/>
              <a:t>Brent Edwards</a:t>
            </a:r>
          </a:p>
          <a:p>
            <a:pPr lvl="1"/>
            <a:r>
              <a:rPr lang="en-US" sz="1200" dirty="0" smtClean="0"/>
              <a:t>XAML UI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r>
              <a:rPr lang="en-US" sz="1600" dirty="0" smtClean="0"/>
              <a:t>Brian Randell</a:t>
            </a:r>
          </a:p>
          <a:p>
            <a:pPr lvl="1"/>
            <a:r>
              <a:rPr lang="en-US" sz="1200" dirty="0" smtClean="0"/>
              <a:t>TFS/ALM lead</a:t>
            </a:r>
          </a:p>
          <a:p>
            <a:r>
              <a:rPr lang="en-US" sz="1600" dirty="0" smtClean="0"/>
              <a:t>Joshua Janssen</a:t>
            </a:r>
          </a:p>
          <a:p>
            <a:pPr lvl="1"/>
            <a:r>
              <a:rPr lang="en-US" sz="1200" dirty="0" smtClean="0"/>
              <a:t>QA/Test</a:t>
            </a:r>
          </a:p>
          <a:p>
            <a:r>
              <a:rPr lang="en-US" sz="1400" dirty="0"/>
              <a:t>Steve Hughes</a:t>
            </a:r>
          </a:p>
          <a:p>
            <a:pPr lvl="1"/>
            <a:r>
              <a:rPr lang="en-US" sz="1200" dirty="0" smtClean="0"/>
              <a:t>Data/BI</a:t>
            </a:r>
          </a:p>
          <a:p>
            <a:r>
              <a:rPr lang="en-US" sz="1400" dirty="0" smtClean="0"/>
              <a:t>Kasey Schindler</a:t>
            </a:r>
          </a:p>
          <a:p>
            <a:pPr lvl="1"/>
            <a:r>
              <a:rPr lang="en-US" sz="1200" dirty="0" smtClean="0"/>
              <a:t>iPad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 smtClean="0"/>
              <a:t>Anthony Handley</a:t>
            </a:r>
          </a:p>
          <a:p>
            <a:pPr lvl="1"/>
            <a:r>
              <a:rPr lang="en-US" sz="1200" dirty="0" smtClean="0"/>
              <a:t>Design lead</a:t>
            </a:r>
          </a:p>
          <a:p>
            <a:r>
              <a:rPr lang="en-US" sz="1600" dirty="0" smtClean="0"/>
              <a:t>Billy Hollis</a:t>
            </a:r>
          </a:p>
          <a:p>
            <a:pPr lvl="1"/>
            <a:r>
              <a:rPr lang="en-US" sz="1200" dirty="0" smtClean="0"/>
              <a:t>Design oversight</a:t>
            </a:r>
          </a:p>
          <a:p>
            <a:r>
              <a:rPr lang="en-US" sz="1400" dirty="0" smtClean="0"/>
              <a:t>Aaron </a:t>
            </a:r>
            <a:r>
              <a:rPr lang="en-US" sz="1400" dirty="0" err="1" smtClean="0"/>
              <a:t>Notestad</a:t>
            </a:r>
            <a:endParaRPr lang="en-US" sz="1400" dirty="0" smtClean="0"/>
          </a:p>
          <a:p>
            <a:pPr lvl="1"/>
            <a:r>
              <a:rPr lang="en-US" sz="1200" dirty="0" smtClean="0"/>
              <a:t>XAML </a:t>
            </a:r>
            <a:r>
              <a:rPr lang="en-US" sz="1200" dirty="0" err="1" smtClean="0"/>
              <a:t>dev</a:t>
            </a:r>
            <a:endParaRPr lang="en-US" sz="1200" dirty="0" smtClean="0"/>
          </a:p>
          <a:p>
            <a:r>
              <a:rPr lang="en-US" sz="1400" dirty="0" smtClean="0"/>
              <a:t>Andy Tinkham</a:t>
            </a:r>
          </a:p>
          <a:p>
            <a:pPr lvl="1"/>
            <a:r>
              <a:rPr lang="en-US" sz="1200" dirty="0" smtClean="0"/>
              <a:t>QA lead</a:t>
            </a:r>
          </a:p>
          <a:p>
            <a:r>
              <a:rPr lang="en-US" sz="1600" dirty="0" smtClean="0"/>
              <a:t>Nick </a:t>
            </a:r>
            <a:r>
              <a:rPr lang="en-US" sz="1600" dirty="0" smtClean="0"/>
              <a:t>Landry</a:t>
            </a:r>
          </a:p>
          <a:p>
            <a:pPr lvl="1"/>
            <a:r>
              <a:rPr lang="en-US" sz="1200" dirty="0" smtClean="0"/>
              <a:t>iPad advisor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541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Visual Studio Online with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r>
              <a:rPr lang="en-US" sz="1500" dirty="0" smtClean="0"/>
              <a:t>visualstudio.com</a:t>
            </a:r>
            <a:endParaRPr lang="en-US" sz="1500" dirty="0" smtClean="0"/>
          </a:p>
          <a:p>
            <a:r>
              <a:rPr lang="en-US" sz="2000" dirty="0" smtClean="0"/>
              <a:t>Visual Studio 2013</a:t>
            </a:r>
          </a:p>
          <a:p>
            <a:pPr lvl="1"/>
            <a:r>
              <a:rPr lang="en-US" sz="1800" dirty="0" smtClean="0"/>
              <a:t>Azure SDK</a:t>
            </a:r>
          </a:p>
          <a:p>
            <a:pPr lvl="1"/>
            <a:r>
              <a:rPr lang="en-US" sz="1800" dirty="0" smtClean="0"/>
              <a:t>Azure Mobile SDK</a:t>
            </a:r>
          </a:p>
          <a:p>
            <a:pPr lvl="1"/>
            <a:r>
              <a:rPr lang="en-US" sz="1800" dirty="0" smtClean="0"/>
              <a:t>Windows Phone 8 SDK</a:t>
            </a:r>
          </a:p>
          <a:p>
            <a:pPr lvl="1"/>
            <a:r>
              <a:rPr lang="en-US" sz="1800" dirty="0" smtClean="0"/>
              <a:t>SQL Server Data Tools</a:t>
            </a:r>
          </a:p>
          <a:p>
            <a:pPr lvl="1"/>
            <a:r>
              <a:rPr lang="en-US" sz="1800" dirty="0" smtClean="0"/>
              <a:t>Web tools (Web API)</a:t>
            </a:r>
          </a:p>
          <a:p>
            <a:r>
              <a:rPr lang="en-US" sz="2000" dirty="0" smtClean="0"/>
              <a:t>Xamarin </a:t>
            </a:r>
            <a:r>
              <a:rPr lang="en-US" sz="2000" dirty="0" smtClean="0"/>
              <a:t>for </a:t>
            </a:r>
            <a:r>
              <a:rPr lang="en-US" sz="2000" dirty="0" smtClean="0"/>
              <a:t>Android and iOS</a:t>
            </a:r>
            <a:endParaRPr lang="en-US" sz="2000" dirty="0" smtClean="0"/>
          </a:p>
          <a:p>
            <a:r>
              <a:rPr lang="en-US" sz="2000" dirty="0" smtClean="0"/>
              <a:t>Azure </a:t>
            </a:r>
          </a:p>
          <a:p>
            <a:pPr lvl="1"/>
            <a:r>
              <a:rPr lang="en-US" sz="1800" dirty="0" smtClean="0"/>
              <a:t>Cloud services</a:t>
            </a:r>
          </a:p>
          <a:p>
            <a:pPr lvl="1"/>
            <a:r>
              <a:rPr lang="en-US" sz="1800" dirty="0" smtClean="0"/>
              <a:t>SQL</a:t>
            </a:r>
          </a:p>
          <a:p>
            <a:pPr lvl="1"/>
            <a:r>
              <a:rPr lang="en-US" sz="1800" dirty="0" smtClean="0"/>
              <a:t>Blob storage</a:t>
            </a:r>
          </a:p>
          <a:p>
            <a:pPr lvl="1"/>
            <a:r>
              <a:rPr lang="en-US" sz="1800" dirty="0" smtClean="0"/>
              <a:t>Mobile services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3889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763" y="131763"/>
            <a:ext cx="7369175" cy="790875"/>
          </a:xfrm>
        </p:spPr>
        <p:txBody>
          <a:bodyPr/>
          <a:lstStyle/>
          <a:p>
            <a:r>
              <a:rPr lang="en-US" dirty="0" smtClean="0"/>
              <a:t>Project/Team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7" y="1173886"/>
            <a:ext cx="5876545" cy="52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131763"/>
            <a:ext cx="7369175" cy="774399"/>
          </a:xfrm>
        </p:spPr>
        <p:txBody>
          <a:bodyPr/>
          <a:lstStyle/>
          <a:p>
            <a:r>
              <a:rPr lang="en-US" dirty="0" smtClean="0"/>
              <a:t>Distributed Communication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32" y="1082182"/>
            <a:ext cx="6214836" cy="55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85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18" y="1199512"/>
            <a:ext cx="5837464" cy="5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91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6" y="1233425"/>
            <a:ext cx="5881007" cy="52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Modern Apps Live!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conference format</a:t>
            </a:r>
          </a:p>
          <a:p>
            <a:r>
              <a:rPr lang="en-US" dirty="0" smtClean="0"/>
              <a:t>One “track” cutting across “tracks”</a:t>
            </a:r>
          </a:p>
          <a:p>
            <a:r>
              <a:rPr lang="en-US" dirty="0" smtClean="0"/>
              <a:t>How to build modern apps end-to-end</a:t>
            </a:r>
          </a:p>
          <a:p>
            <a:pPr lvl="1"/>
            <a:r>
              <a:rPr lang="en-US" dirty="0" smtClean="0"/>
              <a:t>ALM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Leveraging your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27654" y="5560541"/>
            <a:ext cx="4399005" cy="1062681"/>
            <a:chOff x="1927654" y="5560541"/>
            <a:chExt cx="4399005" cy="106268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927654" y="5560541"/>
              <a:ext cx="4399005" cy="1062681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559" y="5717839"/>
              <a:ext cx="1135527" cy="7333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313" y="5729215"/>
              <a:ext cx="1219200" cy="74446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357" y="5723195"/>
              <a:ext cx="782595" cy="756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431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04" y="1123961"/>
            <a:ext cx="6069692" cy="53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2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App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" y="1187751"/>
            <a:ext cx="7369175" cy="4770437"/>
          </a:xfrm>
        </p:spPr>
        <p:txBody>
          <a:bodyPr/>
          <a:lstStyle/>
          <a:p>
            <a:r>
              <a:rPr lang="en-US" sz="2000" dirty="0" smtClean="0"/>
              <a:t>TFS/ALM</a:t>
            </a:r>
          </a:p>
          <a:p>
            <a:r>
              <a:rPr lang="en-US" sz="2000" dirty="0" smtClean="0"/>
              <a:t>Modern App Architecture</a:t>
            </a:r>
          </a:p>
          <a:p>
            <a:r>
              <a:rPr lang="en-US" sz="2000" dirty="0" smtClean="0"/>
              <a:t>Modern App Design</a:t>
            </a:r>
          </a:p>
          <a:p>
            <a:r>
              <a:rPr lang="en-US" sz="2000" dirty="0" smtClean="0"/>
              <a:t>Developer Testing</a:t>
            </a:r>
          </a:p>
          <a:p>
            <a:r>
              <a:rPr lang="en-US" sz="2000" dirty="0" smtClean="0"/>
              <a:t>Data Access and SQL Server</a:t>
            </a:r>
          </a:p>
          <a:p>
            <a:r>
              <a:rPr lang="en-US" sz="2000" dirty="0" smtClean="0"/>
              <a:t>Application Server and Azure</a:t>
            </a:r>
          </a:p>
          <a:p>
            <a:r>
              <a:rPr lang="en-US" sz="2000" dirty="0" smtClean="0"/>
              <a:t>User Experience Nuts and Bolts</a:t>
            </a:r>
          </a:p>
          <a:p>
            <a:r>
              <a:rPr lang="en-US" sz="2000" dirty="0" smtClean="0"/>
              <a:t>Xamarin Overview (Android, iOS)</a:t>
            </a:r>
          </a:p>
          <a:p>
            <a:r>
              <a:rPr lang="en-US" sz="2000" dirty="0" err="1" smtClean="0"/>
              <a:t>Xamarin.Forms</a:t>
            </a:r>
            <a:r>
              <a:rPr lang="en-US" sz="2000" dirty="0"/>
              <a:t> (Android, iOS)</a:t>
            </a:r>
            <a:endParaRPr lang="en-US" sz="2000" dirty="0" smtClean="0"/>
          </a:p>
          <a:p>
            <a:r>
              <a:rPr lang="en-US" sz="2000" dirty="0" smtClean="0"/>
              <a:t>Windows </a:t>
            </a:r>
            <a:r>
              <a:rPr lang="en-US" sz="2000" dirty="0" smtClean="0"/>
              <a:t>and </a:t>
            </a:r>
            <a:r>
              <a:rPr lang="en-US" sz="2000" dirty="0" smtClean="0"/>
              <a:t>Windows Phone </a:t>
            </a:r>
            <a:r>
              <a:rPr lang="en-US" sz="2000" dirty="0" smtClean="0"/>
              <a:t>Universal App</a:t>
            </a:r>
            <a:endParaRPr lang="en-US" sz="2000" dirty="0" smtClean="0"/>
          </a:p>
          <a:p>
            <a:r>
              <a:rPr lang="en-US" sz="2000" dirty="0"/>
              <a:t>Business Intelligence</a:t>
            </a:r>
          </a:p>
          <a:p>
            <a:r>
              <a:rPr lang="en-US" sz="2000" dirty="0" smtClean="0"/>
              <a:t>ALM</a:t>
            </a:r>
            <a:r>
              <a:rPr lang="en-US" sz="2000" dirty="0" smtClean="0"/>
              <a:t>, TFS, and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r>
              <a:rPr lang="en-US" sz="2000" dirty="0" smtClean="0"/>
              <a:t>HTML 5/JavaScript Client</a:t>
            </a:r>
          </a:p>
        </p:txBody>
      </p:sp>
    </p:spTree>
    <p:extLst>
      <p:ext uri="{BB962C8B-B14F-4D97-AF65-F5344CB8AC3E}">
        <p14:creationId xmlns:p14="http://schemas.microsoft.com/office/powerpoint/2010/main" val="2708774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Modern Apps: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Mobile, Cross-Device &amp; Cloud Development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4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Rockford Lhotka</a:t>
            </a:r>
          </a:p>
          <a:p>
            <a:r>
              <a:rPr lang="en-US" dirty="0" smtClean="0"/>
              <a:t>rockyl@magenic.com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32" y="79040"/>
            <a:ext cx="3369286" cy="16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3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Change Drivers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42" y="1207014"/>
          <a:ext cx="8867771" cy="46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28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Constants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42" y="1207014"/>
          <a:ext cx="8867771" cy="46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33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42" y="1207014"/>
          <a:ext cx="8867771" cy="46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52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tablet (US)</a:t>
            </a:r>
          </a:p>
          <a:p>
            <a:r>
              <a:rPr lang="en-US" dirty="0" smtClean="0"/>
              <a:t>Cause of BYOD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Native Objective C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5/JavaScript</a:t>
            </a:r>
            <a:endParaRPr lang="en-US" dirty="0" smtClean="0"/>
          </a:p>
          <a:p>
            <a:pPr lvl="1"/>
            <a:r>
              <a:rPr lang="en-US" dirty="0" smtClean="0"/>
              <a:t>.NET - </a:t>
            </a:r>
            <a:r>
              <a:rPr lang="en-US" dirty="0" err="1" smtClean="0"/>
              <a:t>Xaramin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32" y="2108200"/>
            <a:ext cx="2705358" cy="1651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87" y="4845050"/>
            <a:ext cx="1419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5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phone/tablet (global)</a:t>
            </a:r>
          </a:p>
          <a:p>
            <a:r>
              <a:rPr lang="en-US" dirty="0" smtClean="0"/>
              <a:t>Cause of BYOD</a:t>
            </a:r>
          </a:p>
          <a:p>
            <a:r>
              <a:rPr lang="en-US" dirty="0" smtClean="0"/>
              <a:t>Dev platform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HTML 5/JavaScript</a:t>
            </a:r>
          </a:p>
          <a:p>
            <a:pPr lvl="1"/>
            <a:r>
              <a:rPr lang="en-US" dirty="0" smtClean="0"/>
              <a:t>.NET - Xamarin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18" y="4721439"/>
            <a:ext cx="1857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2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Microsoft OS</a:t>
            </a:r>
          </a:p>
          <a:p>
            <a:r>
              <a:rPr lang="en-US" dirty="0" smtClean="0"/>
              <a:t>Run existing apps + mobile</a:t>
            </a:r>
          </a:p>
          <a:p>
            <a:r>
              <a:rPr lang="en-US" dirty="0" smtClean="0"/>
              <a:t>Dev platform</a:t>
            </a:r>
          </a:p>
          <a:p>
            <a:pPr lvl="1"/>
            <a:r>
              <a:rPr lang="en-US" dirty="0" err="1" smtClean="0"/>
              <a:t>WinRT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 smtClean="0"/>
              <a:t>5/JavaScript</a:t>
            </a:r>
            <a:endParaRPr lang="en-US" dirty="0" smtClean="0"/>
          </a:p>
          <a:p>
            <a:pPr lvl="1"/>
            <a:r>
              <a:rPr lang="en-US" dirty="0" smtClean="0"/>
              <a:t>.NET – Desktop or 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81801"/>
            <a:ext cx="171846" cy="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060" tIns="42530" rIns="85060" bIns="4253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88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29" y="131763"/>
            <a:ext cx="2640426" cy="170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4816475"/>
            <a:ext cx="2209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9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8 kernel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err="1" smtClean="0"/>
              <a:t>WinRT</a:t>
            </a:r>
            <a:r>
              <a:rPr lang="en-US" dirty="0" smtClean="0"/>
              <a:t> or Silverlight</a:t>
            </a:r>
          </a:p>
          <a:p>
            <a:pPr lvl="1"/>
            <a:r>
              <a:rPr lang="en-US" dirty="0"/>
              <a:t>HTML 5/JavaScript</a:t>
            </a:r>
          </a:p>
          <a:p>
            <a:pPr lvl="1"/>
            <a:r>
              <a:rPr lang="en-US" dirty="0" smtClean="0"/>
              <a:t>.NET - </a:t>
            </a:r>
            <a:r>
              <a:rPr lang="en-US" dirty="0" err="1" smtClean="0"/>
              <a:t>WinRT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58" y="3673726"/>
            <a:ext cx="2146523" cy="2074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4987925"/>
            <a:ext cx="2286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2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Apps Live! Orlando 201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</TotalTime>
  <Words>399</Words>
  <Application>Microsoft Office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Franklin Gothic Medium</vt:lpstr>
      <vt:lpstr>Lucida Console</vt:lpstr>
      <vt:lpstr>Segoe Light</vt:lpstr>
      <vt:lpstr>Times</vt:lpstr>
      <vt:lpstr>Times New Roman</vt:lpstr>
      <vt:lpstr>Modern Apps Live! Orlando 2013</vt:lpstr>
      <vt:lpstr>PowerPoint Presentation</vt:lpstr>
      <vt:lpstr>About Modern Apps Live!</vt:lpstr>
      <vt:lpstr>Primary Change Drivers</vt:lpstr>
      <vt:lpstr>Assumed Constants</vt:lpstr>
      <vt:lpstr>Impact</vt:lpstr>
      <vt:lpstr>iPad</vt:lpstr>
      <vt:lpstr>Android</vt:lpstr>
      <vt:lpstr>Windows 8.1</vt:lpstr>
      <vt:lpstr>Windows Phone</vt:lpstr>
      <vt:lpstr>Potential Server Futures</vt:lpstr>
      <vt:lpstr>PowerPoint Presentation</vt:lpstr>
      <vt:lpstr>Cloud Computing Models</vt:lpstr>
      <vt:lpstr>MyVote App Architecture</vt:lpstr>
      <vt:lpstr>MyVote Team</vt:lpstr>
      <vt:lpstr>Tools and Technologies</vt:lpstr>
      <vt:lpstr>Project/Team Management</vt:lpstr>
      <vt:lpstr>Distributed Communication</vt:lpstr>
      <vt:lpstr>App Server</vt:lpstr>
      <vt:lpstr>Mobile Services</vt:lpstr>
      <vt:lpstr>SQL Database</vt:lpstr>
      <vt:lpstr>Modern App Walkthrough</vt:lpstr>
      <vt:lpstr>Going Forward</vt:lpstr>
      <vt:lpstr>Modern Apps:   Mobile, Cross-Device &amp; Cloud Development</vt:lpstr>
      <vt:lpstr>Thank you!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Rockford Lhotka</cp:lastModifiedBy>
  <cp:revision>70</cp:revision>
  <dcterms:created xsi:type="dcterms:W3CDTF">2004-06-15T18:50:25Z</dcterms:created>
  <dcterms:modified xsi:type="dcterms:W3CDTF">2014-10-13T19:29:11Z</dcterms:modified>
</cp:coreProperties>
</file>