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318" r:id="rId2"/>
    <p:sldId id="339" r:id="rId3"/>
    <p:sldId id="325" r:id="rId4"/>
    <p:sldId id="326" r:id="rId5"/>
    <p:sldId id="327" r:id="rId6"/>
    <p:sldId id="329" r:id="rId7"/>
    <p:sldId id="337" r:id="rId8"/>
    <p:sldId id="332" r:id="rId9"/>
    <p:sldId id="333" r:id="rId10"/>
    <p:sldId id="334" r:id="rId11"/>
    <p:sldId id="335" r:id="rId12"/>
    <p:sldId id="338" r:id="rId13"/>
    <p:sldId id="340" r:id="rId14"/>
    <p:sldId id="341" r:id="rId15"/>
    <p:sldId id="343" r:id="rId16"/>
    <p:sldId id="344" r:id="rId17"/>
    <p:sldId id="345" r:id="rId18"/>
    <p:sldId id="347" r:id="rId19"/>
    <p:sldId id="346" r:id="rId20"/>
    <p:sldId id="348" r:id="rId21"/>
    <p:sldId id="349" r:id="rId22"/>
    <p:sldId id="350" r:id="rId23"/>
    <p:sldId id="342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FFCC00"/>
    <a:srgbClr val="80FF00"/>
    <a:srgbClr val="00FF00"/>
    <a:srgbClr val="669B48"/>
    <a:srgbClr val="4682C7"/>
    <a:srgbClr val="0095D5"/>
    <a:srgbClr val="00B0EB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7" autoAdjust="0"/>
    <p:restoredTop sz="90370" autoAdjust="0"/>
  </p:normalViewPr>
  <p:slideViewPr>
    <p:cSldViewPr snapToGrid="0">
      <p:cViewPr>
        <p:scale>
          <a:sx n="66" d="100"/>
          <a:sy n="66" d="100"/>
        </p:scale>
        <p:origin x="2850" y="11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6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CC78DF-9214-4968-9E5F-3DA09AE0C62D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7E6EF3A-52F0-4A24-8D26-F20CE824011A}">
      <dgm:prSet/>
      <dgm:spPr/>
      <dgm:t>
        <a:bodyPr/>
        <a:lstStyle/>
        <a:p>
          <a:pPr rtl="0"/>
          <a:r>
            <a:rPr lang="en-US" smtClean="0"/>
            <a:t>Touch and tablets</a:t>
          </a:r>
          <a:endParaRPr lang="en-US"/>
        </a:p>
      </dgm:t>
    </dgm:pt>
    <dgm:pt modelId="{B4C5BAE3-CA05-49CE-A073-E8944351A0A7}" type="parTrans" cxnId="{53301386-4C96-4260-8483-796FE47CA7BA}">
      <dgm:prSet/>
      <dgm:spPr/>
      <dgm:t>
        <a:bodyPr/>
        <a:lstStyle/>
        <a:p>
          <a:endParaRPr lang="en-US"/>
        </a:p>
      </dgm:t>
    </dgm:pt>
    <dgm:pt modelId="{7DE99D75-1A1B-48A8-BC34-70160D6BCC91}" type="sibTrans" cxnId="{53301386-4C96-4260-8483-796FE47CA7BA}">
      <dgm:prSet/>
      <dgm:spPr/>
      <dgm:t>
        <a:bodyPr/>
        <a:lstStyle/>
        <a:p>
          <a:endParaRPr lang="en-US"/>
        </a:p>
      </dgm:t>
    </dgm:pt>
    <dgm:pt modelId="{09534A0B-0216-42E5-B3D6-BFAA372EC3C7}">
      <dgm:prSet/>
      <dgm:spPr/>
      <dgm:t>
        <a:bodyPr/>
        <a:lstStyle/>
        <a:p>
          <a:pPr rtl="0"/>
          <a:r>
            <a:rPr lang="en-US" dirty="0" smtClean="0"/>
            <a:t>Personal integration</a:t>
          </a:r>
          <a:endParaRPr lang="en-US" dirty="0"/>
        </a:p>
      </dgm:t>
    </dgm:pt>
    <dgm:pt modelId="{DA529E08-58E0-4263-9591-FBAC05A35A28}" type="parTrans" cxnId="{727F2116-0E82-4FD5-89C8-FAEF7703D890}">
      <dgm:prSet/>
      <dgm:spPr/>
      <dgm:t>
        <a:bodyPr/>
        <a:lstStyle/>
        <a:p>
          <a:endParaRPr lang="en-US"/>
        </a:p>
      </dgm:t>
    </dgm:pt>
    <dgm:pt modelId="{6E7D9297-0E53-4893-8FC1-E36361211DCE}" type="sibTrans" cxnId="{727F2116-0E82-4FD5-89C8-FAEF7703D890}">
      <dgm:prSet/>
      <dgm:spPr/>
      <dgm:t>
        <a:bodyPr/>
        <a:lstStyle/>
        <a:p>
          <a:endParaRPr lang="en-US"/>
        </a:p>
      </dgm:t>
    </dgm:pt>
    <dgm:pt modelId="{2BA99056-78C7-4C66-9444-4FB8F3540D44}">
      <dgm:prSet/>
      <dgm:spPr/>
      <dgm:t>
        <a:bodyPr/>
        <a:lstStyle/>
        <a:p>
          <a:pPr rtl="0"/>
          <a:r>
            <a:rPr lang="en-US" dirty="0" smtClean="0"/>
            <a:t>End of Moore’s Law (???)</a:t>
          </a:r>
          <a:endParaRPr lang="en-US" dirty="0"/>
        </a:p>
      </dgm:t>
    </dgm:pt>
    <dgm:pt modelId="{47EE21C2-51BE-4DCB-9BDD-CE13FC6BFAD2}" type="parTrans" cxnId="{609520CA-C4F4-4A61-B4C0-5F9275417A2D}">
      <dgm:prSet/>
      <dgm:spPr/>
      <dgm:t>
        <a:bodyPr/>
        <a:lstStyle/>
        <a:p>
          <a:endParaRPr lang="en-US"/>
        </a:p>
      </dgm:t>
    </dgm:pt>
    <dgm:pt modelId="{D0AF5FA2-8B53-464C-9455-9E92611CB6C7}" type="sibTrans" cxnId="{609520CA-C4F4-4A61-B4C0-5F9275417A2D}">
      <dgm:prSet/>
      <dgm:spPr/>
      <dgm:t>
        <a:bodyPr/>
        <a:lstStyle/>
        <a:p>
          <a:endParaRPr lang="en-US"/>
        </a:p>
      </dgm:t>
    </dgm:pt>
    <dgm:pt modelId="{2EF8D49B-453B-4EDC-9AE3-FB96C30ADE6D}">
      <dgm:prSet/>
      <dgm:spPr/>
      <dgm:t>
        <a:bodyPr/>
        <a:lstStyle/>
        <a:p>
          <a:pPr rtl="0"/>
          <a:r>
            <a:rPr lang="en-US" dirty="0" smtClean="0"/>
            <a:t>Parallelization</a:t>
          </a:r>
          <a:endParaRPr lang="en-US" dirty="0"/>
        </a:p>
      </dgm:t>
    </dgm:pt>
    <dgm:pt modelId="{F5CEAA69-08DD-4418-9034-65A996645EC2}" type="parTrans" cxnId="{38DD9C3C-C8CF-4125-9518-ED2951ED3F13}">
      <dgm:prSet/>
      <dgm:spPr/>
      <dgm:t>
        <a:bodyPr/>
        <a:lstStyle/>
        <a:p>
          <a:endParaRPr lang="en-US"/>
        </a:p>
      </dgm:t>
    </dgm:pt>
    <dgm:pt modelId="{8FBAE6E3-5BA7-4B24-8F7D-9A3401C4E00F}" type="sibTrans" cxnId="{38DD9C3C-C8CF-4125-9518-ED2951ED3F13}">
      <dgm:prSet/>
      <dgm:spPr/>
      <dgm:t>
        <a:bodyPr/>
        <a:lstStyle/>
        <a:p>
          <a:endParaRPr lang="en-US"/>
        </a:p>
      </dgm:t>
    </dgm:pt>
    <dgm:pt modelId="{3759A5A2-57B0-4F8F-9F72-FB93338E5B22}">
      <dgm:prSet/>
      <dgm:spPr/>
      <dgm:t>
        <a:bodyPr/>
        <a:lstStyle/>
        <a:p>
          <a:pPr rtl="0"/>
          <a:r>
            <a:rPr lang="en-US" dirty="0" smtClean="0"/>
            <a:t>Cloud data/processing</a:t>
          </a:r>
          <a:endParaRPr lang="en-US" dirty="0"/>
        </a:p>
      </dgm:t>
    </dgm:pt>
    <dgm:pt modelId="{9021A5C5-8078-4630-B259-F9B58AE76897}" type="parTrans" cxnId="{76B1915A-6272-4C13-81A3-445AEF4C2586}">
      <dgm:prSet/>
      <dgm:spPr/>
      <dgm:t>
        <a:bodyPr/>
        <a:lstStyle/>
        <a:p>
          <a:endParaRPr lang="en-US"/>
        </a:p>
      </dgm:t>
    </dgm:pt>
    <dgm:pt modelId="{A559C7CB-899F-41FA-A0C6-CE1669662BF1}" type="sibTrans" cxnId="{76B1915A-6272-4C13-81A3-445AEF4C2586}">
      <dgm:prSet/>
      <dgm:spPr/>
      <dgm:t>
        <a:bodyPr/>
        <a:lstStyle/>
        <a:p>
          <a:endParaRPr lang="en-US"/>
        </a:p>
      </dgm:t>
    </dgm:pt>
    <dgm:pt modelId="{A09F7378-7ECA-4D18-B56D-4D689F9D1AE0}">
      <dgm:prSet/>
      <dgm:spPr/>
      <dgm:t>
        <a:bodyPr/>
        <a:lstStyle/>
        <a:p>
          <a:pPr rtl="0"/>
          <a:r>
            <a:rPr lang="en-US" dirty="0" smtClean="0"/>
            <a:t>Social integration</a:t>
          </a:r>
          <a:endParaRPr lang="en-US" dirty="0"/>
        </a:p>
      </dgm:t>
    </dgm:pt>
    <dgm:pt modelId="{6A034722-2B4E-4C77-A5A9-472FC8026518}" type="parTrans" cxnId="{B95C8F49-142F-4B3F-B096-88FB2DB81097}">
      <dgm:prSet/>
      <dgm:spPr/>
      <dgm:t>
        <a:bodyPr/>
        <a:lstStyle/>
        <a:p>
          <a:endParaRPr lang="en-US"/>
        </a:p>
      </dgm:t>
    </dgm:pt>
    <dgm:pt modelId="{10789C2C-0521-4EAF-8B10-CD3C4B172997}" type="sibTrans" cxnId="{B95C8F49-142F-4B3F-B096-88FB2DB81097}">
      <dgm:prSet/>
      <dgm:spPr/>
      <dgm:t>
        <a:bodyPr/>
        <a:lstStyle/>
        <a:p>
          <a:endParaRPr lang="en-US"/>
        </a:p>
      </dgm:t>
    </dgm:pt>
    <dgm:pt modelId="{85417DC7-BC27-4BBD-BAFA-E91863E87171}">
      <dgm:prSet/>
      <dgm:spPr/>
      <dgm:t>
        <a:bodyPr/>
        <a:lstStyle/>
        <a:p>
          <a:pPr rtl="0"/>
          <a:r>
            <a:rPr lang="en-US" smtClean="0"/>
            <a:t>Mobile </a:t>
          </a:r>
          <a:r>
            <a:rPr lang="en-US" dirty="0" smtClean="0"/>
            <a:t>devices</a:t>
          </a:r>
          <a:endParaRPr lang="en-US" dirty="0"/>
        </a:p>
      </dgm:t>
    </dgm:pt>
    <dgm:pt modelId="{62B7E045-FBC0-4CAC-B5CF-CC5A9B1496BB}" type="parTrans" cxnId="{31771EE4-4019-4D09-A6C5-2BAF3FAEF7F9}">
      <dgm:prSet/>
      <dgm:spPr/>
      <dgm:t>
        <a:bodyPr/>
        <a:lstStyle/>
        <a:p>
          <a:endParaRPr lang="en-US"/>
        </a:p>
      </dgm:t>
    </dgm:pt>
    <dgm:pt modelId="{A812E427-DE44-4193-A8FC-D4BE8680B8A9}" type="sibTrans" cxnId="{31771EE4-4019-4D09-A6C5-2BAF3FAEF7F9}">
      <dgm:prSet/>
      <dgm:spPr/>
      <dgm:t>
        <a:bodyPr/>
        <a:lstStyle/>
        <a:p>
          <a:endParaRPr lang="en-US"/>
        </a:p>
      </dgm:t>
    </dgm:pt>
    <dgm:pt modelId="{8A063B88-7C3D-4B28-905B-E21C87A1F6BF}" type="pres">
      <dgm:prSet presAssocID="{15CC78DF-9214-4968-9E5F-3DA09AE0C62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844D16B8-9735-4ABD-BDE9-5C9361FE810E}" type="pres">
      <dgm:prSet presAssocID="{D7E6EF3A-52F0-4A24-8D26-F20CE824011A}" presName="text1" presStyleCnt="0"/>
      <dgm:spPr/>
    </dgm:pt>
    <dgm:pt modelId="{52075240-2769-4469-9D53-342E0958E1AA}" type="pres">
      <dgm:prSet presAssocID="{D7E6EF3A-52F0-4A24-8D26-F20CE824011A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DF8D2-EA87-491F-BAE0-3E8396A23F8D}" type="pres">
      <dgm:prSet presAssocID="{D7E6EF3A-52F0-4A24-8D26-F20CE824011A}" presName="textaccent1" presStyleCnt="0"/>
      <dgm:spPr/>
    </dgm:pt>
    <dgm:pt modelId="{183FFDCF-2686-4812-82D2-3307DF9BB91E}" type="pres">
      <dgm:prSet presAssocID="{D7E6EF3A-52F0-4A24-8D26-F20CE824011A}" presName="accentRepeatNode" presStyleLbl="solidAlignAcc1" presStyleIdx="0" presStyleCnt="14"/>
      <dgm:spPr/>
    </dgm:pt>
    <dgm:pt modelId="{3EBF9F33-7566-4ECB-8D1F-357A7B34357D}" type="pres">
      <dgm:prSet presAssocID="{7DE99D75-1A1B-48A8-BC34-70160D6BCC91}" presName="image1" presStyleCnt="0"/>
      <dgm:spPr/>
    </dgm:pt>
    <dgm:pt modelId="{84FB1DE0-BBB5-434C-A961-9D861ACA58B9}" type="pres">
      <dgm:prSet presAssocID="{7DE99D75-1A1B-48A8-BC34-70160D6BCC91}" presName="imageRepeatNode" presStyleLbl="alignAcc1" presStyleIdx="0" presStyleCnt="7"/>
      <dgm:spPr/>
      <dgm:t>
        <a:bodyPr/>
        <a:lstStyle/>
        <a:p>
          <a:endParaRPr lang="en-US"/>
        </a:p>
      </dgm:t>
    </dgm:pt>
    <dgm:pt modelId="{CB73DFFA-4462-4273-8246-67B095B8AC46}" type="pres">
      <dgm:prSet presAssocID="{7DE99D75-1A1B-48A8-BC34-70160D6BCC91}" presName="imageaccent1" presStyleCnt="0"/>
      <dgm:spPr/>
    </dgm:pt>
    <dgm:pt modelId="{31763180-026C-4673-803C-30CA0B8BCA60}" type="pres">
      <dgm:prSet presAssocID="{7DE99D75-1A1B-48A8-BC34-70160D6BCC91}" presName="accentRepeatNode" presStyleLbl="solidAlignAcc1" presStyleIdx="1" presStyleCnt="14"/>
      <dgm:spPr/>
    </dgm:pt>
    <dgm:pt modelId="{7350C8B4-9BB4-4AF6-AB4D-B72350658291}" type="pres">
      <dgm:prSet presAssocID="{09534A0B-0216-42E5-B3D6-BFAA372EC3C7}" presName="text2" presStyleCnt="0"/>
      <dgm:spPr/>
    </dgm:pt>
    <dgm:pt modelId="{9B538FAA-975A-4F29-862C-E13DB064C049}" type="pres">
      <dgm:prSet presAssocID="{09534A0B-0216-42E5-B3D6-BFAA372EC3C7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D3DA3-BBF8-4A45-B408-11E7C178AFD2}" type="pres">
      <dgm:prSet presAssocID="{09534A0B-0216-42E5-B3D6-BFAA372EC3C7}" presName="textaccent2" presStyleCnt="0"/>
      <dgm:spPr/>
    </dgm:pt>
    <dgm:pt modelId="{E91B3F1F-D63D-4C4D-8644-95F858FFB6E0}" type="pres">
      <dgm:prSet presAssocID="{09534A0B-0216-42E5-B3D6-BFAA372EC3C7}" presName="accentRepeatNode" presStyleLbl="solidAlignAcc1" presStyleIdx="2" presStyleCnt="14"/>
      <dgm:spPr/>
    </dgm:pt>
    <dgm:pt modelId="{D191BF0F-52D4-4249-B7BA-F3E0C6102E8B}" type="pres">
      <dgm:prSet presAssocID="{6E7D9297-0E53-4893-8FC1-E36361211DCE}" presName="image2" presStyleCnt="0"/>
      <dgm:spPr/>
    </dgm:pt>
    <dgm:pt modelId="{1A09AA5F-742B-4553-8124-B5C144346918}" type="pres">
      <dgm:prSet presAssocID="{6E7D9297-0E53-4893-8FC1-E36361211DCE}" presName="imageRepeatNode" presStyleLbl="alignAcc1" presStyleIdx="1" presStyleCnt="7"/>
      <dgm:spPr/>
      <dgm:t>
        <a:bodyPr/>
        <a:lstStyle/>
        <a:p>
          <a:endParaRPr lang="en-US"/>
        </a:p>
      </dgm:t>
    </dgm:pt>
    <dgm:pt modelId="{6CDC06CB-D25F-4684-983B-4A8EA272BCE9}" type="pres">
      <dgm:prSet presAssocID="{6E7D9297-0E53-4893-8FC1-E36361211DCE}" presName="imageaccent2" presStyleCnt="0"/>
      <dgm:spPr/>
    </dgm:pt>
    <dgm:pt modelId="{126A4DC0-134A-4329-B294-DDF52D3A8096}" type="pres">
      <dgm:prSet presAssocID="{6E7D9297-0E53-4893-8FC1-E36361211DCE}" presName="accentRepeatNode" presStyleLbl="solidAlignAcc1" presStyleIdx="3" presStyleCnt="14"/>
      <dgm:spPr/>
    </dgm:pt>
    <dgm:pt modelId="{3B0E2E8F-1B42-4980-B2A2-BD1FBDE796E0}" type="pres">
      <dgm:prSet presAssocID="{3759A5A2-57B0-4F8F-9F72-FB93338E5B22}" presName="text3" presStyleCnt="0"/>
      <dgm:spPr/>
    </dgm:pt>
    <dgm:pt modelId="{4600C3C5-12F5-469A-B267-5F09E8AEB668}" type="pres">
      <dgm:prSet presAssocID="{3759A5A2-57B0-4F8F-9F72-FB93338E5B22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8ECBE-50EA-46D7-B4AE-64F3A8E438E9}" type="pres">
      <dgm:prSet presAssocID="{3759A5A2-57B0-4F8F-9F72-FB93338E5B22}" presName="textaccent3" presStyleCnt="0"/>
      <dgm:spPr/>
    </dgm:pt>
    <dgm:pt modelId="{8B3A46BA-0FA8-40D9-BCF2-DD8614D1FF7C}" type="pres">
      <dgm:prSet presAssocID="{3759A5A2-57B0-4F8F-9F72-FB93338E5B22}" presName="accentRepeatNode" presStyleLbl="solidAlignAcc1" presStyleIdx="4" presStyleCnt="14"/>
      <dgm:spPr/>
    </dgm:pt>
    <dgm:pt modelId="{7E77C5FD-54ED-45A7-8466-E577EB75C326}" type="pres">
      <dgm:prSet presAssocID="{A559C7CB-899F-41FA-A0C6-CE1669662BF1}" presName="image3" presStyleCnt="0"/>
      <dgm:spPr/>
    </dgm:pt>
    <dgm:pt modelId="{B0763A02-FA87-4E4E-83C7-B91A9DC99B4F}" type="pres">
      <dgm:prSet presAssocID="{A559C7CB-899F-41FA-A0C6-CE1669662BF1}" presName="imageRepeatNode" presStyleLbl="alignAcc1" presStyleIdx="2" presStyleCnt="7"/>
      <dgm:spPr/>
      <dgm:t>
        <a:bodyPr/>
        <a:lstStyle/>
        <a:p>
          <a:endParaRPr lang="en-US"/>
        </a:p>
      </dgm:t>
    </dgm:pt>
    <dgm:pt modelId="{F398F74D-2D21-401F-833C-3D93961F50A7}" type="pres">
      <dgm:prSet presAssocID="{A559C7CB-899F-41FA-A0C6-CE1669662BF1}" presName="imageaccent3" presStyleCnt="0"/>
      <dgm:spPr/>
    </dgm:pt>
    <dgm:pt modelId="{B29C2FBA-6B4E-4847-A551-79FB5020576E}" type="pres">
      <dgm:prSet presAssocID="{A559C7CB-899F-41FA-A0C6-CE1669662BF1}" presName="accentRepeatNode" presStyleLbl="solidAlignAcc1" presStyleIdx="5" presStyleCnt="14"/>
      <dgm:spPr/>
    </dgm:pt>
    <dgm:pt modelId="{261770E9-F96D-4439-8ACA-840934193224}" type="pres">
      <dgm:prSet presAssocID="{2BA99056-78C7-4C66-9444-4FB8F3540D44}" presName="text4" presStyleCnt="0"/>
      <dgm:spPr/>
    </dgm:pt>
    <dgm:pt modelId="{BD869D14-EAA6-417C-A744-9A63897633DA}" type="pres">
      <dgm:prSet presAssocID="{2BA99056-78C7-4C66-9444-4FB8F3540D44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71FE7-62F9-4CE0-AA9D-B7BF2437986F}" type="pres">
      <dgm:prSet presAssocID="{2BA99056-78C7-4C66-9444-4FB8F3540D44}" presName="textaccent4" presStyleCnt="0"/>
      <dgm:spPr/>
    </dgm:pt>
    <dgm:pt modelId="{81F96A9C-26F6-498D-8752-985F7DE6A506}" type="pres">
      <dgm:prSet presAssocID="{2BA99056-78C7-4C66-9444-4FB8F3540D44}" presName="accentRepeatNode" presStyleLbl="solidAlignAcc1" presStyleIdx="6" presStyleCnt="14"/>
      <dgm:spPr/>
    </dgm:pt>
    <dgm:pt modelId="{DB2B6CA2-7AB0-47D2-BCEF-9DD490CAB77A}" type="pres">
      <dgm:prSet presAssocID="{D0AF5FA2-8B53-464C-9455-9E92611CB6C7}" presName="image4" presStyleCnt="0"/>
      <dgm:spPr/>
    </dgm:pt>
    <dgm:pt modelId="{E80F9213-49EB-4BD0-9E1C-6F14D5366181}" type="pres">
      <dgm:prSet presAssocID="{D0AF5FA2-8B53-464C-9455-9E92611CB6C7}" presName="imageRepeatNode" presStyleLbl="alignAcc1" presStyleIdx="3" presStyleCnt="7"/>
      <dgm:spPr/>
      <dgm:t>
        <a:bodyPr/>
        <a:lstStyle/>
        <a:p>
          <a:endParaRPr lang="en-US"/>
        </a:p>
      </dgm:t>
    </dgm:pt>
    <dgm:pt modelId="{D60481FD-994B-46D0-9CB4-DA19A661CAF7}" type="pres">
      <dgm:prSet presAssocID="{D0AF5FA2-8B53-464C-9455-9E92611CB6C7}" presName="imageaccent4" presStyleCnt="0"/>
      <dgm:spPr/>
    </dgm:pt>
    <dgm:pt modelId="{D0A135BE-802C-4A8D-9F40-D1DCD3E7B3E3}" type="pres">
      <dgm:prSet presAssocID="{D0AF5FA2-8B53-464C-9455-9E92611CB6C7}" presName="accentRepeatNode" presStyleLbl="solidAlignAcc1" presStyleIdx="7" presStyleCnt="14"/>
      <dgm:spPr/>
    </dgm:pt>
    <dgm:pt modelId="{02F874D2-9D4F-45B3-95EE-B20FE9914BD9}" type="pres">
      <dgm:prSet presAssocID="{2EF8D49B-453B-4EDC-9AE3-FB96C30ADE6D}" presName="text5" presStyleCnt="0"/>
      <dgm:spPr/>
    </dgm:pt>
    <dgm:pt modelId="{42369006-8AB7-4DC3-B7A7-4F964F178132}" type="pres">
      <dgm:prSet presAssocID="{2EF8D49B-453B-4EDC-9AE3-FB96C30ADE6D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AB0D7-4737-415F-8FB7-626DE8EDF145}" type="pres">
      <dgm:prSet presAssocID="{2EF8D49B-453B-4EDC-9AE3-FB96C30ADE6D}" presName="textaccent5" presStyleCnt="0"/>
      <dgm:spPr/>
    </dgm:pt>
    <dgm:pt modelId="{F4C93A62-952F-4081-A747-47C27662C971}" type="pres">
      <dgm:prSet presAssocID="{2EF8D49B-453B-4EDC-9AE3-FB96C30ADE6D}" presName="accentRepeatNode" presStyleLbl="solidAlignAcc1" presStyleIdx="8" presStyleCnt="14"/>
      <dgm:spPr/>
    </dgm:pt>
    <dgm:pt modelId="{4DF24459-BF81-42AD-BF9E-25ACC1D98830}" type="pres">
      <dgm:prSet presAssocID="{8FBAE6E3-5BA7-4B24-8F7D-9A3401C4E00F}" presName="image5" presStyleCnt="0"/>
      <dgm:spPr/>
    </dgm:pt>
    <dgm:pt modelId="{AC6147EE-EF17-49B4-93D8-C19656F901BB}" type="pres">
      <dgm:prSet presAssocID="{8FBAE6E3-5BA7-4B24-8F7D-9A3401C4E00F}" presName="imageRepeatNode" presStyleLbl="alignAcc1" presStyleIdx="4" presStyleCnt="7"/>
      <dgm:spPr/>
      <dgm:t>
        <a:bodyPr/>
        <a:lstStyle/>
        <a:p>
          <a:endParaRPr lang="en-US"/>
        </a:p>
      </dgm:t>
    </dgm:pt>
    <dgm:pt modelId="{2869D36D-EC23-40B4-915C-DB4507F529E8}" type="pres">
      <dgm:prSet presAssocID="{8FBAE6E3-5BA7-4B24-8F7D-9A3401C4E00F}" presName="imageaccent5" presStyleCnt="0"/>
      <dgm:spPr/>
    </dgm:pt>
    <dgm:pt modelId="{9B171035-AD78-4633-876B-4E8241DDDA0F}" type="pres">
      <dgm:prSet presAssocID="{8FBAE6E3-5BA7-4B24-8F7D-9A3401C4E00F}" presName="accentRepeatNode" presStyleLbl="solidAlignAcc1" presStyleIdx="9" presStyleCnt="14"/>
      <dgm:spPr/>
    </dgm:pt>
    <dgm:pt modelId="{29358291-BD5D-43C2-BD4E-606F3600A3A2}" type="pres">
      <dgm:prSet presAssocID="{A09F7378-7ECA-4D18-B56D-4D689F9D1AE0}" presName="text6" presStyleCnt="0"/>
      <dgm:spPr/>
    </dgm:pt>
    <dgm:pt modelId="{A55CF0E7-C82A-456C-9AE0-EA84F08E0C13}" type="pres">
      <dgm:prSet presAssocID="{A09F7378-7ECA-4D18-B56D-4D689F9D1AE0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01C34-C075-4707-9643-F27AF15C93B5}" type="pres">
      <dgm:prSet presAssocID="{A09F7378-7ECA-4D18-B56D-4D689F9D1AE0}" presName="textaccent6" presStyleCnt="0"/>
      <dgm:spPr/>
    </dgm:pt>
    <dgm:pt modelId="{F59D20CC-691B-4AF8-A303-40D374A2F81F}" type="pres">
      <dgm:prSet presAssocID="{A09F7378-7ECA-4D18-B56D-4D689F9D1AE0}" presName="accentRepeatNode" presStyleLbl="solidAlignAcc1" presStyleIdx="10" presStyleCnt="14"/>
      <dgm:spPr/>
    </dgm:pt>
    <dgm:pt modelId="{BBFC198F-FD9F-4FB3-8FC6-5FB79215836B}" type="pres">
      <dgm:prSet presAssocID="{10789C2C-0521-4EAF-8B10-CD3C4B172997}" presName="image6" presStyleCnt="0"/>
      <dgm:spPr/>
    </dgm:pt>
    <dgm:pt modelId="{E962DBAE-94CA-4BD7-88A9-042637CA6BF7}" type="pres">
      <dgm:prSet presAssocID="{10789C2C-0521-4EAF-8B10-CD3C4B172997}" presName="imageRepeatNode" presStyleLbl="alignAcc1" presStyleIdx="5" presStyleCnt="7"/>
      <dgm:spPr/>
      <dgm:t>
        <a:bodyPr/>
        <a:lstStyle/>
        <a:p>
          <a:endParaRPr lang="en-US"/>
        </a:p>
      </dgm:t>
    </dgm:pt>
    <dgm:pt modelId="{1A0015FB-F457-40A3-9DB8-A397D9062976}" type="pres">
      <dgm:prSet presAssocID="{10789C2C-0521-4EAF-8B10-CD3C4B172997}" presName="imageaccent6" presStyleCnt="0"/>
      <dgm:spPr/>
    </dgm:pt>
    <dgm:pt modelId="{87E90478-6CB9-4800-A4D3-063044489594}" type="pres">
      <dgm:prSet presAssocID="{10789C2C-0521-4EAF-8B10-CD3C4B172997}" presName="accentRepeatNode" presStyleLbl="solidAlignAcc1" presStyleIdx="11" presStyleCnt="14"/>
      <dgm:spPr/>
    </dgm:pt>
    <dgm:pt modelId="{36816C3F-C0B8-4FAA-9117-0C403678412B}" type="pres">
      <dgm:prSet presAssocID="{85417DC7-BC27-4BBD-BAFA-E91863E87171}" presName="text7" presStyleCnt="0"/>
      <dgm:spPr/>
    </dgm:pt>
    <dgm:pt modelId="{FA2D14BC-3604-49EE-B1A9-76AD2B7205C7}" type="pres">
      <dgm:prSet presAssocID="{85417DC7-BC27-4BBD-BAFA-E91863E87171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C9E964-F6D6-49BD-BA94-345D05A4B2FA}" type="pres">
      <dgm:prSet presAssocID="{85417DC7-BC27-4BBD-BAFA-E91863E87171}" presName="textaccent7" presStyleCnt="0"/>
      <dgm:spPr/>
    </dgm:pt>
    <dgm:pt modelId="{7592CCAC-DDA0-4C4D-9D54-942C3ADF567B}" type="pres">
      <dgm:prSet presAssocID="{85417DC7-BC27-4BBD-BAFA-E91863E87171}" presName="accentRepeatNode" presStyleLbl="solidAlignAcc1" presStyleIdx="12" presStyleCnt="14"/>
      <dgm:spPr/>
    </dgm:pt>
    <dgm:pt modelId="{A12CDCF9-A87B-4889-8F8A-9185DC31F4C6}" type="pres">
      <dgm:prSet presAssocID="{A812E427-DE44-4193-A8FC-D4BE8680B8A9}" presName="image7" presStyleCnt="0"/>
      <dgm:spPr/>
    </dgm:pt>
    <dgm:pt modelId="{51736EB2-EBCF-46C0-89B8-5FA08BDBC1C2}" type="pres">
      <dgm:prSet presAssocID="{A812E427-DE44-4193-A8FC-D4BE8680B8A9}" presName="imageRepeatNode" presStyleLbl="alignAcc1" presStyleIdx="6" presStyleCnt="7"/>
      <dgm:spPr/>
      <dgm:t>
        <a:bodyPr/>
        <a:lstStyle/>
        <a:p>
          <a:endParaRPr lang="en-US"/>
        </a:p>
      </dgm:t>
    </dgm:pt>
    <dgm:pt modelId="{024EF8E0-F7B9-4552-86FB-CFA7850EF79E}" type="pres">
      <dgm:prSet presAssocID="{A812E427-DE44-4193-A8FC-D4BE8680B8A9}" presName="imageaccent7" presStyleCnt="0"/>
      <dgm:spPr/>
    </dgm:pt>
    <dgm:pt modelId="{140D01B7-551E-4C16-A6CE-FFE97FA3770F}" type="pres">
      <dgm:prSet presAssocID="{A812E427-DE44-4193-A8FC-D4BE8680B8A9}" presName="accentRepeatNode" presStyleLbl="solidAlignAcc1" presStyleIdx="13" presStyleCnt="14"/>
      <dgm:spPr/>
    </dgm:pt>
  </dgm:ptLst>
  <dgm:cxnLst>
    <dgm:cxn modelId="{53301386-4C96-4260-8483-796FE47CA7BA}" srcId="{15CC78DF-9214-4968-9E5F-3DA09AE0C62D}" destId="{D7E6EF3A-52F0-4A24-8D26-F20CE824011A}" srcOrd="0" destOrd="0" parTransId="{B4C5BAE3-CA05-49CE-A073-E8944351A0A7}" sibTransId="{7DE99D75-1A1B-48A8-BC34-70160D6BCC91}"/>
    <dgm:cxn modelId="{B5B34C63-513F-4618-9F70-CC9CD79A66E0}" type="presOf" srcId="{7DE99D75-1A1B-48A8-BC34-70160D6BCC91}" destId="{84FB1DE0-BBB5-434C-A961-9D861ACA58B9}" srcOrd="0" destOrd="0" presId="urn:microsoft.com/office/officeart/2008/layout/HexagonCluster"/>
    <dgm:cxn modelId="{38DD9C3C-C8CF-4125-9518-ED2951ED3F13}" srcId="{15CC78DF-9214-4968-9E5F-3DA09AE0C62D}" destId="{2EF8D49B-453B-4EDC-9AE3-FB96C30ADE6D}" srcOrd="4" destOrd="0" parTransId="{F5CEAA69-08DD-4418-9034-65A996645EC2}" sibTransId="{8FBAE6E3-5BA7-4B24-8F7D-9A3401C4E00F}"/>
    <dgm:cxn modelId="{76B1915A-6272-4C13-81A3-445AEF4C2586}" srcId="{15CC78DF-9214-4968-9E5F-3DA09AE0C62D}" destId="{3759A5A2-57B0-4F8F-9F72-FB93338E5B22}" srcOrd="2" destOrd="0" parTransId="{9021A5C5-8078-4630-B259-F9B58AE76897}" sibTransId="{A559C7CB-899F-41FA-A0C6-CE1669662BF1}"/>
    <dgm:cxn modelId="{609520CA-C4F4-4A61-B4C0-5F9275417A2D}" srcId="{15CC78DF-9214-4968-9E5F-3DA09AE0C62D}" destId="{2BA99056-78C7-4C66-9444-4FB8F3540D44}" srcOrd="3" destOrd="0" parTransId="{47EE21C2-51BE-4DCB-9BDD-CE13FC6BFAD2}" sibTransId="{D0AF5FA2-8B53-464C-9455-9E92611CB6C7}"/>
    <dgm:cxn modelId="{222A33CF-E5CF-4CA4-8E7B-FB01CF911653}" type="presOf" srcId="{10789C2C-0521-4EAF-8B10-CD3C4B172997}" destId="{E962DBAE-94CA-4BD7-88A9-042637CA6BF7}" srcOrd="0" destOrd="0" presId="urn:microsoft.com/office/officeart/2008/layout/HexagonCluster"/>
    <dgm:cxn modelId="{2E3AAED3-7F07-40CA-9441-765AA702258C}" type="presOf" srcId="{A812E427-DE44-4193-A8FC-D4BE8680B8A9}" destId="{51736EB2-EBCF-46C0-89B8-5FA08BDBC1C2}" srcOrd="0" destOrd="0" presId="urn:microsoft.com/office/officeart/2008/layout/HexagonCluster"/>
    <dgm:cxn modelId="{E3E671CD-C4C7-4068-A58F-DC0E15935C32}" type="presOf" srcId="{A559C7CB-899F-41FA-A0C6-CE1669662BF1}" destId="{B0763A02-FA87-4E4E-83C7-B91A9DC99B4F}" srcOrd="0" destOrd="0" presId="urn:microsoft.com/office/officeart/2008/layout/HexagonCluster"/>
    <dgm:cxn modelId="{8606D5C1-8A7C-4E25-A4F5-6F1C3885C93D}" type="presOf" srcId="{09534A0B-0216-42E5-B3D6-BFAA372EC3C7}" destId="{9B538FAA-975A-4F29-862C-E13DB064C049}" srcOrd="0" destOrd="0" presId="urn:microsoft.com/office/officeart/2008/layout/HexagonCluster"/>
    <dgm:cxn modelId="{C631F7F1-F3B5-4A0D-8B66-D274F876D0A9}" type="presOf" srcId="{D7E6EF3A-52F0-4A24-8D26-F20CE824011A}" destId="{52075240-2769-4469-9D53-342E0958E1AA}" srcOrd="0" destOrd="0" presId="urn:microsoft.com/office/officeart/2008/layout/HexagonCluster"/>
    <dgm:cxn modelId="{59ADE133-DB22-4AC9-A919-F5D5B101DB8B}" type="presOf" srcId="{A09F7378-7ECA-4D18-B56D-4D689F9D1AE0}" destId="{A55CF0E7-C82A-456C-9AE0-EA84F08E0C13}" srcOrd="0" destOrd="0" presId="urn:microsoft.com/office/officeart/2008/layout/HexagonCluster"/>
    <dgm:cxn modelId="{D0D02455-EAA9-4FF3-BFA9-478FB7CFE1A2}" type="presOf" srcId="{6E7D9297-0E53-4893-8FC1-E36361211DCE}" destId="{1A09AA5F-742B-4553-8124-B5C144346918}" srcOrd="0" destOrd="0" presId="urn:microsoft.com/office/officeart/2008/layout/HexagonCluster"/>
    <dgm:cxn modelId="{5C0595C3-5ED7-4802-8866-5EB2DAB31328}" type="presOf" srcId="{15CC78DF-9214-4968-9E5F-3DA09AE0C62D}" destId="{8A063B88-7C3D-4B28-905B-E21C87A1F6BF}" srcOrd="0" destOrd="0" presId="urn:microsoft.com/office/officeart/2008/layout/HexagonCluster"/>
    <dgm:cxn modelId="{B95C8F49-142F-4B3F-B096-88FB2DB81097}" srcId="{15CC78DF-9214-4968-9E5F-3DA09AE0C62D}" destId="{A09F7378-7ECA-4D18-B56D-4D689F9D1AE0}" srcOrd="5" destOrd="0" parTransId="{6A034722-2B4E-4C77-A5A9-472FC8026518}" sibTransId="{10789C2C-0521-4EAF-8B10-CD3C4B172997}"/>
    <dgm:cxn modelId="{3B724E90-CFF4-47EC-BC70-51B470828C89}" type="presOf" srcId="{2EF8D49B-453B-4EDC-9AE3-FB96C30ADE6D}" destId="{42369006-8AB7-4DC3-B7A7-4F964F178132}" srcOrd="0" destOrd="0" presId="urn:microsoft.com/office/officeart/2008/layout/HexagonCluster"/>
    <dgm:cxn modelId="{0759C228-E825-4DFB-911D-A0FC573E88A6}" type="presOf" srcId="{D0AF5FA2-8B53-464C-9455-9E92611CB6C7}" destId="{E80F9213-49EB-4BD0-9E1C-6F14D5366181}" srcOrd="0" destOrd="0" presId="urn:microsoft.com/office/officeart/2008/layout/HexagonCluster"/>
    <dgm:cxn modelId="{CE7E57AF-44D7-4580-8E33-0166AC674C17}" type="presOf" srcId="{2BA99056-78C7-4C66-9444-4FB8F3540D44}" destId="{BD869D14-EAA6-417C-A744-9A63897633DA}" srcOrd="0" destOrd="0" presId="urn:microsoft.com/office/officeart/2008/layout/HexagonCluster"/>
    <dgm:cxn modelId="{727F2116-0E82-4FD5-89C8-FAEF7703D890}" srcId="{15CC78DF-9214-4968-9E5F-3DA09AE0C62D}" destId="{09534A0B-0216-42E5-B3D6-BFAA372EC3C7}" srcOrd="1" destOrd="0" parTransId="{DA529E08-58E0-4263-9591-FBAC05A35A28}" sibTransId="{6E7D9297-0E53-4893-8FC1-E36361211DCE}"/>
    <dgm:cxn modelId="{FBF4FB31-B955-4FEE-9C99-DE18E9749665}" type="presOf" srcId="{8FBAE6E3-5BA7-4B24-8F7D-9A3401C4E00F}" destId="{AC6147EE-EF17-49B4-93D8-C19656F901BB}" srcOrd="0" destOrd="0" presId="urn:microsoft.com/office/officeart/2008/layout/HexagonCluster"/>
    <dgm:cxn modelId="{77C66FDC-9144-45F2-B114-E2552473CBA2}" type="presOf" srcId="{85417DC7-BC27-4BBD-BAFA-E91863E87171}" destId="{FA2D14BC-3604-49EE-B1A9-76AD2B7205C7}" srcOrd="0" destOrd="0" presId="urn:microsoft.com/office/officeart/2008/layout/HexagonCluster"/>
    <dgm:cxn modelId="{31771EE4-4019-4D09-A6C5-2BAF3FAEF7F9}" srcId="{15CC78DF-9214-4968-9E5F-3DA09AE0C62D}" destId="{85417DC7-BC27-4BBD-BAFA-E91863E87171}" srcOrd="6" destOrd="0" parTransId="{62B7E045-FBC0-4CAC-B5CF-CC5A9B1496BB}" sibTransId="{A812E427-DE44-4193-A8FC-D4BE8680B8A9}"/>
    <dgm:cxn modelId="{9F0B59F2-648F-4640-9769-30B49C4D2D16}" type="presOf" srcId="{3759A5A2-57B0-4F8F-9F72-FB93338E5B22}" destId="{4600C3C5-12F5-469A-B267-5F09E8AEB668}" srcOrd="0" destOrd="0" presId="urn:microsoft.com/office/officeart/2008/layout/HexagonCluster"/>
    <dgm:cxn modelId="{BECD7A58-8DF0-4746-A9C3-406E5B7CE89B}" type="presParOf" srcId="{8A063B88-7C3D-4B28-905B-E21C87A1F6BF}" destId="{844D16B8-9735-4ABD-BDE9-5C9361FE810E}" srcOrd="0" destOrd="0" presId="urn:microsoft.com/office/officeart/2008/layout/HexagonCluster"/>
    <dgm:cxn modelId="{2C1BD07F-15EC-4591-AC23-2E3B2CFCBF26}" type="presParOf" srcId="{844D16B8-9735-4ABD-BDE9-5C9361FE810E}" destId="{52075240-2769-4469-9D53-342E0958E1AA}" srcOrd="0" destOrd="0" presId="urn:microsoft.com/office/officeart/2008/layout/HexagonCluster"/>
    <dgm:cxn modelId="{EFD06894-94D4-49F2-821C-CC64CD2EF9B2}" type="presParOf" srcId="{8A063B88-7C3D-4B28-905B-E21C87A1F6BF}" destId="{9BADF8D2-EA87-491F-BAE0-3E8396A23F8D}" srcOrd="1" destOrd="0" presId="urn:microsoft.com/office/officeart/2008/layout/HexagonCluster"/>
    <dgm:cxn modelId="{05851A94-792B-4402-BCD0-6FBE0C059181}" type="presParOf" srcId="{9BADF8D2-EA87-491F-BAE0-3E8396A23F8D}" destId="{183FFDCF-2686-4812-82D2-3307DF9BB91E}" srcOrd="0" destOrd="0" presId="urn:microsoft.com/office/officeart/2008/layout/HexagonCluster"/>
    <dgm:cxn modelId="{308B8632-A585-4CFC-B199-8CDC13C603E5}" type="presParOf" srcId="{8A063B88-7C3D-4B28-905B-E21C87A1F6BF}" destId="{3EBF9F33-7566-4ECB-8D1F-357A7B34357D}" srcOrd="2" destOrd="0" presId="urn:microsoft.com/office/officeart/2008/layout/HexagonCluster"/>
    <dgm:cxn modelId="{4F73A8C7-AC3C-4826-BDF0-A3A0DE37D0FE}" type="presParOf" srcId="{3EBF9F33-7566-4ECB-8D1F-357A7B34357D}" destId="{84FB1DE0-BBB5-434C-A961-9D861ACA58B9}" srcOrd="0" destOrd="0" presId="urn:microsoft.com/office/officeart/2008/layout/HexagonCluster"/>
    <dgm:cxn modelId="{F3A45F8B-64B5-464D-A12F-FD7BF5525097}" type="presParOf" srcId="{8A063B88-7C3D-4B28-905B-E21C87A1F6BF}" destId="{CB73DFFA-4462-4273-8246-67B095B8AC46}" srcOrd="3" destOrd="0" presId="urn:microsoft.com/office/officeart/2008/layout/HexagonCluster"/>
    <dgm:cxn modelId="{6805930E-15F5-4011-A044-E201D8885664}" type="presParOf" srcId="{CB73DFFA-4462-4273-8246-67B095B8AC46}" destId="{31763180-026C-4673-803C-30CA0B8BCA60}" srcOrd="0" destOrd="0" presId="urn:microsoft.com/office/officeart/2008/layout/HexagonCluster"/>
    <dgm:cxn modelId="{22DFEE6B-9913-4066-8F99-1A2CAE510F54}" type="presParOf" srcId="{8A063B88-7C3D-4B28-905B-E21C87A1F6BF}" destId="{7350C8B4-9BB4-4AF6-AB4D-B72350658291}" srcOrd="4" destOrd="0" presId="urn:microsoft.com/office/officeart/2008/layout/HexagonCluster"/>
    <dgm:cxn modelId="{CCC7ED77-2F9D-4CA2-9D2F-4C13AA3718AE}" type="presParOf" srcId="{7350C8B4-9BB4-4AF6-AB4D-B72350658291}" destId="{9B538FAA-975A-4F29-862C-E13DB064C049}" srcOrd="0" destOrd="0" presId="urn:microsoft.com/office/officeart/2008/layout/HexagonCluster"/>
    <dgm:cxn modelId="{F6D168F9-3DAC-4044-AD68-98E6DE98E1A7}" type="presParOf" srcId="{8A063B88-7C3D-4B28-905B-E21C87A1F6BF}" destId="{BEFD3DA3-BBF8-4A45-B408-11E7C178AFD2}" srcOrd="5" destOrd="0" presId="urn:microsoft.com/office/officeart/2008/layout/HexagonCluster"/>
    <dgm:cxn modelId="{840DE341-0F16-4ABA-A5A4-90805129FE9E}" type="presParOf" srcId="{BEFD3DA3-BBF8-4A45-B408-11E7C178AFD2}" destId="{E91B3F1F-D63D-4C4D-8644-95F858FFB6E0}" srcOrd="0" destOrd="0" presId="urn:microsoft.com/office/officeart/2008/layout/HexagonCluster"/>
    <dgm:cxn modelId="{7188A57F-5372-4A82-9AA3-3D46F713071B}" type="presParOf" srcId="{8A063B88-7C3D-4B28-905B-E21C87A1F6BF}" destId="{D191BF0F-52D4-4249-B7BA-F3E0C6102E8B}" srcOrd="6" destOrd="0" presId="urn:microsoft.com/office/officeart/2008/layout/HexagonCluster"/>
    <dgm:cxn modelId="{171F74BC-304E-424F-9424-8D1843EA86B7}" type="presParOf" srcId="{D191BF0F-52D4-4249-B7BA-F3E0C6102E8B}" destId="{1A09AA5F-742B-4553-8124-B5C144346918}" srcOrd="0" destOrd="0" presId="urn:microsoft.com/office/officeart/2008/layout/HexagonCluster"/>
    <dgm:cxn modelId="{1FEB673B-B20C-45C6-B45F-C37D48406196}" type="presParOf" srcId="{8A063B88-7C3D-4B28-905B-E21C87A1F6BF}" destId="{6CDC06CB-D25F-4684-983B-4A8EA272BCE9}" srcOrd="7" destOrd="0" presId="urn:microsoft.com/office/officeart/2008/layout/HexagonCluster"/>
    <dgm:cxn modelId="{8455B57A-4FB5-4052-9658-2DEBBA789944}" type="presParOf" srcId="{6CDC06CB-D25F-4684-983B-4A8EA272BCE9}" destId="{126A4DC0-134A-4329-B294-DDF52D3A8096}" srcOrd="0" destOrd="0" presId="urn:microsoft.com/office/officeart/2008/layout/HexagonCluster"/>
    <dgm:cxn modelId="{77973F10-BD9C-457D-8CF6-EB6FCB55F39E}" type="presParOf" srcId="{8A063B88-7C3D-4B28-905B-E21C87A1F6BF}" destId="{3B0E2E8F-1B42-4980-B2A2-BD1FBDE796E0}" srcOrd="8" destOrd="0" presId="urn:microsoft.com/office/officeart/2008/layout/HexagonCluster"/>
    <dgm:cxn modelId="{1EB28911-05DF-4C8A-A23C-E331C932886F}" type="presParOf" srcId="{3B0E2E8F-1B42-4980-B2A2-BD1FBDE796E0}" destId="{4600C3C5-12F5-469A-B267-5F09E8AEB668}" srcOrd="0" destOrd="0" presId="urn:microsoft.com/office/officeart/2008/layout/HexagonCluster"/>
    <dgm:cxn modelId="{1B6B2EAA-73EF-48CF-9BDA-E494626F44C7}" type="presParOf" srcId="{8A063B88-7C3D-4B28-905B-E21C87A1F6BF}" destId="{BE88ECBE-50EA-46D7-B4AE-64F3A8E438E9}" srcOrd="9" destOrd="0" presId="urn:microsoft.com/office/officeart/2008/layout/HexagonCluster"/>
    <dgm:cxn modelId="{09552153-C60F-451C-8589-134A7711FB28}" type="presParOf" srcId="{BE88ECBE-50EA-46D7-B4AE-64F3A8E438E9}" destId="{8B3A46BA-0FA8-40D9-BCF2-DD8614D1FF7C}" srcOrd="0" destOrd="0" presId="urn:microsoft.com/office/officeart/2008/layout/HexagonCluster"/>
    <dgm:cxn modelId="{65BEF3E9-2A53-4560-B552-CC714C98EEF4}" type="presParOf" srcId="{8A063B88-7C3D-4B28-905B-E21C87A1F6BF}" destId="{7E77C5FD-54ED-45A7-8466-E577EB75C326}" srcOrd="10" destOrd="0" presId="urn:microsoft.com/office/officeart/2008/layout/HexagonCluster"/>
    <dgm:cxn modelId="{040C59CF-2F78-4762-B7F1-77CA5671AAFB}" type="presParOf" srcId="{7E77C5FD-54ED-45A7-8466-E577EB75C326}" destId="{B0763A02-FA87-4E4E-83C7-B91A9DC99B4F}" srcOrd="0" destOrd="0" presId="urn:microsoft.com/office/officeart/2008/layout/HexagonCluster"/>
    <dgm:cxn modelId="{AA0D62F2-3110-48E4-8EBE-58D6DE91B584}" type="presParOf" srcId="{8A063B88-7C3D-4B28-905B-E21C87A1F6BF}" destId="{F398F74D-2D21-401F-833C-3D93961F50A7}" srcOrd="11" destOrd="0" presId="urn:microsoft.com/office/officeart/2008/layout/HexagonCluster"/>
    <dgm:cxn modelId="{B225274B-FD97-43F3-AB9C-8C51D296FA88}" type="presParOf" srcId="{F398F74D-2D21-401F-833C-3D93961F50A7}" destId="{B29C2FBA-6B4E-4847-A551-79FB5020576E}" srcOrd="0" destOrd="0" presId="urn:microsoft.com/office/officeart/2008/layout/HexagonCluster"/>
    <dgm:cxn modelId="{4480DC56-655E-4D5E-9C1A-603EBBE993F2}" type="presParOf" srcId="{8A063B88-7C3D-4B28-905B-E21C87A1F6BF}" destId="{261770E9-F96D-4439-8ACA-840934193224}" srcOrd="12" destOrd="0" presId="urn:microsoft.com/office/officeart/2008/layout/HexagonCluster"/>
    <dgm:cxn modelId="{26CF32ED-260E-487F-ACFC-973DA516B340}" type="presParOf" srcId="{261770E9-F96D-4439-8ACA-840934193224}" destId="{BD869D14-EAA6-417C-A744-9A63897633DA}" srcOrd="0" destOrd="0" presId="urn:microsoft.com/office/officeart/2008/layout/HexagonCluster"/>
    <dgm:cxn modelId="{1587EC43-816E-4713-962A-4B88AC390CD4}" type="presParOf" srcId="{8A063B88-7C3D-4B28-905B-E21C87A1F6BF}" destId="{E3771FE7-62F9-4CE0-AA9D-B7BF2437986F}" srcOrd="13" destOrd="0" presId="urn:microsoft.com/office/officeart/2008/layout/HexagonCluster"/>
    <dgm:cxn modelId="{E31CF19D-A03B-40E0-9F7B-D80824900BA0}" type="presParOf" srcId="{E3771FE7-62F9-4CE0-AA9D-B7BF2437986F}" destId="{81F96A9C-26F6-498D-8752-985F7DE6A506}" srcOrd="0" destOrd="0" presId="urn:microsoft.com/office/officeart/2008/layout/HexagonCluster"/>
    <dgm:cxn modelId="{90B9944E-71EE-4B1D-8B81-A5177D964D4E}" type="presParOf" srcId="{8A063B88-7C3D-4B28-905B-E21C87A1F6BF}" destId="{DB2B6CA2-7AB0-47D2-BCEF-9DD490CAB77A}" srcOrd="14" destOrd="0" presId="urn:microsoft.com/office/officeart/2008/layout/HexagonCluster"/>
    <dgm:cxn modelId="{6986DFD9-7AFA-4601-AD57-5803A35286B6}" type="presParOf" srcId="{DB2B6CA2-7AB0-47D2-BCEF-9DD490CAB77A}" destId="{E80F9213-49EB-4BD0-9E1C-6F14D5366181}" srcOrd="0" destOrd="0" presId="urn:microsoft.com/office/officeart/2008/layout/HexagonCluster"/>
    <dgm:cxn modelId="{F215D202-FB7A-4F69-891F-951E06C95C0E}" type="presParOf" srcId="{8A063B88-7C3D-4B28-905B-E21C87A1F6BF}" destId="{D60481FD-994B-46D0-9CB4-DA19A661CAF7}" srcOrd="15" destOrd="0" presId="urn:microsoft.com/office/officeart/2008/layout/HexagonCluster"/>
    <dgm:cxn modelId="{91A12744-12C0-42AD-AF81-477381AFA209}" type="presParOf" srcId="{D60481FD-994B-46D0-9CB4-DA19A661CAF7}" destId="{D0A135BE-802C-4A8D-9F40-D1DCD3E7B3E3}" srcOrd="0" destOrd="0" presId="urn:microsoft.com/office/officeart/2008/layout/HexagonCluster"/>
    <dgm:cxn modelId="{5E5D5F4C-0CD8-4927-A06D-C3B191E48E13}" type="presParOf" srcId="{8A063B88-7C3D-4B28-905B-E21C87A1F6BF}" destId="{02F874D2-9D4F-45B3-95EE-B20FE9914BD9}" srcOrd="16" destOrd="0" presId="urn:microsoft.com/office/officeart/2008/layout/HexagonCluster"/>
    <dgm:cxn modelId="{D888C62F-4536-443E-ABCC-C8FEE38E0818}" type="presParOf" srcId="{02F874D2-9D4F-45B3-95EE-B20FE9914BD9}" destId="{42369006-8AB7-4DC3-B7A7-4F964F178132}" srcOrd="0" destOrd="0" presId="urn:microsoft.com/office/officeart/2008/layout/HexagonCluster"/>
    <dgm:cxn modelId="{B06F09DE-2D78-4BB1-8062-6AA71DFD0320}" type="presParOf" srcId="{8A063B88-7C3D-4B28-905B-E21C87A1F6BF}" destId="{622AB0D7-4737-415F-8FB7-626DE8EDF145}" srcOrd="17" destOrd="0" presId="urn:microsoft.com/office/officeart/2008/layout/HexagonCluster"/>
    <dgm:cxn modelId="{468163CF-1BF5-48C0-98AC-D81224403308}" type="presParOf" srcId="{622AB0D7-4737-415F-8FB7-626DE8EDF145}" destId="{F4C93A62-952F-4081-A747-47C27662C971}" srcOrd="0" destOrd="0" presId="urn:microsoft.com/office/officeart/2008/layout/HexagonCluster"/>
    <dgm:cxn modelId="{A4FEB368-664D-46E0-9246-F598D373B51F}" type="presParOf" srcId="{8A063B88-7C3D-4B28-905B-E21C87A1F6BF}" destId="{4DF24459-BF81-42AD-BF9E-25ACC1D98830}" srcOrd="18" destOrd="0" presId="urn:microsoft.com/office/officeart/2008/layout/HexagonCluster"/>
    <dgm:cxn modelId="{3825D07C-F904-4921-917F-C16FCE243352}" type="presParOf" srcId="{4DF24459-BF81-42AD-BF9E-25ACC1D98830}" destId="{AC6147EE-EF17-49B4-93D8-C19656F901BB}" srcOrd="0" destOrd="0" presId="urn:microsoft.com/office/officeart/2008/layout/HexagonCluster"/>
    <dgm:cxn modelId="{04E502AC-189E-40B4-BCD6-604192F5F62D}" type="presParOf" srcId="{8A063B88-7C3D-4B28-905B-E21C87A1F6BF}" destId="{2869D36D-EC23-40B4-915C-DB4507F529E8}" srcOrd="19" destOrd="0" presId="urn:microsoft.com/office/officeart/2008/layout/HexagonCluster"/>
    <dgm:cxn modelId="{52394174-CCF9-467C-AF0D-65A27F4F5396}" type="presParOf" srcId="{2869D36D-EC23-40B4-915C-DB4507F529E8}" destId="{9B171035-AD78-4633-876B-4E8241DDDA0F}" srcOrd="0" destOrd="0" presId="urn:microsoft.com/office/officeart/2008/layout/HexagonCluster"/>
    <dgm:cxn modelId="{D1C2CF57-FB99-40C1-952C-4CBB2326C219}" type="presParOf" srcId="{8A063B88-7C3D-4B28-905B-E21C87A1F6BF}" destId="{29358291-BD5D-43C2-BD4E-606F3600A3A2}" srcOrd="20" destOrd="0" presId="urn:microsoft.com/office/officeart/2008/layout/HexagonCluster"/>
    <dgm:cxn modelId="{D104F014-0343-4B23-9C29-BC068AD61883}" type="presParOf" srcId="{29358291-BD5D-43C2-BD4E-606F3600A3A2}" destId="{A55CF0E7-C82A-456C-9AE0-EA84F08E0C13}" srcOrd="0" destOrd="0" presId="urn:microsoft.com/office/officeart/2008/layout/HexagonCluster"/>
    <dgm:cxn modelId="{94FADDB0-5669-4D9A-819E-80045800FA96}" type="presParOf" srcId="{8A063B88-7C3D-4B28-905B-E21C87A1F6BF}" destId="{6E801C34-C075-4707-9643-F27AF15C93B5}" srcOrd="21" destOrd="0" presId="urn:microsoft.com/office/officeart/2008/layout/HexagonCluster"/>
    <dgm:cxn modelId="{673E5AB5-BF2B-4B7C-8745-33894F60D361}" type="presParOf" srcId="{6E801C34-C075-4707-9643-F27AF15C93B5}" destId="{F59D20CC-691B-4AF8-A303-40D374A2F81F}" srcOrd="0" destOrd="0" presId="urn:microsoft.com/office/officeart/2008/layout/HexagonCluster"/>
    <dgm:cxn modelId="{3E00C91F-8CFB-4A48-857C-EFD45E094C9F}" type="presParOf" srcId="{8A063B88-7C3D-4B28-905B-E21C87A1F6BF}" destId="{BBFC198F-FD9F-4FB3-8FC6-5FB79215836B}" srcOrd="22" destOrd="0" presId="urn:microsoft.com/office/officeart/2008/layout/HexagonCluster"/>
    <dgm:cxn modelId="{5FCFCF7F-CCBE-40E5-BA00-DE774E51A6EB}" type="presParOf" srcId="{BBFC198F-FD9F-4FB3-8FC6-5FB79215836B}" destId="{E962DBAE-94CA-4BD7-88A9-042637CA6BF7}" srcOrd="0" destOrd="0" presId="urn:microsoft.com/office/officeart/2008/layout/HexagonCluster"/>
    <dgm:cxn modelId="{E28C155A-2334-46F3-A138-B2616192FB21}" type="presParOf" srcId="{8A063B88-7C3D-4B28-905B-E21C87A1F6BF}" destId="{1A0015FB-F457-40A3-9DB8-A397D9062976}" srcOrd="23" destOrd="0" presId="urn:microsoft.com/office/officeart/2008/layout/HexagonCluster"/>
    <dgm:cxn modelId="{D9896621-3B18-4B72-A27A-78899E023440}" type="presParOf" srcId="{1A0015FB-F457-40A3-9DB8-A397D9062976}" destId="{87E90478-6CB9-4800-A4D3-063044489594}" srcOrd="0" destOrd="0" presId="urn:microsoft.com/office/officeart/2008/layout/HexagonCluster"/>
    <dgm:cxn modelId="{07BE1CD7-B4F1-44AE-9117-4C9AA569039A}" type="presParOf" srcId="{8A063B88-7C3D-4B28-905B-E21C87A1F6BF}" destId="{36816C3F-C0B8-4FAA-9117-0C403678412B}" srcOrd="24" destOrd="0" presId="urn:microsoft.com/office/officeart/2008/layout/HexagonCluster"/>
    <dgm:cxn modelId="{F7CE36A2-3CC5-4C94-8460-CBEF58CD030D}" type="presParOf" srcId="{36816C3F-C0B8-4FAA-9117-0C403678412B}" destId="{FA2D14BC-3604-49EE-B1A9-76AD2B7205C7}" srcOrd="0" destOrd="0" presId="urn:microsoft.com/office/officeart/2008/layout/HexagonCluster"/>
    <dgm:cxn modelId="{91A32A69-6C53-49F1-B356-4E6460145E93}" type="presParOf" srcId="{8A063B88-7C3D-4B28-905B-E21C87A1F6BF}" destId="{36C9E964-F6D6-49BD-BA94-345D05A4B2FA}" srcOrd="25" destOrd="0" presId="urn:microsoft.com/office/officeart/2008/layout/HexagonCluster"/>
    <dgm:cxn modelId="{8E2CC973-F2B2-4204-8E8D-2F65062F54CC}" type="presParOf" srcId="{36C9E964-F6D6-49BD-BA94-345D05A4B2FA}" destId="{7592CCAC-DDA0-4C4D-9D54-942C3ADF567B}" srcOrd="0" destOrd="0" presId="urn:microsoft.com/office/officeart/2008/layout/HexagonCluster"/>
    <dgm:cxn modelId="{5448D4B8-06FD-4533-83EB-BCEF400E1541}" type="presParOf" srcId="{8A063B88-7C3D-4B28-905B-E21C87A1F6BF}" destId="{A12CDCF9-A87B-4889-8F8A-9185DC31F4C6}" srcOrd="26" destOrd="0" presId="urn:microsoft.com/office/officeart/2008/layout/HexagonCluster"/>
    <dgm:cxn modelId="{DECC8817-556E-4DAA-A2FC-4AF45F542CD9}" type="presParOf" srcId="{A12CDCF9-A87B-4889-8F8A-9185DC31F4C6}" destId="{51736EB2-EBCF-46C0-89B8-5FA08BDBC1C2}" srcOrd="0" destOrd="0" presId="urn:microsoft.com/office/officeart/2008/layout/HexagonCluster"/>
    <dgm:cxn modelId="{8A91975F-34FB-41BB-8A19-4CF758AC5282}" type="presParOf" srcId="{8A063B88-7C3D-4B28-905B-E21C87A1F6BF}" destId="{024EF8E0-F7B9-4552-86FB-CFA7850EF79E}" srcOrd="27" destOrd="0" presId="urn:microsoft.com/office/officeart/2008/layout/HexagonCluster"/>
    <dgm:cxn modelId="{C19829DD-E347-4E5B-8D08-EAA61F50EDD3}" type="presParOf" srcId="{024EF8E0-F7B9-4552-86FB-CFA7850EF79E}" destId="{140D01B7-551E-4C16-A6CE-FFE97FA3770F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4A6D8D-D913-4D3E-9393-98E51C0B6DBA}" type="doc">
      <dgm:prSet loTypeId="urn:microsoft.com/office/officeart/2005/8/layout/matrix2" loCatId="matrix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AE40124-3D7B-418C-8FA0-2495CB06378E}">
      <dgm:prSet/>
      <dgm:spPr/>
      <dgm:t>
        <a:bodyPr/>
        <a:lstStyle/>
        <a:p>
          <a:pPr rtl="0"/>
          <a:r>
            <a:rPr lang="en-US" dirty="0" smtClean="0"/>
            <a:t>Consumers drive expectations</a:t>
          </a:r>
          <a:endParaRPr lang="en-US" dirty="0"/>
        </a:p>
      </dgm:t>
    </dgm:pt>
    <dgm:pt modelId="{82072B03-B937-48F4-8B9B-CBB8718AB6B4}" type="parTrans" cxnId="{865C05D5-D371-4545-A690-6657DA5F2427}">
      <dgm:prSet/>
      <dgm:spPr/>
      <dgm:t>
        <a:bodyPr/>
        <a:lstStyle/>
        <a:p>
          <a:endParaRPr lang="en-US"/>
        </a:p>
      </dgm:t>
    </dgm:pt>
    <dgm:pt modelId="{9F7DB188-F6B7-4375-8451-F8D1B55EB51A}" type="sibTrans" cxnId="{865C05D5-D371-4545-A690-6657DA5F2427}">
      <dgm:prSet/>
      <dgm:spPr/>
      <dgm:t>
        <a:bodyPr/>
        <a:lstStyle/>
        <a:p>
          <a:endParaRPr lang="en-US"/>
        </a:p>
      </dgm:t>
    </dgm:pt>
    <dgm:pt modelId="{03F61C17-F663-4478-9D14-D09668C5E642}">
      <dgm:prSet/>
      <dgm:spPr/>
      <dgm:t>
        <a:bodyPr/>
        <a:lstStyle/>
        <a:p>
          <a:pPr rtl="0"/>
          <a:r>
            <a:rPr lang="en-US" dirty="0" smtClean="0"/>
            <a:t>Enterprises move slowly</a:t>
          </a:r>
          <a:endParaRPr lang="en-US" dirty="0"/>
        </a:p>
      </dgm:t>
    </dgm:pt>
    <dgm:pt modelId="{27F94C48-FAF3-4B48-A422-CE4179B43E0E}" type="parTrans" cxnId="{3A4C4DC9-2D42-46CE-9488-ED0CCED353A0}">
      <dgm:prSet/>
      <dgm:spPr/>
    </dgm:pt>
    <dgm:pt modelId="{EEDC6752-A74E-4D7E-BD65-467A8A553FC6}" type="sibTrans" cxnId="{3A4C4DC9-2D42-46CE-9488-ED0CCED353A0}">
      <dgm:prSet/>
      <dgm:spPr/>
    </dgm:pt>
    <dgm:pt modelId="{59B4EF90-508C-4CB1-A0FA-EB0228B7E8F5}">
      <dgm:prSet/>
      <dgm:spPr/>
      <dgm:t>
        <a:bodyPr/>
        <a:lstStyle/>
        <a:p>
          <a:pPr rtl="0"/>
          <a:r>
            <a:rPr lang="en-US" dirty="0" smtClean="0"/>
            <a:t>Natural monopoly effect</a:t>
          </a:r>
          <a:endParaRPr lang="en-US" dirty="0"/>
        </a:p>
      </dgm:t>
    </dgm:pt>
    <dgm:pt modelId="{797EB5AC-4BDD-475C-82DA-633477E6FB52}" type="parTrans" cxnId="{988187BC-FB7A-458E-8DC2-FA47D84C347F}">
      <dgm:prSet/>
      <dgm:spPr/>
    </dgm:pt>
    <dgm:pt modelId="{459B88CA-5CB5-4393-BC2C-0B7DB61F7916}" type="sibTrans" cxnId="{988187BC-FB7A-458E-8DC2-FA47D84C347F}">
      <dgm:prSet/>
      <dgm:spPr/>
    </dgm:pt>
    <dgm:pt modelId="{944C59C0-389A-48BA-A0EA-7CFDD5A2A652}">
      <dgm:prSet/>
      <dgm:spPr/>
      <dgm:t>
        <a:bodyPr/>
        <a:lstStyle/>
        <a:p>
          <a:pPr rtl="0"/>
          <a:r>
            <a:rPr lang="en-US" smtClean="0"/>
            <a:t>Enterprises </a:t>
          </a:r>
          <a:r>
            <a:rPr lang="en-US" dirty="0" smtClean="0"/>
            <a:t>need predictability</a:t>
          </a:r>
          <a:endParaRPr lang="en-US" dirty="0"/>
        </a:p>
      </dgm:t>
    </dgm:pt>
    <dgm:pt modelId="{56ADD568-1CA4-4B98-ABD0-35968DF5E00A}" type="parTrans" cxnId="{C048F85C-6255-4B29-8F33-22C84C1B4685}">
      <dgm:prSet/>
      <dgm:spPr/>
    </dgm:pt>
    <dgm:pt modelId="{90FB3E1E-FB21-4E0F-A270-16F40C7B21D1}" type="sibTrans" cxnId="{C048F85C-6255-4B29-8F33-22C84C1B4685}">
      <dgm:prSet/>
      <dgm:spPr/>
    </dgm:pt>
    <dgm:pt modelId="{429F58F1-9537-40F1-AF2C-3134198A274B}" type="pres">
      <dgm:prSet presAssocID="{7A4A6D8D-D913-4D3E-9393-98E51C0B6DB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0A36D4-615A-4224-86A0-3E23BD5742C3}" type="pres">
      <dgm:prSet presAssocID="{7A4A6D8D-D913-4D3E-9393-98E51C0B6DBA}" presName="axisShape" presStyleLbl="bgShp" presStyleIdx="0" presStyleCnt="1"/>
      <dgm:spPr/>
    </dgm:pt>
    <dgm:pt modelId="{670BDEBF-7BA9-4797-B751-3E2956E600F0}" type="pres">
      <dgm:prSet presAssocID="{7A4A6D8D-D913-4D3E-9393-98E51C0B6DBA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86862-2856-4BCC-9903-40BFFCB55774}" type="pres">
      <dgm:prSet presAssocID="{7A4A6D8D-D913-4D3E-9393-98E51C0B6DBA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E375C7-8E29-4411-A53D-8A7FEE0BF6D1}" type="pres">
      <dgm:prSet presAssocID="{7A4A6D8D-D913-4D3E-9393-98E51C0B6DBA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966CB-600C-4CA3-B9C6-D51D097FA0D3}" type="pres">
      <dgm:prSet presAssocID="{7A4A6D8D-D913-4D3E-9393-98E51C0B6DBA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734A7D-D65E-4280-B141-EBC1A271D4B3}" type="presOf" srcId="{7A4A6D8D-D913-4D3E-9393-98E51C0B6DBA}" destId="{429F58F1-9537-40F1-AF2C-3134198A274B}" srcOrd="0" destOrd="0" presId="urn:microsoft.com/office/officeart/2005/8/layout/matrix2"/>
    <dgm:cxn modelId="{3A4C4DC9-2D42-46CE-9488-ED0CCED353A0}" srcId="{7A4A6D8D-D913-4D3E-9393-98E51C0B6DBA}" destId="{03F61C17-F663-4478-9D14-D09668C5E642}" srcOrd="2" destOrd="0" parTransId="{27F94C48-FAF3-4B48-A422-CE4179B43E0E}" sibTransId="{EEDC6752-A74E-4D7E-BD65-467A8A553FC6}"/>
    <dgm:cxn modelId="{865C05D5-D371-4545-A690-6657DA5F2427}" srcId="{7A4A6D8D-D913-4D3E-9393-98E51C0B6DBA}" destId="{6AE40124-3D7B-418C-8FA0-2495CB06378E}" srcOrd="0" destOrd="0" parTransId="{82072B03-B937-48F4-8B9B-CBB8718AB6B4}" sibTransId="{9F7DB188-F6B7-4375-8451-F8D1B55EB51A}"/>
    <dgm:cxn modelId="{988187BC-FB7A-458E-8DC2-FA47D84C347F}" srcId="{7A4A6D8D-D913-4D3E-9393-98E51C0B6DBA}" destId="{59B4EF90-508C-4CB1-A0FA-EB0228B7E8F5}" srcOrd="1" destOrd="0" parTransId="{797EB5AC-4BDD-475C-82DA-633477E6FB52}" sibTransId="{459B88CA-5CB5-4393-BC2C-0B7DB61F7916}"/>
    <dgm:cxn modelId="{1E88DEFA-F15A-46C8-9D17-E2A9EA26E503}" type="presOf" srcId="{6AE40124-3D7B-418C-8FA0-2495CB06378E}" destId="{670BDEBF-7BA9-4797-B751-3E2956E600F0}" srcOrd="0" destOrd="0" presId="urn:microsoft.com/office/officeart/2005/8/layout/matrix2"/>
    <dgm:cxn modelId="{8ECC3CCD-A766-45CD-9B6D-93F7D0C57A8F}" type="presOf" srcId="{944C59C0-389A-48BA-A0EA-7CFDD5A2A652}" destId="{952966CB-600C-4CA3-B9C6-D51D097FA0D3}" srcOrd="0" destOrd="0" presId="urn:microsoft.com/office/officeart/2005/8/layout/matrix2"/>
    <dgm:cxn modelId="{BE1AD470-2D8D-42DD-9388-D3D3CC9ECA50}" type="presOf" srcId="{59B4EF90-508C-4CB1-A0FA-EB0228B7E8F5}" destId="{DE986862-2856-4BCC-9903-40BFFCB55774}" srcOrd="0" destOrd="0" presId="urn:microsoft.com/office/officeart/2005/8/layout/matrix2"/>
    <dgm:cxn modelId="{C048F85C-6255-4B29-8F33-22C84C1B4685}" srcId="{7A4A6D8D-D913-4D3E-9393-98E51C0B6DBA}" destId="{944C59C0-389A-48BA-A0EA-7CFDD5A2A652}" srcOrd="3" destOrd="0" parTransId="{56ADD568-1CA4-4B98-ABD0-35968DF5E00A}" sibTransId="{90FB3E1E-FB21-4E0F-A270-16F40C7B21D1}"/>
    <dgm:cxn modelId="{6038462B-C57F-49ED-9FD2-AD7759A649BD}" type="presOf" srcId="{03F61C17-F663-4478-9D14-D09668C5E642}" destId="{7DE375C7-8E29-4411-A53D-8A7FEE0BF6D1}" srcOrd="0" destOrd="0" presId="urn:microsoft.com/office/officeart/2005/8/layout/matrix2"/>
    <dgm:cxn modelId="{B494DE42-F6CC-4BCD-BF20-DB03C77F3758}" type="presParOf" srcId="{429F58F1-9537-40F1-AF2C-3134198A274B}" destId="{1F0A36D4-615A-4224-86A0-3E23BD5742C3}" srcOrd="0" destOrd="0" presId="urn:microsoft.com/office/officeart/2005/8/layout/matrix2"/>
    <dgm:cxn modelId="{DEA71D5F-EB96-44F1-A3C0-549D862B0C98}" type="presParOf" srcId="{429F58F1-9537-40F1-AF2C-3134198A274B}" destId="{670BDEBF-7BA9-4797-B751-3E2956E600F0}" srcOrd="1" destOrd="0" presId="urn:microsoft.com/office/officeart/2005/8/layout/matrix2"/>
    <dgm:cxn modelId="{A2B8B858-702A-463A-B109-3B1FBDAE347B}" type="presParOf" srcId="{429F58F1-9537-40F1-AF2C-3134198A274B}" destId="{DE986862-2856-4BCC-9903-40BFFCB55774}" srcOrd="2" destOrd="0" presId="urn:microsoft.com/office/officeart/2005/8/layout/matrix2"/>
    <dgm:cxn modelId="{7E73BB92-FCBA-40BF-817D-22DCD8BF892C}" type="presParOf" srcId="{429F58F1-9537-40F1-AF2C-3134198A274B}" destId="{7DE375C7-8E29-4411-A53D-8A7FEE0BF6D1}" srcOrd="3" destOrd="0" presId="urn:microsoft.com/office/officeart/2005/8/layout/matrix2"/>
    <dgm:cxn modelId="{6850A38D-BDFD-4C52-A434-B88136C7F7EB}" type="presParOf" srcId="{429F58F1-9537-40F1-AF2C-3134198A274B}" destId="{952966CB-600C-4CA3-B9C6-D51D097FA0D3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864B91-6A29-4034-805A-6BF79FF654F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DD8308-BB1E-4A6B-AB5D-F750AC7590AD}">
      <dgm:prSet/>
      <dgm:spPr/>
      <dgm:t>
        <a:bodyPr/>
        <a:lstStyle/>
        <a:p>
          <a:pPr rtl="0"/>
          <a:r>
            <a:rPr lang="en-US" smtClean="0"/>
            <a:t>Client</a:t>
          </a:r>
          <a:endParaRPr lang="en-US"/>
        </a:p>
      </dgm:t>
    </dgm:pt>
    <dgm:pt modelId="{DA0E63A4-ADFA-4728-9C44-F14A4C6EEB2C}" type="parTrans" cxnId="{684E4774-06AE-4282-A3A7-DA06BDCBDB68}">
      <dgm:prSet/>
      <dgm:spPr/>
      <dgm:t>
        <a:bodyPr/>
        <a:lstStyle/>
        <a:p>
          <a:endParaRPr lang="en-US"/>
        </a:p>
      </dgm:t>
    </dgm:pt>
    <dgm:pt modelId="{AF0972B5-C906-4371-88AB-D1933B63453B}" type="sibTrans" cxnId="{684E4774-06AE-4282-A3A7-DA06BDCBDB68}">
      <dgm:prSet/>
      <dgm:spPr/>
      <dgm:t>
        <a:bodyPr/>
        <a:lstStyle/>
        <a:p>
          <a:endParaRPr lang="en-US"/>
        </a:p>
      </dgm:t>
    </dgm:pt>
    <dgm:pt modelId="{077E486D-88BD-43CD-AB68-289833504195}">
      <dgm:prSet/>
      <dgm:spPr/>
      <dgm:t>
        <a:bodyPr/>
        <a:lstStyle/>
        <a:p>
          <a:pPr rtl="0"/>
          <a:r>
            <a:rPr lang="en-US" smtClean="0"/>
            <a:t>Server (cloud)</a:t>
          </a:r>
          <a:endParaRPr lang="en-US"/>
        </a:p>
      </dgm:t>
    </dgm:pt>
    <dgm:pt modelId="{BDDE1C99-6062-44E7-B222-58EF6A7827F5}" type="parTrans" cxnId="{AAF7DC4E-A480-4C59-9DEA-3AD2A553CCBE}">
      <dgm:prSet/>
      <dgm:spPr/>
      <dgm:t>
        <a:bodyPr/>
        <a:lstStyle/>
        <a:p>
          <a:endParaRPr lang="en-US"/>
        </a:p>
      </dgm:t>
    </dgm:pt>
    <dgm:pt modelId="{3AAC18A9-8431-4FBF-87C5-59F8C443F8A8}" type="sibTrans" cxnId="{AAF7DC4E-A480-4C59-9DEA-3AD2A553CCBE}">
      <dgm:prSet/>
      <dgm:spPr/>
      <dgm:t>
        <a:bodyPr/>
        <a:lstStyle/>
        <a:p>
          <a:endParaRPr lang="en-US"/>
        </a:p>
      </dgm:t>
    </dgm:pt>
    <dgm:pt modelId="{DF5096CD-2378-4C5D-A008-54E851FCE60E}" type="pres">
      <dgm:prSet presAssocID="{A4864B91-6A29-4034-805A-6BF79FF654F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D6EA12-C09E-4CA0-BFF6-CB0AA68D6232}" type="pres">
      <dgm:prSet presAssocID="{CCDD8308-BB1E-4A6B-AB5D-F750AC7590AD}" presName="circ1" presStyleLbl="vennNode1" presStyleIdx="0" presStyleCnt="2"/>
      <dgm:spPr/>
      <dgm:t>
        <a:bodyPr/>
        <a:lstStyle/>
        <a:p>
          <a:endParaRPr lang="en-US"/>
        </a:p>
      </dgm:t>
    </dgm:pt>
    <dgm:pt modelId="{C5DEB380-C44B-4A88-9C92-C530EEC3B871}" type="pres">
      <dgm:prSet presAssocID="{CCDD8308-BB1E-4A6B-AB5D-F750AC7590A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D09C2-4994-4DEE-975F-21B4A090DA17}" type="pres">
      <dgm:prSet presAssocID="{077E486D-88BD-43CD-AB68-289833504195}" presName="circ2" presStyleLbl="vennNode1" presStyleIdx="1" presStyleCnt="2"/>
      <dgm:spPr/>
      <dgm:t>
        <a:bodyPr/>
        <a:lstStyle/>
        <a:p>
          <a:endParaRPr lang="en-US"/>
        </a:p>
      </dgm:t>
    </dgm:pt>
    <dgm:pt modelId="{66A9C0E7-157A-4E89-8908-23D49A2E9AE3}" type="pres">
      <dgm:prSet presAssocID="{077E486D-88BD-43CD-AB68-28983350419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2D2B27-1ADE-492F-BCEE-731D775E14BE}" type="presOf" srcId="{CCDD8308-BB1E-4A6B-AB5D-F750AC7590AD}" destId="{C5DEB380-C44B-4A88-9C92-C530EEC3B871}" srcOrd="1" destOrd="0" presId="urn:microsoft.com/office/officeart/2005/8/layout/venn1"/>
    <dgm:cxn modelId="{26E2AF63-FE55-4B44-BFA6-ABF05635C88D}" type="presOf" srcId="{CCDD8308-BB1E-4A6B-AB5D-F750AC7590AD}" destId="{91D6EA12-C09E-4CA0-BFF6-CB0AA68D6232}" srcOrd="0" destOrd="0" presId="urn:microsoft.com/office/officeart/2005/8/layout/venn1"/>
    <dgm:cxn modelId="{EB440786-1B8B-4417-8E4C-4C5698D446FF}" type="presOf" srcId="{A4864B91-6A29-4034-805A-6BF79FF654F5}" destId="{DF5096CD-2378-4C5D-A008-54E851FCE60E}" srcOrd="0" destOrd="0" presId="urn:microsoft.com/office/officeart/2005/8/layout/venn1"/>
    <dgm:cxn modelId="{684E4774-06AE-4282-A3A7-DA06BDCBDB68}" srcId="{A4864B91-6A29-4034-805A-6BF79FF654F5}" destId="{CCDD8308-BB1E-4A6B-AB5D-F750AC7590AD}" srcOrd="0" destOrd="0" parTransId="{DA0E63A4-ADFA-4728-9C44-F14A4C6EEB2C}" sibTransId="{AF0972B5-C906-4371-88AB-D1933B63453B}"/>
    <dgm:cxn modelId="{6510F09C-17D4-4729-BB58-B58854A4B4B1}" type="presOf" srcId="{077E486D-88BD-43CD-AB68-289833504195}" destId="{DC8D09C2-4994-4DEE-975F-21B4A090DA17}" srcOrd="0" destOrd="0" presId="urn:microsoft.com/office/officeart/2005/8/layout/venn1"/>
    <dgm:cxn modelId="{4F4792C0-D663-4FC1-BED3-4A841B815504}" type="presOf" srcId="{077E486D-88BD-43CD-AB68-289833504195}" destId="{66A9C0E7-157A-4E89-8908-23D49A2E9AE3}" srcOrd="1" destOrd="0" presId="urn:microsoft.com/office/officeart/2005/8/layout/venn1"/>
    <dgm:cxn modelId="{AAF7DC4E-A480-4C59-9DEA-3AD2A553CCBE}" srcId="{A4864B91-6A29-4034-805A-6BF79FF654F5}" destId="{077E486D-88BD-43CD-AB68-289833504195}" srcOrd="1" destOrd="0" parTransId="{BDDE1C99-6062-44E7-B222-58EF6A7827F5}" sibTransId="{3AAC18A9-8431-4FBF-87C5-59F8C443F8A8}"/>
    <dgm:cxn modelId="{7435B368-E42F-4407-BA49-E00CD251EA11}" type="presParOf" srcId="{DF5096CD-2378-4C5D-A008-54E851FCE60E}" destId="{91D6EA12-C09E-4CA0-BFF6-CB0AA68D6232}" srcOrd="0" destOrd="0" presId="urn:microsoft.com/office/officeart/2005/8/layout/venn1"/>
    <dgm:cxn modelId="{1D84734D-6D28-4DF5-9D3A-AD9A84062EBA}" type="presParOf" srcId="{DF5096CD-2378-4C5D-A008-54E851FCE60E}" destId="{C5DEB380-C44B-4A88-9C92-C530EEC3B871}" srcOrd="1" destOrd="0" presId="urn:microsoft.com/office/officeart/2005/8/layout/venn1"/>
    <dgm:cxn modelId="{C7685A86-EED6-4808-BAAB-E883A3936D9A}" type="presParOf" srcId="{DF5096CD-2378-4C5D-A008-54E851FCE60E}" destId="{DC8D09C2-4994-4DEE-975F-21B4A090DA17}" srcOrd="2" destOrd="0" presId="urn:microsoft.com/office/officeart/2005/8/layout/venn1"/>
    <dgm:cxn modelId="{8F80A3DF-9FB0-4E9A-878A-39B98BB94E5A}" type="presParOf" srcId="{DF5096CD-2378-4C5D-A008-54E851FCE60E}" destId="{66A9C0E7-157A-4E89-8908-23D49A2E9AE3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F609F2-46A2-4090-9FBD-E912EECA4F16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40ED7D-F406-4741-9891-F159539A7BC6}">
      <dgm:prSet/>
      <dgm:spPr/>
      <dgm:t>
        <a:bodyPr/>
        <a:lstStyle/>
        <a:p>
          <a:pPr rtl="0"/>
          <a:r>
            <a:rPr lang="en-US" smtClean="0"/>
            <a:t>Cloud</a:t>
          </a:r>
          <a:endParaRPr lang="en-US"/>
        </a:p>
      </dgm:t>
    </dgm:pt>
    <dgm:pt modelId="{34E73602-25E4-4838-8C6E-4553DAA6C925}" type="parTrans" cxnId="{6B2F19F5-9464-4EC5-9ECB-7C28255123A6}">
      <dgm:prSet/>
      <dgm:spPr/>
      <dgm:t>
        <a:bodyPr/>
        <a:lstStyle/>
        <a:p>
          <a:endParaRPr lang="en-US"/>
        </a:p>
      </dgm:t>
    </dgm:pt>
    <dgm:pt modelId="{74BAD52A-47FF-444C-A20C-C8CA9745A506}" type="sibTrans" cxnId="{6B2F19F5-9464-4EC5-9ECB-7C28255123A6}">
      <dgm:prSet/>
      <dgm:spPr/>
      <dgm:t>
        <a:bodyPr/>
        <a:lstStyle/>
        <a:p>
          <a:endParaRPr lang="en-US"/>
        </a:p>
      </dgm:t>
    </dgm:pt>
    <dgm:pt modelId="{D0E51B28-94D8-4079-9671-940B71A7F44F}">
      <dgm:prSet/>
      <dgm:spPr/>
      <dgm:t>
        <a:bodyPr/>
        <a:lstStyle/>
        <a:p>
          <a:pPr rtl="0"/>
          <a:r>
            <a:rPr lang="en-US" smtClean="0"/>
            <a:t>Public</a:t>
          </a:r>
          <a:endParaRPr lang="en-US"/>
        </a:p>
      </dgm:t>
    </dgm:pt>
    <dgm:pt modelId="{1E5A653A-5F59-4B4B-B268-47150D47CF5C}" type="parTrans" cxnId="{1F8D5F2F-4474-46DE-A8BB-E3388035FE82}">
      <dgm:prSet/>
      <dgm:spPr/>
      <dgm:t>
        <a:bodyPr/>
        <a:lstStyle/>
        <a:p>
          <a:endParaRPr lang="en-US"/>
        </a:p>
      </dgm:t>
    </dgm:pt>
    <dgm:pt modelId="{32EE72AE-99E5-4BE9-A445-1AEF33472E29}" type="sibTrans" cxnId="{1F8D5F2F-4474-46DE-A8BB-E3388035FE82}">
      <dgm:prSet/>
      <dgm:spPr/>
      <dgm:t>
        <a:bodyPr/>
        <a:lstStyle/>
        <a:p>
          <a:endParaRPr lang="en-US"/>
        </a:p>
      </dgm:t>
    </dgm:pt>
    <dgm:pt modelId="{3E027561-EE2C-40DD-B935-A1D268D058B7}">
      <dgm:prSet/>
      <dgm:spPr/>
      <dgm:t>
        <a:bodyPr/>
        <a:lstStyle/>
        <a:p>
          <a:pPr rtl="0"/>
          <a:r>
            <a:rPr lang="en-US" smtClean="0"/>
            <a:t>Private</a:t>
          </a:r>
          <a:endParaRPr lang="en-US"/>
        </a:p>
      </dgm:t>
    </dgm:pt>
    <dgm:pt modelId="{F8CDCD06-1A9D-4D63-855A-D743CB7DF27E}" type="parTrans" cxnId="{31ADB7F8-9D24-4BCB-9459-A0DA13487984}">
      <dgm:prSet/>
      <dgm:spPr/>
      <dgm:t>
        <a:bodyPr/>
        <a:lstStyle/>
        <a:p>
          <a:endParaRPr lang="en-US"/>
        </a:p>
      </dgm:t>
    </dgm:pt>
    <dgm:pt modelId="{90478B0D-8BDD-433D-8FDD-A00FDE361F17}" type="sibTrans" cxnId="{31ADB7F8-9D24-4BCB-9459-A0DA13487984}">
      <dgm:prSet/>
      <dgm:spPr/>
      <dgm:t>
        <a:bodyPr/>
        <a:lstStyle/>
        <a:p>
          <a:endParaRPr lang="en-US"/>
        </a:p>
      </dgm:t>
    </dgm:pt>
    <dgm:pt modelId="{43669841-0A55-44C7-8024-5AB1454F8C5F}">
      <dgm:prSet/>
      <dgm:spPr/>
      <dgm:t>
        <a:bodyPr/>
        <a:lstStyle/>
        <a:p>
          <a:pPr rtl="0"/>
          <a:r>
            <a:rPr lang="en-US" smtClean="0"/>
            <a:t>Data centers</a:t>
          </a:r>
          <a:endParaRPr lang="en-US"/>
        </a:p>
      </dgm:t>
    </dgm:pt>
    <dgm:pt modelId="{0E84C24B-5B82-4EA4-A3D1-0FA0DDC5E631}" type="parTrans" cxnId="{F54A96C1-1A8F-4976-831E-2014ED6439BC}">
      <dgm:prSet/>
      <dgm:spPr/>
      <dgm:t>
        <a:bodyPr/>
        <a:lstStyle/>
        <a:p>
          <a:endParaRPr lang="en-US"/>
        </a:p>
      </dgm:t>
    </dgm:pt>
    <dgm:pt modelId="{FCC832E0-F7CA-4DE1-BC1C-C1213B0B6018}" type="sibTrans" cxnId="{F54A96C1-1A8F-4976-831E-2014ED6439BC}">
      <dgm:prSet/>
      <dgm:spPr/>
      <dgm:t>
        <a:bodyPr/>
        <a:lstStyle/>
        <a:p>
          <a:endParaRPr lang="en-US"/>
        </a:p>
      </dgm:t>
    </dgm:pt>
    <dgm:pt modelId="{F97A5C7C-4044-4948-AA94-E5546FE588B1}">
      <dgm:prSet/>
      <dgm:spPr/>
      <dgm:t>
        <a:bodyPr/>
        <a:lstStyle/>
        <a:p>
          <a:pPr rtl="0"/>
          <a:r>
            <a:rPr lang="en-US" smtClean="0"/>
            <a:t>Fading away</a:t>
          </a:r>
          <a:endParaRPr lang="en-US"/>
        </a:p>
      </dgm:t>
    </dgm:pt>
    <dgm:pt modelId="{998FF709-00CB-4BAC-B0AE-3416C672B11B}" type="parTrans" cxnId="{15676EE7-3F4E-4F89-BC58-825B59693CCF}">
      <dgm:prSet/>
      <dgm:spPr/>
      <dgm:t>
        <a:bodyPr/>
        <a:lstStyle/>
        <a:p>
          <a:endParaRPr lang="en-US"/>
        </a:p>
      </dgm:t>
    </dgm:pt>
    <dgm:pt modelId="{15E995CA-6796-41E4-A443-B9059AB7984D}" type="sibTrans" cxnId="{15676EE7-3F4E-4F89-BC58-825B59693CCF}">
      <dgm:prSet/>
      <dgm:spPr/>
      <dgm:t>
        <a:bodyPr/>
        <a:lstStyle/>
        <a:p>
          <a:endParaRPr lang="en-US"/>
        </a:p>
      </dgm:t>
    </dgm:pt>
    <dgm:pt modelId="{A7801710-F53E-423E-BE8B-47B8E6330AC3}" type="pres">
      <dgm:prSet presAssocID="{90F609F2-46A2-4090-9FBD-E912EECA4F1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DBCCAE1-B7FD-46F2-BE43-29E72EB9545F}" type="pres">
      <dgm:prSet presAssocID="{0940ED7D-F406-4741-9891-F159539A7BC6}" presName="vertOne" presStyleCnt="0"/>
      <dgm:spPr/>
    </dgm:pt>
    <dgm:pt modelId="{F477A6CB-3B31-4F37-8480-DD0C0B88D2E8}" type="pres">
      <dgm:prSet presAssocID="{0940ED7D-F406-4741-9891-F159539A7BC6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FA1E30-DB58-478D-A82B-7DA23CE809A5}" type="pres">
      <dgm:prSet presAssocID="{0940ED7D-F406-4741-9891-F159539A7BC6}" presName="parTransOne" presStyleCnt="0"/>
      <dgm:spPr/>
    </dgm:pt>
    <dgm:pt modelId="{F079E0F1-063C-4A46-A6F0-F9FCABF966DC}" type="pres">
      <dgm:prSet presAssocID="{0940ED7D-F406-4741-9891-F159539A7BC6}" presName="horzOne" presStyleCnt="0"/>
      <dgm:spPr/>
    </dgm:pt>
    <dgm:pt modelId="{5A2BCF2D-E157-4FB8-A7D8-3B8CA5971EEB}" type="pres">
      <dgm:prSet presAssocID="{D0E51B28-94D8-4079-9671-940B71A7F44F}" presName="vertTwo" presStyleCnt="0"/>
      <dgm:spPr/>
    </dgm:pt>
    <dgm:pt modelId="{9BBF2BB4-28FC-43A3-8503-82772A4FC0A6}" type="pres">
      <dgm:prSet presAssocID="{D0E51B28-94D8-4079-9671-940B71A7F44F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1A218-8B64-46BA-9E05-273B044E1C40}" type="pres">
      <dgm:prSet presAssocID="{D0E51B28-94D8-4079-9671-940B71A7F44F}" presName="horzTwo" presStyleCnt="0"/>
      <dgm:spPr/>
    </dgm:pt>
    <dgm:pt modelId="{2B812A26-E9C8-4D0A-99E5-9AAD64E83CE0}" type="pres">
      <dgm:prSet presAssocID="{32EE72AE-99E5-4BE9-A445-1AEF33472E29}" presName="sibSpaceTwo" presStyleCnt="0"/>
      <dgm:spPr/>
    </dgm:pt>
    <dgm:pt modelId="{6788AF74-4524-45FC-A20C-9CF9E925F05D}" type="pres">
      <dgm:prSet presAssocID="{3E027561-EE2C-40DD-B935-A1D268D058B7}" presName="vertTwo" presStyleCnt="0"/>
      <dgm:spPr/>
    </dgm:pt>
    <dgm:pt modelId="{3FE0B1F9-8FEF-499E-A954-CB12A00EE997}" type="pres">
      <dgm:prSet presAssocID="{3E027561-EE2C-40DD-B935-A1D268D058B7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D15586-2447-46F0-93BF-2614E6C051AE}" type="pres">
      <dgm:prSet presAssocID="{3E027561-EE2C-40DD-B935-A1D268D058B7}" presName="horzTwo" presStyleCnt="0"/>
      <dgm:spPr/>
    </dgm:pt>
    <dgm:pt modelId="{DBAC3942-521C-4D1F-B951-6CB3AF8D03C6}" type="pres">
      <dgm:prSet presAssocID="{74BAD52A-47FF-444C-A20C-C8CA9745A506}" presName="sibSpaceOne" presStyleCnt="0"/>
      <dgm:spPr/>
    </dgm:pt>
    <dgm:pt modelId="{12D1C8B4-5BF9-43DA-8AED-83DC7C7AE14A}" type="pres">
      <dgm:prSet presAssocID="{43669841-0A55-44C7-8024-5AB1454F8C5F}" presName="vertOne" presStyleCnt="0"/>
      <dgm:spPr/>
    </dgm:pt>
    <dgm:pt modelId="{8D0604C8-1D05-4F1F-8919-37E7852E0FCE}" type="pres">
      <dgm:prSet presAssocID="{43669841-0A55-44C7-8024-5AB1454F8C5F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B8C7D3-0EF7-4D0E-BDB9-F0311776A26D}" type="pres">
      <dgm:prSet presAssocID="{43669841-0A55-44C7-8024-5AB1454F8C5F}" presName="parTransOne" presStyleCnt="0"/>
      <dgm:spPr/>
    </dgm:pt>
    <dgm:pt modelId="{DA3E5DA6-C606-4A86-8991-4035A2CBD90D}" type="pres">
      <dgm:prSet presAssocID="{43669841-0A55-44C7-8024-5AB1454F8C5F}" presName="horzOne" presStyleCnt="0"/>
      <dgm:spPr/>
    </dgm:pt>
    <dgm:pt modelId="{CDB05837-13EC-40DE-96CA-DFFD78B73B2C}" type="pres">
      <dgm:prSet presAssocID="{F97A5C7C-4044-4948-AA94-E5546FE588B1}" presName="vertTwo" presStyleCnt="0"/>
      <dgm:spPr/>
    </dgm:pt>
    <dgm:pt modelId="{37C2A53A-1198-49A7-8A96-E77AAF6FE5EA}" type="pres">
      <dgm:prSet presAssocID="{F97A5C7C-4044-4948-AA94-E5546FE588B1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693553-AD23-4EFD-B2A8-331B51BD44AC}" type="pres">
      <dgm:prSet presAssocID="{F97A5C7C-4044-4948-AA94-E5546FE588B1}" presName="horzTwo" presStyleCnt="0"/>
      <dgm:spPr/>
    </dgm:pt>
  </dgm:ptLst>
  <dgm:cxnLst>
    <dgm:cxn modelId="{6B2F19F5-9464-4EC5-9ECB-7C28255123A6}" srcId="{90F609F2-46A2-4090-9FBD-E912EECA4F16}" destId="{0940ED7D-F406-4741-9891-F159539A7BC6}" srcOrd="0" destOrd="0" parTransId="{34E73602-25E4-4838-8C6E-4553DAA6C925}" sibTransId="{74BAD52A-47FF-444C-A20C-C8CA9745A506}"/>
    <dgm:cxn modelId="{1F8D5F2F-4474-46DE-A8BB-E3388035FE82}" srcId="{0940ED7D-F406-4741-9891-F159539A7BC6}" destId="{D0E51B28-94D8-4079-9671-940B71A7F44F}" srcOrd="0" destOrd="0" parTransId="{1E5A653A-5F59-4B4B-B268-47150D47CF5C}" sibTransId="{32EE72AE-99E5-4BE9-A445-1AEF33472E29}"/>
    <dgm:cxn modelId="{43DE261C-7015-487E-9321-ECB5030E86BE}" type="presOf" srcId="{0940ED7D-F406-4741-9891-F159539A7BC6}" destId="{F477A6CB-3B31-4F37-8480-DD0C0B88D2E8}" srcOrd="0" destOrd="0" presId="urn:microsoft.com/office/officeart/2005/8/layout/hierarchy4"/>
    <dgm:cxn modelId="{50AEB564-E068-482E-97BB-2AF481879CDB}" type="presOf" srcId="{90F609F2-46A2-4090-9FBD-E912EECA4F16}" destId="{A7801710-F53E-423E-BE8B-47B8E6330AC3}" srcOrd="0" destOrd="0" presId="urn:microsoft.com/office/officeart/2005/8/layout/hierarchy4"/>
    <dgm:cxn modelId="{31ADB7F8-9D24-4BCB-9459-A0DA13487984}" srcId="{0940ED7D-F406-4741-9891-F159539A7BC6}" destId="{3E027561-EE2C-40DD-B935-A1D268D058B7}" srcOrd="1" destOrd="0" parTransId="{F8CDCD06-1A9D-4D63-855A-D743CB7DF27E}" sibTransId="{90478B0D-8BDD-433D-8FDD-A00FDE361F17}"/>
    <dgm:cxn modelId="{78F264F6-9DB3-4F6D-A1EC-387455ADEC4D}" type="presOf" srcId="{F97A5C7C-4044-4948-AA94-E5546FE588B1}" destId="{37C2A53A-1198-49A7-8A96-E77AAF6FE5EA}" srcOrd="0" destOrd="0" presId="urn:microsoft.com/office/officeart/2005/8/layout/hierarchy4"/>
    <dgm:cxn modelId="{BE5BA0D5-DA8A-4B2A-8368-CC0A1E351F5D}" type="presOf" srcId="{43669841-0A55-44C7-8024-5AB1454F8C5F}" destId="{8D0604C8-1D05-4F1F-8919-37E7852E0FCE}" srcOrd="0" destOrd="0" presId="urn:microsoft.com/office/officeart/2005/8/layout/hierarchy4"/>
    <dgm:cxn modelId="{7558326E-6EC5-40E2-8A8E-6EADD08112E6}" type="presOf" srcId="{D0E51B28-94D8-4079-9671-940B71A7F44F}" destId="{9BBF2BB4-28FC-43A3-8503-82772A4FC0A6}" srcOrd="0" destOrd="0" presId="urn:microsoft.com/office/officeart/2005/8/layout/hierarchy4"/>
    <dgm:cxn modelId="{F54A96C1-1A8F-4976-831E-2014ED6439BC}" srcId="{90F609F2-46A2-4090-9FBD-E912EECA4F16}" destId="{43669841-0A55-44C7-8024-5AB1454F8C5F}" srcOrd="1" destOrd="0" parTransId="{0E84C24B-5B82-4EA4-A3D1-0FA0DDC5E631}" sibTransId="{FCC832E0-F7CA-4DE1-BC1C-C1213B0B6018}"/>
    <dgm:cxn modelId="{2713DC72-A259-4240-B887-3F2DA917792B}" type="presOf" srcId="{3E027561-EE2C-40DD-B935-A1D268D058B7}" destId="{3FE0B1F9-8FEF-499E-A954-CB12A00EE997}" srcOrd="0" destOrd="0" presId="urn:microsoft.com/office/officeart/2005/8/layout/hierarchy4"/>
    <dgm:cxn modelId="{15676EE7-3F4E-4F89-BC58-825B59693CCF}" srcId="{43669841-0A55-44C7-8024-5AB1454F8C5F}" destId="{F97A5C7C-4044-4948-AA94-E5546FE588B1}" srcOrd="0" destOrd="0" parTransId="{998FF709-00CB-4BAC-B0AE-3416C672B11B}" sibTransId="{15E995CA-6796-41E4-A443-B9059AB7984D}"/>
    <dgm:cxn modelId="{9A1B95DC-A21B-46E5-8BA2-07E4D63146F7}" type="presParOf" srcId="{A7801710-F53E-423E-BE8B-47B8E6330AC3}" destId="{ADBCCAE1-B7FD-46F2-BE43-29E72EB9545F}" srcOrd="0" destOrd="0" presId="urn:microsoft.com/office/officeart/2005/8/layout/hierarchy4"/>
    <dgm:cxn modelId="{D2600F92-8110-4446-A1F7-758BFA8D8985}" type="presParOf" srcId="{ADBCCAE1-B7FD-46F2-BE43-29E72EB9545F}" destId="{F477A6CB-3B31-4F37-8480-DD0C0B88D2E8}" srcOrd="0" destOrd="0" presId="urn:microsoft.com/office/officeart/2005/8/layout/hierarchy4"/>
    <dgm:cxn modelId="{1B354A0E-3F81-478F-9A1B-BFB4E074225A}" type="presParOf" srcId="{ADBCCAE1-B7FD-46F2-BE43-29E72EB9545F}" destId="{7AFA1E30-DB58-478D-A82B-7DA23CE809A5}" srcOrd="1" destOrd="0" presId="urn:microsoft.com/office/officeart/2005/8/layout/hierarchy4"/>
    <dgm:cxn modelId="{984BD813-63AE-461D-825B-3C110351EBF6}" type="presParOf" srcId="{ADBCCAE1-B7FD-46F2-BE43-29E72EB9545F}" destId="{F079E0F1-063C-4A46-A6F0-F9FCABF966DC}" srcOrd="2" destOrd="0" presId="urn:microsoft.com/office/officeart/2005/8/layout/hierarchy4"/>
    <dgm:cxn modelId="{BE2E285F-9339-41B1-A5ED-56B664821B57}" type="presParOf" srcId="{F079E0F1-063C-4A46-A6F0-F9FCABF966DC}" destId="{5A2BCF2D-E157-4FB8-A7D8-3B8CA5971EEB}" srcOrd="0" destOrd="0" presId="urn:microsoft.com/office/officeart/2005/8/layout/hierarchy4"/>
    <dgm:cxn modelId="{8717A363-E890-4E21-90F7-A5EF37E2D4AE}" type="presParOf" srcId="{5A2BCF2D-E157-4FB8-A7D8-3B8CA5971EEB}" destId="{9BBF2BB4-28FC-43A3-8503-82772A4FC0A6}" srcOrd="0" destOrd="0" presId="urn:microsoft.com/office/officeart/2005/8/layout/hierarchy4"/>
    <dgm:cxn modelId="{8F12016B-B892-430E-8815-E5A86E13DEAE}" type="presParOf" srcId="{5A2BCF2D-E157-4FB8-A7D8-3B8CA5971EEB}" destId="{E721A218-8B64-46BA-9E05-273B044E1C40}" srcOrd="1" destOrd="0" presId="urn:microsoft.com/office/officeart/2005/8/layout/hierarchy4"/>
    <dgm:cxn modelId="{A328E7DF-53D1-489B-9538-199482684016}" type="presParOf" srcId="{F079E0F1-063C-4A46-A6F0-F9FCABF966DC}" destId="{2B812A26-E9C8-4D0A-99E5-9AAD64E83CE0}" srcOrd="1" destOrd="0" presId="urn:microsoft.com/office/officeart/2005/8/layout/hierarchy4"/>
    <dgm:cxn modelId="{C3DB4ACD-E909-431F-8F2B-C9D6D39F1AFD}" type="presParOf" srcId="{F079E0F1-063C-4A46-A6F0-F9FCABF966DC}" destId="{6788AF74-4524-45FC-A20C-9CF9E925F05D}" srcOrd="2" destOrd="0" presId="urn:microsoft.com/office/officeart/2005/8/layout/hierarchy4"/>
    <dgm:cxn modelId="{A1B89120-5625-4795-8E3F-3A19973E9705}" type="presParOf" srcId="{6788AF74-4524-45FC-A20C-9CF9E925F05D}" destId="{3FE0B1F9-8FEF-499E-A954-CB12A00EE997}" srcOrd="0" destOrd="0" presId="urn:microsoft.com/office/officeart/2005/8/layout/hierarchy4"/>
    <dgm:cxn modelId="{C6C7FA4E-E94E-461D-A83C-4C4CC8B9483D}" type="presParOf" srcId="{6788AF74-4524-45FC-A20C-9CF9E925F05D}" destId="{BAD15586-2447-46F0-93BF-2614E6C051AE}" srcOrd="1" destOrd="0" presId="urn:microsoft.com/office/officeart/2005/8/layout/hierarchy4"/>
    <dgm:cxn modelId="{17E3935B-F6F4-48FA-82EB-D42E0ACB9D75}" type="presParOf" srcId="{A7801710-F53E-423E-BE8B-47B8E6330AC3}" destId="{DBAC3942-521C-4D1F-B951-6CB3AF8D03C6}" srcOrd="1" destOrd="0" presId="urn:microsoft.com/office/officeart/2005/8/layout/hierarchy4"/>
    <dgm:cxn modelId="{67DCB472-F5C9-4E2E-96FE-FC873D3C9040}" type="presParOf" srcId="{A7801710-F53E-423E-BE8B-47B8E6330AC3}" destId="{12D1C8B4-5BF9-43DA-8AED-83DC7C7AE14A}" srcOrd="2" destOrd="0" presId="urn:microsoft.com/office/officeart/2005/8/layout/hierarchy4"/>
    <dgm:cxn modelId="{115ABCCF-887C-436B-B863-04376160A393}" type="presParOf" srcId="{12D1C8B4-5BF9-43DA-8AED-83DC7C7AE14A}" destId="{8D0604C8-1D05-4F1F-8919-37E7852E0FCE}" srcOrd="0" destOrd="0" presId="urn:microsoft.com/office/officeart/2005/8/layout/hierarchy4"/>
    <dgm:cxn modelId="{D51FA2AD-329A-4887-89E1-4E4C0DD45D6C}" type="presParOf" srcId="{12D1C8B4-5BF9-43DA-8AED-83DC7C7AE14A}" destId="{C4B8C7D3-0EF7-4D0E-BDB9-F0311776A26D}" srcOrd="1" destOrd="0" presId="urn:microsoft.com/office/officeart/2005/8/layout/hierarchy4"/>
    <dgm:cxn modelId="{DAF49DF8-5555-4630-959C-C78FF7E1DBB1}" type="presParOf" srcId="{12D1C8B4-5BF9-43DA-8AED-83DC7C7AE14A}" destId="{DA3E5DA6-C606-4A86-8991-4035A2CBD90D}" srcOrd="2" destOrd="0" presId="urn:microsoft.com/office/officeart/2005/8/layout/hierarchy4"/>
    <dgm:cxn modelId="{2DB98E07-5417-450E-B5B1-FB7776AB2C07}" type="presParOf" srcId="{DA3E5DA6-C606-4A86-8991-4035A2CBD90D}" destId="{CDB05837-13EC-40DE-96CA-DFFD78B73B2C}" srcOrd="0" destOrd="0" presId="urn:microsoft.com/office/officeart/2005/8/layout/hierarchy4"/>
    <dgm:cxn modelId="{1DE23191-0B34-453A-9FFF-66DFF417BF64}" type="presParOf" srcId="{CDB05837-13EC-40DE-96CA-DFFD78B73B2C}" destId="{37C2A53A-1198-49A7-8A96-E77AAF6FE5EA}" srcOrd="0" destOrd="0" presId="urn:microsoft.com/office/officeart/2005/8/layout/hierarchy4"/>
    <dgm:cxn modelId="{F242A362-57D4-447F-87F1-25F951C690B9}" type="presParOf" srcId="{CDB05837-13EC-40DE-96CA-DFFD78B73B2C}" destId="{7D693553-AD23-4EFD-B2A8-331B51BD44A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75240-2769-4469-9D53-342E0958E1AA}">
      <dsp:nvSpPr>
        <dsp:cNvPr id="0" name=""/>
        <dsp:cNvSpPr/>
      </dsp:nvSpPr>
      <dsp:spPr>
        <a:xfrm>
          <a:off x="1885209" y="2030758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Touch and tablets</a:t>
          </a:r>
          <a:endParaRPr lang="en-US" sz="1000" kern="1200"/>
        </a:p>
      </dsp:txBody>
      <dsp:txXfrm>
        <a:off x="2105678" y="2220069"/>
        <a:ext cx="982456" cy="843610"/>
      </dsp:txXfrm>
    </dsp:sp>
    <dsp:sp modelId="{183FFDCF-2686-4812-82D2-3307DF9BB91E}">
      <dsp:nvSpPr>
        <dsp:cNvPr id="0" name=""/>
        <dsp:cNvSpPr/>
      </dsp:nvSpPr>
      <dsp:spPr>
        <a:xfrm>
          <a:off x="1919171" y="2577146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FB1DE0-BBB5-434C-A961-9D861ACA58B9}">
      <dsp:nvSpPr>
        <dsp:cNvPr id="0" name=""/>
        <dsp:cNvSpPr/>
      </dsp:nvSpPr>
      <dsp:spPr>
        <a:xfrm>
          <a:off x="660304" y="1354913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63180-026C-4673-803C-30CA0B8BCA60}">
      <dsp:nvSpPr>
        <dsp:cNvPr id="0" name=""/>
        <dsp:cNvSpPr/>
      </dsp:nvSpPr>
      <dsp:spPr>
        <a:xfrm>
          <a:off x="1635398" y="2414981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078408"/>
              <a:satOff val="1586"/>
              <a:lumOff val="13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38FAA-975A-4F29-862C-E13DB064C049}">
      <dsp:nvSpPr>
        <dsp:cNvPr id="0" name=""/>
        <dsp:cNvSpPr/>
      </dsp:nvSpPr>
      <dsp:spPr>
        <a:xfrm>
          <a:off x="3110113" y="1351228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2336550"/>
            <a:satOff val="3435"/>
            <a:lumOff val="2941"/>
            <a:alphaOff val="0"/>
          </a:schemeClr>
        </a:solidFill>
        <a:ln w="25400" cap="flat" cmpd="sng" algn="ctr">
          <a:solidFill>
            <a:schemeClr val="accent5">
              <a:hueOff val="-2336550"/>
              <a:satOff val="3435"/>
              <a:lumOff val="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Personal integration</a:t>
          </a:r>
          <a:endParaRPr lang="en-US" sz="1000" kern="1200" dirty="0"/>
        </a:p>
      </dsp:txBody>
      <dsp:txXfrm>
        <a:off x="3330582" y="1540539"/>
        <a:ext cx="982456" cy="843610"/>
      </dsp:txXfrm>
    </dsp:sp>
    <dsp:sp modelId="{E91B3F1F-D63D-4C4D-8644-95F858FFB6E0}">
      <dsp:nvSpPr>
        <dsp:cNvPr id="0" name=""/>
        <dsp:cNvSpPr/>
      </dsp:nvSpPr>
      <dsp:spPr>
        <a:xfrm>
          <a:off x="4089734" y="2408531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156815"/>
              <a:satOff val="3171"/>
              <a:lumOff val="27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9AA5F-742B-4553-8124-B5C144346918}">
      <dsp:nvSpPr>
        <dsp:cNvPr id="0" name=""/>
        <dsp:cNvSpPr/>
      </dsp:nvSpPr>
      <dsp:spPr>
        <a:xfrm>
          <a:off x="4334262" y="2027994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336550"/>
              <a:satOff val="3435"/>
              <a:lumOff val="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A4DC0-134A-4329-B294-DDF52D3A8096}">
      <dsp:nvSpPr>
        <dsp:cNvPr id="0" name=""/>
        <dsp:cNvSpPr/>
      </dsp:nvSpPr>
      <dsp:spPr>
        <a:xfrm>
          <a:off x="4368979" y="2572079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235223"/>
              <a:satOff val="4757"/>
              <a:lumOff val="40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0C3C5-12F5-469A-B267-5F09E8AEB668}">
      <dsp:nvSpPr>
        <dsp:cNvPr id="0" name=""/>
        <dsp:cNvSpPr/>
      </dsp:nvSpPr>
      <dsp:spPr>
        <a:xfrm>
          <a:off x="1885209" y="679530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4673100"/>
            <a:satOff val="6871"/>
            <a:lumOff val="5882"/>
            <a:alphaOff val="0"/>
          </a:schemeClr>
        </a:solidFill>
        <a:ln w="25400" cap="flat" cmpd="sng" algn="ctr">
          <a:solidFill>
            <a:schemeClr val="accent5">
              <a:hueOff val="-4673100"/>
              <a:satOff val="6871"/>
              <a:lumOff val="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Cloud data/processing</a:t>
          </a:r>
          <a:endParaRPr lang="en-US" sz="1000" kern="1200" dirty="0"/>
        </a:p>
      </dsp:txBody>
      <dsp:txXfrm>
        <a:off x="2105678" y="868841"/>
        <a:ext cx="982456" cy="843610"/>
      </dsp:txXfrm>
    </dsp:sp>
    <dsp:sp modelId="{8B3A46BA-0FA8-40D9-BCF2-DD8614D1FF7C}">
      <dsp:nvSpPr>
        <dsp:cNvPr id="0" name=""/>
        <dsp:cNvSpPr/>
      </dsp:nvSpPr>
      <dsp:spPr>
        <a:xfrm>
          <a:off x="2854264" y="696115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313630"/>
              <a:satOff val="6342"/>
              <a:lumOff val="54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63A02-FA87-4E4E-83C7-B91A9DC99B4F}">
      <dsp:nvSpPr>
        <dsp:cNvPr id="0" name=""/>
        <dsp:cNvSpPr/>
      </dsp:nvSpPr>
      <dsp:spPr>
        <a:xfrm>
          <a:off x="3110113" y="0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673100"/>
              <a:satOff val="6871"/>
              <a:lumOff val="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C2FBA-6B4E-4847-A551-79FB5020576E}">
      <dsp:nvSpPr>
        <dsp:cNvPr id="0" name=""/>
        <dsp:cNvSpPr/>
      </dsp:nvSpPr>
      <dsp:spPr>
        <a:xfrm>
          <a:off x="3150113" y="541320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5392038"/>
              <a:satOff val="7928"/>
              <a:lumOff val="67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69D14-EAA6-417C-A744-9A63897633DA}">
      <dsp:nvSpPr>
        <dsp:cNvPr id="0" name=""/>
        <dsp:cNvSpPr/>
      </dsp:nvSpPr>
      <dsp:spPr>
        <a:xfrm>
          <a:off x="4334262" y="676765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7009649"/>
            <a:satOff val="10306"/>
            <a:lumOff val="8824"/>
            <a:alphaOff val="0"/>
          </a:schemeClr>
        </a:solidFill>
        <a:ln w="25400" cap="flat" cmpd="sng" algn="ctr">
          <a:solidFill>
            <a:schemeClr val="accent5">
              <a:hueOff val="-7009649"/>
              <a:satOff val="10306"/>
              <a:lumOff val="8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End of Moore’s Law (???)</a:t>
          </a:r>
          <a:endParaRPr lang="en-US" sz="1000" kern="1200" dirty="0"/>
        </a:p>
      </dsp:txBody>
      <dsp:txXfrm>
        <a:off x="4554731" y="866076"/>
        <a:ext cx="982456" cy="843610"/>
      </dsp:txXfrm>
    </dsp:sp>
    <dsp:sp modelId="{81F96A9C-26F6-498D-8752-985F7DE6A506}">
      <dsp:nvSpPr>
        <dsp:cNvPr id="0" name=""/>
        <dsp:cNvSpPr/>
      </dsp:nvSpPr>
      <dsp:spPr>
        <a:xfrm>
          <a:off x="5565959" y="1218547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470445"/>
              <a:satOff val="9514"/>
              <a:lumOff val="81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F9213-49EB-4BD0-9E1C-6F14D5366181}">
      <dsp:nvSpPr>
        <dsp:cNvPr id="0" name=""/>
        <dsp:cNvSpPr/>
      </dsp:nvSpPr>
      <dsp:spPr>
        <a:xfrm>
          <a:off x="5559167" y="1364127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009649"/>
              <a:satOff val="10306"/>
              <a:lumOff val="8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135BE-802C-4A8D-9F40-D1DCD3E7B3E3}">
      <dsp:nvSpPr>
        <dsp:cNvPr id="0" name=""/>
        <dsp:cNvSpPr/>
      </dsp:nvSpPr>
      <dsp:spPr>
        <a:xfrm>
          <a:off x="5836902" y="1385780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548853"/>
              <a:satOff val="11099"/>
              <a:lumOff val="95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69006-8AB7-4DC3-B7A7-4F964F178132}">
      <dsp:nvSpPr>
        <dsp:cNvPr id="0" name=""/>
        <dsp:cNvSpPr/>
      </dsp:nvSpPr>
      <dsp:spPr>
        <a:xfrm>
          <a:off x="5559167" y="12899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9346199"/>
            <a:satOff val="13742"/>
            <a:lumOff val="11765"/>
            <a:alphaOff val="0"/>
          </a:schemeClr>
        </a:solidFill>
        <a:ln w="25400" cap="flat" cmpd="sng" algn="ctr">
          <a:solidFill>
            <a:schemeClr val="accent5">
              <a:hueOff val="-9346199"/>
              <a:satOff val="13742"/>
              <a:lumOff val="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Parallelization</a:t>
          </a:r>
          <a:endParaRPr lang="en-US" sz="1000" kern="1200" dirty="0"/>
        </a:p>
      </dsp:txBody>
      <dsp:txXfrm>
        <a:off x="5779636" y="202210"/>
        <a:ext cx="982456" cy="843610"/>
      </dsp:txXfrm>
    </dsp:sp>
    <dsp:sp modelId="{F4C93A62-952F-4081-A747-47C27662C971}">
      <dsp:nvSpPr>
        <dsp:cNvPr id="0" name=""/>
        <dsp:cNvSpPr/>
      </dsp:nvSpPr>
      <dsp:spPr>
        <a:xfrm>
          <a:off x="6790863" y="560669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8627260"/>
              <a:satOff val="12685"/>
              <a:lumOff val="108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147EE-EF17-49B4-93D8-C19656F901BB}">
      <dsp:nvSpPr>
        <dsp:cNvPr id="0" name=""/>
        <dsp:cNvSpPr/>
      </dsp:nvSpPr>
      <dsp:spPr>
        <a:xfrm>
          <a:off x="6784071" y="694733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346199"/>
              <a:satOff val="13742"/>
              <a:lumOff val="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71035-AD78-4633-876B-4E8241DDDA0F}">
      <dsp:nvSpPr>
        <dsp:cNvPr id="0" name=""/>
        <dsp:cNvSpPr/>
      </dsp:nvSpPr>
      <dsp:spPr>
        <a:xfrm>
          <a:off x="7067844" y="721914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705668"/>
              <a:satOff val="14271"/>
              <a:lumOff val="122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CF0E7-C82A-456C-9AE0-EA84F08E0C13}">
      <dsp:nvSpPr>
        <dsp:cNvPr id="0" name=""/>
        <dsp:cNvSpPr/>
      </dsp:nvSpPr>
      <dsp:spPr>
        <a:xfrm>
          <a:off x="6784071" y="2043658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1682748"/>
            <a:satOff val="17177"/>
            <a:lumOff val="14706"/>
            <a:alphaOff val="0"/>
          </a:schemeClr>
        </a:solidFill>
        <a:ln w="25400" cap="flat" cmpd="sng" algn="ctr">
          <a:solidFill>
            <a:schemeClr val="accent5">
              <a:hueOff val="-11682748"/>
              <a:satOff val="17177"/>
              <a:lumOff val="1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Social integration</a:t>
          </a:r>
          <a:endParaRPr lang="en-US" sz="1000" kern="1200" dirty="0"/>
        </a:p>
      </dsp:txBody>
      <dsp:txXfrm>
        <a:off x="7004540" y="2232969"/>
        <a:ext cx="982456" cy="843610"/>
      </dsp:txXfrm>
    </dsp:sp>
    <dsp:sp modelId="{F59D20CC-691B-4AF8-A303-40D374A2F81F}">
      <dsp:nvSpPr>
        <dsp:cNvPr id="0" name=""/>
        <dsp:cNvSpPr/>
      </dsp:nvSpPr>
      <dsp:spPr>
        <a:xfrm>
          <a:off x="7066335" y="3114321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0784075"/>
              <a:satOff val="15856"/>
              <a:lumOff val="13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2DBAE-94CA-4BD7-88A9-042637CA6BF7}">
      <dsp:nvSpPr>
        <dsp:cNvPr id="0" name=""/>
        <dsp:cNvSpPr/>
      </dsp:nvSpPr>
      <dsp:spPr>
        <a:xfrm>
          <a:off x="5559167" y="2713052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1682748"/>
              <a:satOff val="17177"/>
              <a:lumOff val="1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90478-6CB9-4800-A4D3-063044489594}">
      <dsp:nvSpPr>
        <dsp:cNvPr id="0" name=""/>
        <dsp:cNvSpPr/>
      </dsp:nvSpPr>
      <dsp:spPr>
        <a:xfrm>
          <a:off x="6802184" y="3249305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1862483"/>
              <a:satOff val="17442"/>
              <a:lumOff val="149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D14BC-3604-49EE-B1A9-76AD2B7205C7}">
      <dsp:nvSpPr>
        <dsp:cNvPr id="0" name=""/>
        <dsp:cNvSpPr/>
      </dsp:nvSpPr>
      <dsp:spPr>
        <a:xfrm>
          <a:off x="3108603" y="2705221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4019298"/>
            <a:satOff val="20613"/>
            <a:lumOff val="17647"/>
            <a:alphaOff val="0"/>
          </a:schemeClr>
        </a:solidFill>
        <a:ln w="25400" cap="flat" cmpd="sng" algn="ctr">
          <a:solidFill>
            <a:schemeClr val="accent5">
              <a:hueOff val="-14019298"/>
              <a:satOff val="20613"/>
              <a:lumOff val="17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Mobile </a:t>
          </a:r>
          <a:r>
            <a:rPr lang="en-US" sz="1000" kern="1200" dirty="0" smtClean="0"/>
            <a:t>devices</a:t>
          </a:r>
          <a:endParaRPr lang="en-US" sz="1000" kern="1200" dirty="0"/>
        </a:p>
      </dsp:txBody>
      <dsp:txXfrm>
        <a:off x="3329072" y="2894532"/>
        <a:ext cx="982456" cy="843610"/>
      </dsp:txXfrm>
    </dsp:sp>
    <dsp:sp modelId="{7592CCAC-DDA0-4C4D-9D54-942C3ADF567B}">
      <dsp:nvSpPr>
        <dsp:cNvPr id="0" name=""/>
        <dsp:cNvSpPr/>
      </dsp:nvSpPr>
      <dsp:spPr>
        <a:xfrm>
          <a:off x="3149358" y="3247002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2940890"/>
              <a:satOff val="19027"/>
              <a:lumOff val="162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36EB2-EBCF-46C0-89B8-5FA08BDBC1C2}">
      <dsp:nvSpPr>
        <dsp:cNvPr id="0" name=""/>
        <dsp:cNvSpPr/>
      </dsp:nvSpPr>
      <dsp:spPr>
        <a:xfrm>
          <a:off x="1884454" y="3384751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4019298"/>
              <a:satOff val="20613"/>
              <a:lumOff val="17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D01B7-551E-4C16-A6CE-FFE97FA3770F}">
      <dsp:nvSpPr>
        <dsp:cNvPr id="0" name=""/>
        <dsp:cNvSpPr/>
      </dsp:nvSpPr>
      <dsp:spPr>
        <a:xfrm>
          <a:off x="2852755" y="3401796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4019298"/>
              <a:satOff val="20613"/>
              <a:lumOff val="17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A36D4-615A-4224-86A0-3E23BD5742C3}">
      <dsp:nvSpPr>
        <dsp:cNvPr id="0" name=""/>
        <dsp:cNvSpPr/>
      </dsp:nvSpPr>
      <dsp:spPr>
        <a:xfrm>
          <a:off x="2130393" y="0"/>
          <a:ext cx="4606984" cy="4606984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BDEBF-7BA9-4797-B751-3E2956E600F0}">
      <dsp:nvSpPr>
        <dsp:cNvPr id="0" name=""/>
        <dsp:cNvSpPr/>
      </dsp:nvSpPr>
      <dsp:spPr>
        <a:xfrm>
          <a:off x="2429847" y="299453"/>
          <a:ext cx="1842793" cy="184279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Consumers drive expectations</a:t>
          </a:r>
          <a:endParaRPr lang="en-US" sz="2100" kern="1200" dirty="0"/>
        </a:p>
      </dsp:txBody>
      <dsp:txXfrm>
        <a:off x="2519805" y="389411"/>
        <a:ext cx="1662877" cy="1662877"/>
      </dsp:txXfrm>
    </dsp:sp>
    <dsp:sp modelId="{DE986862-2856-4BCC-9903-40BFFCB55774}">
      <dsp:nvSpPr>
        <dsp:cNvPr id="0" name=""/>
        <dsp:cNvSpPr/>
      </dsp:nvSpPr>
      <dsp:spPr>
        <a:xfrm>
          <a:off x="4595129" y="299453"/>
          <a:ext cx="1842793" cy="184279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Natural monopoly effect</a:t>
          </a:r>
          <a:endParaRPr lang="en-US" sz="2100" kern="1200" dirty="0"/>
        </a:p>
      </dsp:txBody>
      <dsp:txXfrm>
        <a:off x="4685087" y="389411"/>
        <a:ext cx="1662877" cy="1662877"/>
      </dsp:txXfrm>
    </dsp:sp>
    <dsp:sp modelId="{7DE375C7-8E29-4411-A53D-8A7FEE0BF6D1}">
      <dsp:nvSpPr>
        <dsp:cNvPr id="0" name=""/>
        <dsp:cNvSpPr/>
      </dsp:nvSpPr>
      <dsp:spPr>
        <a:xfrm>
          <a:off x="2429847" y="2464736"/>
          <a:ext cx="1842793" cy="184279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Enterprises move slowly</a:t>
          </a:r>
          <a:endParaRPr lang="en-US" sz="2100" kern="1200" dirty="0"/>
        </a:p>
      </dsp:txBody>
      <dsp:txXfrm>
        <a:off x="2519805" y="2554694"/>
        <a:ext cx="1662877" cy="1662877"/>
      </dsp:txXfrm>
    </dsp:sp>
    <dsp:sp modelId="{952966CB-600C-4CA3-B9C6-D51D097FA0D3}">
      <dsp:nvSpPr>
        <dsp:cNvPr id="0" name=""/>
        <dsp:cNvSpPr/>
      </dsp:nvSpPr>
      <dsp:spPr>
        <a:xfrm>
          <a:off x="4595129" y="2464736"/>
          <a:ext cx="1842793" cy="184279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Enterprises </a:t>
          </a:r>
          <a:r>
            <a:rPr lang="en-US" sz="2100" kern="1200" dirty="0" smtClean="0"/>
            <a:t>need predictability</a:t>
          </a:r>
          <a:endParaRPr lang="en-US" sz="2100" kern="1200" dirty="0"/>
        </a:p>
      </dsp:txBody>
      <dsp:txXfrm>
        <a:off x="4685087" y="2554694"/>
        <a:ext cx="1662877" cy="16628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6EA12-C09E-4CA0-BFF6-CB0AA68D6232}">
      <dsp:nvSpPr>
        <dsp:cNvPr id="0" name=""/>
        <dsp:cNvSpPr/>
      </dsp:nvSpPr>
      <dsp:spPr>
        <a:xfrm>
          <a:off x="491781" y="12530"/>
          <a:ext cx="4581922" cy="458192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Client</a:t>
          </a:r>
          <a:endParaRPr lang="en-US" sz="6500" kern="1200"/>
        </a:p>
      </dsp:txBody>
      <dsp:txXfrm>
        <a:off x="1131599" y="552838"/>
        <a:ext cx="2641828" cy="3501307"/>
      </dsp:txXfrm>
    </dsp:sp>
    <dsp:sp modelId="{DC8D09C2-4994-4DEE-975F-21B4A090DA17}">
      <dsp:nvSpPr>
        <dsp:cNvPr id="0" name=""/>
        <dsp:cNvSpPr/>
      </dsp:nvSpPr>
      <dsp:spPr>
        <a:xfrm>
          <a:off x="3794067" y="12530"/>
          <a:ext cx="4581922" cy="458192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Server (cloud)</a:t>
          </a:r>
          <a:endParaRPr lang="en-US" sz="6500" kern="1200"/>
        </a:p>
      </dsp:txBody>
      <dsp:txXfrm>
        <a:off x="5094342" y="552838"/>
        <a:ext cx="2641828" cy="35013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7A6CB-3B31-4F37-8480-DD0C0B88D2E8}">
      <dsp:nvSpPr>
        <dsp:cNvPr id="0" name=""/>
        <dsp:cNvSpPr/>
      </dsp:nvSpPr>
      <dsp:spPr>
        <a:xfrm>
          <a:off x="5395" y="1500"/>
          <a:ext cx="5675875" cy="2184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smtClean="0"/>
            <a:t>Cloud</a:t>
          </a:r>
          <a:endParaRPr lang="en-US" sz="5200" kern="1200"/>
        </a:p>
      </dsp:txBody>
      <dsp:txXfrm>
        <a:off x="69370" y="65475"/>
        <a:ext cx="5547925" cy="2056318"/>
      </dsp:txXfrm>
    </dsp:sp>
    <dsp:sp modelId="{9BBF2BB4-28FC-43A3-8503-82772A4FC0A6}">
      <dsp:nvSpPr>
        <dsp:cNvPr id="0" name=""/>
        <dsp:cNvSpPr/>
      </dsp:nvSpPr>
      <dsp:spPr>
        <a:xfrm>
          <a:off x="5395" y="2421215"/>
          <a:ext cx="2723548" cy="2184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smtClean="0"/>
            <a:t>Public</a:t>
          </a:r>
          <a:endParaRPr lang="en-US" sz="5200" kern="1200"/>
        </a:p>
      </dsp:txBody>
      <dsp:txXfrm>
        <a:off x="69370" y="2485190"/>
        <a:ext cx="2595598" cy="2056318"/>
      </dsp:txXfrm>
    </dsp:sp>
    <dsp:sp modelId="{3FE0B1F9-8FEF-499E-A954-CB12A00EE997}">
      <dsp:nvSpPr>
        <dsp:cNvPr id="0" name=""/>
        <dsp:cNvSpPr/>
      </dsp:nvSpPr>
      <dsp:spPr>
        <a:xfrm>
          <a:off x="2957722" y="2421215"/>
          <a:ext cx="2723548" cy="2184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smtClean="0"/>
            <a:t>Private</a:t>
          </a:r>
          <a:endParaRPr lang="en-US" sz="5200" kern="1200"/>
        </a:p>
      </dsp:txBody>
      <dsp:txXfrm>
        <a:off x="3021697" y="2485190"/>
        <a:ext cx="2595598" cy="2056318"/>
      </dsp:txXfrm>
    </dsp:sp>
    <dsp:sp modelId="{8D0604C8-1D05-4F1F-8919-37E7852E0FCE}">
      <dsp:nvSpPr>
        <dsp:cNvPr id="0" name=""/>
        <dsp:cNvSpPr/>
      </dsp:nvSpPr>
      <dsp:spPr>
        <a:xfrm>
          <a:off x="6138827" y="1500"/>
          <a:ext cx="2723548" cy="2184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smtClean="0"/>
            <a:t>Data centers</a:t>
          </a:r>
          <a:endParaRPr lang="en-US" sz="5200" kern="1200"/>
        </a:p>
      </dsp:txBody>
      <dsp:txXfrm>
        <a:off x="6202802" y="65475"/>
        <a:ext cx="2595598" cy="2056318"/>
      </dsp:txXfrm>
    </dsp:sp>
    <dsp:sp modelId="{37C2A53A-1198-49A7-8A96-E77AAF6FE5EA}">
      <dsp:nvSpPr>
        <dsp:cNvPr id="0" name=""/>
        <dsp:cNvSpPr/>
      </dsp:nvSpPr>
      <dsp:spPr>
        <a:xfrm>
          <a:off x="6138827" y="2421215"/>
          <a:ext cx="2723548" cy="2184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smtClean="0"/>
            <a:t>Fading away</a:t>
          </a:r>
          <a:endParaRPr lang="en-US" sz="5200" kern="1200"/>
        </a:p>
      </dsp:txBody>
      <dsp:txXfrm>
        <a:off x="6202802" y="2485190"/>
        <a:ext cx="2595598" cy="2056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r>
              <a:rPr lang="en-US" smtClean="0"/>
              <a:t>©  2013 Visual Studio Live! All rights reserved.</a:t>
            </a: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fld id="{DE7A66A1-37FE-4413-BCCD-DA932D8A8D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545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i="1">
                <a:latin typeface="Franklin Gothic Medium" pitchFamily="34" charset="0"/>
              </a:defRPr>
            </a:lvl1pPr>
          </a:lstStyle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17E27147-5EC7-48E7-9B29-3508FD6F72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9934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9738" y="4278313"/>
            <a:ext cx="5978525" cy="4592637"/>
          </a:xfrm>
          <a:ln/>
        </p:spPr>
        <p:txBody>
          <a:bodyPr lIns="92614" tIns="47092" rIns="92614" bIns="47092"/>
          <a:lstStyle/>
          <a:p>
            <a:endParaRPr lang="en-US"/>
          </a:p>
        </p:txBody>
      </p:sp>
      <p:sp>
        <p:nvSpPr>
          <p:cNvPr id="189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blackWhite">
          <a:xfrm>
            <a:off x="1100138" y="676275"/>
            <a:ext cx="4605337" cy="345281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69473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6591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225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6200" y="131763"/>
            <a:ext cx="1843088" cy="6122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131763"/>
            <a:ext cx="5380037" cy="6122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735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63" y="131763"/>
            <a:ext cx="7369175" cy="896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6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0441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63" y="131764"/>
            <a:ext cx="7369175" cy="92143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484313"/>
            <a:ext cx="3608387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484313"/>
            <a:ext cx="3608388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6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70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51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63" y="131763"/>
            <a:ext cx="7369175" cy="839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60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83466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8945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67178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31763"/>
            <a:ext cx="73691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</a:defRPr>
      </a:lvl2pPr>
      <a:lvl3pPr marL="8699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</a:defRPr>
      </a:lvl3pPr>
      <a:lvl4pPr marL="99853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4pPr>
      <a:lvl5pPr marL="13446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37443" y="1893897"/>
            <a:ext cx="6642997" cy="9794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dirty="0">
                <a:solidFill>
                  <a:srgbClr val="FFCC00"/>
                </a:solidFill>
              </a:rPr>
              <a:t>Introduction to </a:t>
            </a:r>
            <a:r>
              <a:rPr lang="en-US" dirty="0" smtClean="0">
                <a:solidFill>
                  <a:srgbClr val="FFCC00"/>
                </a:solidFill>
              </a:rPr>
              <a:t/>
            </a:r>
            <a:br>
              <a:rPr lang="en-US" dirty="0" smtClean="0">
                <a:solidFill>
                  <a:srgbClr val="FFCC00"/>
                </a:solidFill>
              </a:rPr>
            </a:br>
            <a:r>
              <a:rPr lang="en-US" dirty="0" smtClean="0">
                <a:solidFill>
                  <a:srgbClr val="FFCC00"/>
                </a:solidFill>
              </a:rPr>
              <a:t>Modern </a:t>
            </a:r>
            <a:r>
              <a:rPr lang="en-US" dirty="0">
                <a:solidFill>
                  <a:srgbClr val="FFCC00"/>
                </a:solidFill>
              </a:rPr>
              <a:t>App Development 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4597390" y="3864412"/>
            <a:ext cx="39878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Rockford Lhotka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 eaLnBrk="1" hangingPunct="1"/>
            <a:r>
              <a:rPr lang="en-US" sz="1800" b="1" dirty="0" smtClean="0">
                <a:solidFill>
                  <a:srgbClr val="00B0EB"/>
                </a:solidFill>
                <a:latin typeface="Arial" charset="0"/>
              </a:rPr>
              <a:t>CTO at Magenic</a:t>
            </a:r>
            <a:endParaRPr lang="en-US" b="1" dirty="0">
              <a:solidFill>
                <a:srgbClr val="FFCC00"/>
              </a:solidFill>
              <a:latin typeface="Arial" charset="0"/>
            </a:endParaRPr>
          </a:p>
          <a:p>
            <a:pPr eaLnBrk="1" hangingPunct="1"/>
            <a:endParaRPr lang="en-US" b="1" dirty="0">
              <a:solidFill>
                <a:srgbClr val="FFCC00"/>
              </a:solidFill>
              <a:latin typeface="Arial" charset="0"/>
            </a:endParaRPr>
          </a:p>
          <a:p>
            <a:pPr eaLnBrk="1" hangingPunct="1"/>
            <a:endParaRPr lang="en-US" sz="1400" dirty="0">
              <a:latin typeface="Times New Roman" pitchFamily="28" charset="0"/>
            </a:endParaRP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6818968" y="4977250"/>
            <a:ext cx="18614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charset="0"/>
              </a:rPr>
              <a:t>Level: </a:t>
            </a:r>
            <a:r>
              <a:rPr lang="en-US" dirty="0" smtClean="0">
                <a:solidFill>
                  <a:srgbClr val="00B0EB"/>
                </a:solidFill>
                <a:latin typeface="Arial" charset="0"/>
              </a:rPr>
              <a:t>Introduction</a:t>
            </a:r>
            <a:endParaRPr lang="en-US" dirty="0">
              <a:solidFill>
                <a:srgbClr val="80FF00"/>
              </a:solidFill>
              <a:latin typeface="Arial" charset="0"/>
            </a:endParaRPr>
          </a:p>
          <a:p>
            <a:pPr algn="r"/>
            <a:endParaRPr lang="en-US" b="1" dirty="0"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05" y="4634565"/>
            <a:ext cx="3369286" cy="16571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954" y="6035"/>
            <a:ext cx="4820093" cy="684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863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Models</a:t>
            </a:r>
            <a:endParaRPr lang="en-US" dirty="0"/>
          </a:p>
        </p:txBody>
      </p:sp>
      <p:sp>
        <p:nvSpPr>
          <p:cNvPr id="3" name="TextBox 59"/>
          <p:cNvSpPr txBox="1"/>
          <p:nvPr/>
        </p:nvSpPr>
        <p:spPr>
          <a:xfrm>
            <a:off x="300879" y="1624044"/>
            <a:ext cx="8542242" cy="1020726"/>
          </a:xfrm>
          <a:prstGeom prst="rect">
            <a:avLst/>
          </a:prstGeom>
          <a:gradFill>
            <a:gsLst>
              <a:gs pos="47000">
                <a:srgbClr val="00B0F0">
                  <a:alpha val="84000"/>
                </a:srgbClr>
              </a:gs>
              <a:gs pos="100000">
                <a:srgbClr val="010010">
                  <a:alpha val="0"/>
                </a:srgbClr>
              </a:gs>
              <a:gs pos="0">
                <a:srgbClr val="010010">
                  <a:alpha val="0"/>
                </a:srgbClr>
              </a:gs>
            </a:gsLst>
            <a:lin ang="0" scaled="1"/>
          </a:gradFill>
          <a:effectLst>
            <a:outerShdw blurRad="203200" algn="ctr" rotWithShape="0">
              <a:prstClr val="black"/>
            </a:outerShdw>
          </a:effectLst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1674" dirty="0"/>
          </a:p>
        </p:txBody>
      </p:sp>
      <p:sp>
        <p:nvSpPr>
          <p:cNvPr id="4" name="TextBox 53"/>
          <p:cNvSpPr txBox="1"/>
          <p:nvPr/>
        </p:nvSpPr>
        <p:spPr>
          <a:xfrm>
            <a:off x="300879" y="2932138"/>
            <a:ext cx="8542242" cy="1020726"/>
          </a:xfrm>
          <a:prstGeom prst="rect">
            <a:avLst/>
          </a:prstGeom>
          <a:gradFill>
            <a:gsLst>
              <a:gs pos="47000">
                <a:srgbClr val="00B0F0">
                  <a:alpha val="84000"/>
                </a:srgbClr>
              </a:gs>
              <a:gs pos="100000">
                <a:srgbClr val="010010">
                  <a:alpha val="0"/>
                </a:srgbClr>
              </a:gs>
              <a:gs pos="0">
                <a:srgbClr val="010010">
                  <a:alpha val="0"/>
                </a:srgbClr>
              </a:gs>
            </a:gsLst>
            <a:lin ang="0" scaled="1"/>
          </a:gradFill>
          <a:effectLst>
            <a:outerShdw blurRad="203200" algn="ctr" rotWithShape="0">
              <a:prstClr val="black"/>
            </a:outerShdw>
          </a:effectLst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1674" dirty="0"/>
          </a:p>
        </p:txBody>
      </p:sp>
      <p:sp>
        <p:nvSpPr>
          <p:cNvPr id="5" name="TextBox 52"/>
          <p:cNvSpPr txBox="1"/>
          <p:nvPr/>
        </p:nvSpPr>
        <p:spPr>
          <a:xfrm>
            <a:off x="300879" y="4240233"/>
            <a:ext cx="8542242" cy="1020726"/>
          </a:xfrm>
          <a:prstGeom prst="rect">
            <a:avLst/>
          </a:prstGeom>
          <a:gradFill>
            <a:gsLst>
              <a:gs pos="47000">
                <a:srgbClr val="00B0F0">
                  <a:alpha val="84000"/>
                </a:srgbClr>
              </a:gs>
              <a:gs pos="100000">
                <a:srgbClr val="010010">
                  <a:alpha val="0"/>
                </a:srgbClr>
              </a:gs>
              <a:gs pos="0">
                <a:srgbClr val="010010">
                  <a:alpha val="0"/>
                </a:srgbClr>
              </a:gs>
            </a:gsLst>
            <a:lin ang="0" scaled="1"/>
          </a:gradFill>
          <a:effectLst>
            <a:outerShdw blurRad="203200" algn="ctr" rotWithShape="0">
              <a:prstClr val="black"/>
            </a:outerShdw>
          </a:effectLst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1674" dirty="0"/>
          </a:p>
        </p:txBody>
      </p:sp>
      <p:sp>
        <p:nvSpPr>
          <p:cNvPr id="6" name="Rectangle 5"/>
          <p:cNvSpPr/>
          <p:nvPr/>
        </p:nvSpPr>
        <p:spPr>
          <a:xfrm>
            <a:off x="1907973" y="4314965"/>
            <a:ext cx="3433357" cy="450939"/>
          </a:xfrm>
          <a:prstGeom prst="rect">
            <a:avLst/>
          </a:prstGeom>
        </p:spPr>
        <p:txBody>
          <a:bodyPr wrap="square" lIns="63798" tIns="31900" rIns="63798" bIns="319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1820" defTabSz="637891" eaLnBrk="0" hangingPunct="0">
              <a:lnSpc>
                <a:spcPct val="90000"/>
              </a:lnSpc>
              <a:spcBef>
                <a:spcPts val="837"/>
              </a:spcBef>
            </a:pPr>
            <a:r>
              <a:rPr lang="en-US" sz="2791" spc="-70" dirty="0">
                <a:ln w="3175">
                  <a:noFill/>
                </a:ln>
                <a:solidFill>
                  <a:prstClr val="white"/>
                </a:solidFill>
                <a:latin typeface="Segoe Light" pitchFamily="34" charset="0"/>
                <a:cs typeface="Arial" charset="0"/>
              </a:rPr>
              <a:t>INFRASTRUCTURE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403" y="4106203"/>
            <a:ext cx="1275533" cy="1261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403" y="2798109"/>
            <a:ext cx="1275533" cy="12617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907973" y="3006870"/>
            <a:ext cx="3433357" cy="450939"/>
          </a:xfrm>
          <a:prstGeom prst="rect">
            <a:avLst/>
          </a:prstGeom>
        </p:spPr>
        <p:txBody>
          <a:bodyPr wrap="square" lIns="63798" tIns="31900" rIns="63798" bIns="319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1820" defTabSz="637891" eaLnBrk="0" hangingPunct="0">
              <a:lnSpc>
                <a:spcPct val="90000"/>
              </a:lnSpc>
              <a:spcBef>
                <a:spcPts val="837"/>
              </a:spcBef>
            </a:pPr>
            <a:r>
              <a:rPr lang="en-US" sz="2791" spc="-70" dirty="0">
                <a:ln w="3175">
                  <a:noFill/>
                </a:ln>
                <a:solidFill>
                  <a:prstClr val="white"/>
                </a:solidFill>
                <a:latin typeface="Segoe Light" pitchFamily="34" charset="0"/>
                <a:cs typeface="Arial" charset="0"/>
              </a:rPr>
              <a:t>PLATFORM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403" y="1490014"/>
            <a:ext cx="1275533" cy="12617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907972" y="1698777"/>
            <a:ext cx="3433358" cy="450939"/>
          </a:xfrm>
          <a:prstGeom prst="rect">
            <a:avLst/>
          </a:prstGeom>
        </p:spPr>
        <p:txBody>
          <a:bodyPr wrap="square" lIns="63798" tIns="31900" rIns="63798" bIns="319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1820" defTabSz="637891" eaLnBrk="0" hangingPunct="0">
              <a:lnSpc>
                <a:spcPct val="90000"/>
              </a:lnSpc>
              <a:spcBef>
                <a:spcPts val="837"/>
              </a:spcBef>
            </a:pPr>
            <a:r>
              <a:rPr lang="en-US" sz="2791" spc="-70" dirty="0">
                <a:ln w="3175">
                  <a:noFill/>
                </a:ln>
                <a:solidFill>
                  <a:prstClr val="white"/>
                </a:solidFill>
                <a:latin typeface="Segoe Light" pitchFamily="34" charset="0"/>
                <a:cs typeface="Arial" charset="0"/>
              </a:rPr>
              <a:t>SOFTWARE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8195" y="2133103"/>
            <a:ext cx="2661587" cy="373547"/>
          </a:xfrm>
          <a:prstGeom prst="rect">
            <a:avLst/>
          </a:prstGeom>
        </p:spPr>
        <p:txBody>
          <a:bodyPr wrap="none" lIns="63798" tIns="31900" rIns="63798" bIns="319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1820" algn="r" defTabSz="637891" eaLnBrk="0" hangingPunct="0">
              <a:lnSpc>
                <a:spcPct val="90000"/>
              </a:lnSpc>
              <a:spcBef>
                <a:spcPts val="837"/>
              </a:spcBef>
            </a:pPr>
            <a:r>
              <a:rPr lang="en-US" sz="2232" b="1" spc="419" dirty="0">
                <a:ln w="3175">
                  <a:noFill/>
                </a:ln>
                <a:solidFill>
                  <a:prstClr val="white"/>
                </a:solidFill>
                <a:latin typeface="Segoe Light" pitchFamily="34" charset="0"/>
                <a:cs typeface="Arial" charset="0"/>
              </a:rPr>
              <a:t>as a SERVICE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28195" y="3441196"/>
            <a:ext cx="2661587" cy="373547"/>
          </a:xfrm>
          <a:prstGeom prst="rect">
            <a:avLst/>
          </a:prstGeom>
        </p:spPr>
        <p:txBody>
          <a:bodyPr wrap="none" lIns="63798" tIns="31900" rIns="63798" bIns="319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1820" algn="r" defTabSz="637891" eaLnBrk="0" hangingPunct="0">
              <a:lnSpc>
                <a:spcPct val="90000"/>
              </a:lnSpc>
              <a:spcBef>
                <a:spcPts val="837"/>
              </a:spcBef>
            </a:pPr>
            <a:r>
              <a:rPr lang="en-US" sz="2232" b="1" spc="419" dirty="0">
                <a:ln w="3175">
                  <a:noFill/>
                </a:ln>
                <a:solidFill>
                  <a:prstClr val="white"/>
                </a:solidFill>
                <a:latin typeface="Segoe Light" pitchFamily="34" charset="0"/>
                <a:cs typeface="Arial" charset="0"/>
              </a:rPr>
              <a:t>as a SERVICE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28195" y="4749289"/>
            <a:ext cx="2661587" cy="373547"/>
          </a:xfrm>
          <a:prstGeom prst="rect">
            <a:avLst/>
          </a:prstGeom>
        </p:spPr>
        <p:txBody>
          <a:bodyPr wrap="none" lIns="63798" tIns="31900" rIns="63798" bIns="319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1820" algn="r" defTabSz="637891" eaLnBrk="0" hangingPunct="0">
              <a:lnSpc>
                <a:spcPct val="90000"/>
              </a:lnSpc>
              <a:spcBef>
                <a:spcPts val="837"/>
              </a:spcBef>
            </a:pPr>
            <a:r>
              <a:rPr lang="en-US" sz="2232" b="1" spc="419" dirty="0">
                <a:ln w="3175">
                  <a:noFill/>
                </a:ln>
                <a:solidFill>
                  <a:prstClr val="white"/>
                </a:solidFill>
                <a:latin typeface="Segoe Light" pitchFamily="34" charset="0"/>
                <a:cs typeface="Arial" charset="0"/>
              </a:rPr>
              <a:t>as a SERVICE</a:t>
            </a:r>
          </a:p>
        </p:txBody>
      </p:sp>
    </p:spTree>
    <p:extLst>
      <p:ext uri="{BB962C8B-B14F-4D97-AF65-F5344CB8AC3E}">
        <p14:creationId xmlns:p14="http://schemas.microsoft.com/office/powerpoint/2010/main" val="511574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App Architecture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1149179" y="5074509"/>
            <a:ext cx="2916194" cy="593123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Database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9179" y="4629665"/>
            <a:ext cx="2916194" cy="3542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9178" y="4275438"/>
            <a:ext cx="2916194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9179" y="3921211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 WA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07276" y="3921211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Portal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9179" y="3566984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075930"/>
            <a:ext cx="1458097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iOS</a:t>
            </a:r>
            <a:r>
              <a:rPr lang="en-US" dirty="0" smtClean="0"/>
              <a:t> BL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721703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iOS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78227" y="2075930"/>
            <a:ext cx="1458097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78227" y="1721703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WinPRT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56454" y="2075930"/>
            <a:ext cx="1458097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56454" y="1721703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WinRT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78227" y="2430157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Portal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56454" y="2430156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Portal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2430156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Proxy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  <a:endCxn id="8" idx="0"/>
          </p:cNvCxnSpPr>
          <p:nvPr/>
        </p:nvCxnSpPr>
        <p:spPr>
          <a:xfrm>
            <a:off x="729049" y="2784383"/>
            <a:ext cx="1149179" cy="782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  <a:endCxn id="7" idx="0"/>
          </p:cNvCxnSpPr>
          <p:nvPr/>
        </p:nvCxnSpPr>
        <p:spPr>
          <a:xfrm>
            <a:off x="2607276" y="2784384"/>
            <a:ext cx="729049" cy="1136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7" idx="0"/>
          </p:cNvCxnSpPr>
          <p:nvPr/>
        </p:nvCxnSpPr>
        <p:spPr>
          <a:xfrm flipH="1">
            <a:off x="3336325" y="2784383"/>
            <a:ext cx="1149178" cy="1136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668627" y="1694442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3" idx="4"/>
          </p:cNvCxnSpPr>
          <p:nvPr/>
        </p:nvCxnSpPr>
        <p:spPr>
          <a:xfrm flipH="1">
            <a:off x="4065373" y="2351316"/>
            <a:ext cx="2403240" cy="3019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68627" y="2048669"/>
            <a:ext cx="1458097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PowerPivot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671755" y="2048669"/>
            <a:ext cx="1539668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Reporting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71755" y="1694442"/>
            <a:ext cx="1539668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3" idx="2"/>
            <a:endCxn id="3" idx="4"/>
          </p:cNvCxnSpPr>
          <p:nvPr/>
        </p:nvCxnSpPr>
        <p:spPr>
          <a:xfrm flipH="1">
            <a:off x="4065373" y="2402896"/>
            <a:ext cx="4332303" cy="296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1149178" y="5799444"/>
            <a:ext cx="2916194" cy="35422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3276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400" dirty="0" smtClean="0"/>
              <a:t>Rocky Lhotka</a:t>
            </a:r>
          </a:p>
          <a:p>
            <a:pPr lvl="1"/>
            <a:r>
              <a:rPr lang="en-US" sz="1200" dirty="0" smtClean="0"/>
              <a:t>Architect/PM</a:t>
            </a:r>
          </a:p>
          <a:p>
            <a:r>
              <a:rPr lang="en-US" sz="1400" dirty="0" smtClean="0"/>
              <a:t>Jason Bock</a:t>
            </a:r>
          </a:p>
          <a:p>
            <a:pPr lvl="1"/>
            <a:r>
              <a:rPr lang="en-US" sz="1200" dirty="0" smtClean="0"/>
              <a:t>Business </a:t>
            </a:r>
            <a:r>
              <a:rPr lang="en-US" sz="1200" dirty="0" err="1" smtClean="0"/>
              <a:t>dev</a:t>
            </a:r>
            <a:endParaRPr lang="en-US" sz="1200" dirty="0" smtClean="0"/>
          </a:p>
          <a:p>
            <a:r>
              <a:rPr lang="en-US" sz="1400" dirty="0" smtClean="0"/>
              <a:t>Brent Edwards</a:t>
            </a:r>
          </a:p>
          <a:p>
            <a:pPr lvl="1"/>
            <a:r>
              <a:rPr lang="en-US" sz="1200" dirty="0" smtClean="0"/>
              <a:t>XAML UI </a:t>
            </a:r>
            <a:r>
              <a:rPr lang="en-US" sz="1200" dirty="0" err="1" smtClean="0"/>
              <a:t>dev</a:t>
            </a:r>
            <a:endParaRPr lang="en-US" sz="1200" dirty="0" smtClean="0"/>
          </a:p>
          <a:p>
            <a:r>
              <a:rPr lang="en-US" sz="1400" dirty="0" smtClean="0"/>
              <a:t>Phil Lawson</a:t>
            </a:r>
          </a:p>
          <a:p>
            <a:pPr lvl="1"/>
            <a:r>
              <a:rPr lang="en-US" sz="1200" dirty="0" smtClean="0"/>
              <a:t>XAML UI </a:t>
            </a:r>
            <a:r>
              <a:rPr lang="en-US" sz="1200" dirty="0" err="1" smtClean="0"/>
              <a:t>dev</a:t>
            </a:r>
            <a:endParaRPr lang="en-US" sz="1200" dirty="0" smtClean="0"/>
          </a:p>
          <a:p>
            <a:r>
              <a:rPr lang="en-US" sz="1600" dirty="0" smtClean="0"/>
              <a:t>Brian Randell</a:t>
            </a:r>
          </a:p>
          <a:p>
            <a:pPr lvl="1"/>
            <a:r>
              <a:rPr lang="en-US" sz="1200" dirty="0" smtClean="0"/>
              <a:t>TFS/ALM lead</a:t>
            </a:r>
          </a:p>
          <a:p>
            <a:r>
              <a:rPr lang="en-US" sz="1600" dirty="0" smtClean="0"/>
              <a:t>Jerry Falconer</a:t>
            </a:r>
          </a:p>
          <a:p>
            <a:pPr lvl="1"/>
            <a:r>
              <a:rPr lang="en-US" sz="1200" dirty="0" smtClean="0"/>
              <a:t>Designer</a:t>
            </a:r>
          </a:p>
          <a:p>
            <a:r>
              <a:rPr lang="en-US" sz="1600" dirty="0" smtClean="0"/>
              <a:t>Joe Gorman</a:t>
            </a:r>
          </a:p>
          <a:p>
            <a:pPr lvl="1"/>
            <a:r>
              <a:rPr lang="en-US" sz="1200" dirty="0" smtClean="0"/>
              <a:t>QA/Test</a:t>
            </a:r>
          </a:p>
          <a:p>
            <a:r>
              <a:rPr lang="en-US" sz="1600" dirty="0" smtClean="0"/>
              <a:t>Joshua Janssen</a:t>
            </a:r>
          </a:p>
          <a:p>
            <a:pPr lvl="1"/>
            <a:r>
              <a:rPr lang="en-US" sz="1200" dirty="0" smtClean="0"/>
              <a:t>QA/Test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400" dirty="0" smtClean="0"/>
              <a:t>Steve Hughes</a:t>
            </a:r>
          </a:p>
          <a:p>
            <a:pPr lvl="1"/>
            <a:r>
              <a:rPr lang="en-US" sz="1200" dirty="0" smtClean="0"/>
              <a:t>Data/BI</a:t>
            </a:r>
          </a:p>
          <a:p>
            <a:r>
              <a:rPr lang="en-US" sz="1400" dirty="0" smtClean="0"/>
              <a:t>Kasey Schindler</a:t>
            </a:r>
          </a:p>
          <a:p>
            <a:pPr lvl="1"/>
            <a:r>
              <a:rPr lang="en-US" sz="1200" dirty="0" smtClean="0"/>
              <a:t>iPad </a:t>
            </a:r>
            <a:r>
              <a:rPr lang="en-US" sz="1200" dirty="0" err="1" smtClean="0"/>
              <a:t>dev</a:t>
            </a:r>
            <a:endParaRPr lang="en-US" sz="1200" dirty="0" smtClean="0"/>
          </a:p>
          <a:p>
            <a:r>
              <a:rPr lang="en-US" sz="1400" dirty="0" smtClean="0"/>
              <a:t>Nathan Dupuis</a:t>
            </a:r>
          </a:p>
          <a:p>
            <a:pPr lvl="1"/>
            <a:r>
              <a:rPr lang="en-US" sz="1200" dirty="0" smtClean="0"/>
              <a:t>Designer</a:t>
            </a:r>
          </a:p>
          <a:p>
            <a:r>
              <a:rPr lang="en-US" sz="1400" dirty="0" smtClean="0"/>
              <a:t>Anthony Handley</a:t>
            </a:r>
          </a:p>
          <a:p>
            <a:pPr lvl="1"/>
            <a:r>
              <a:rPr lang="en-US" sz="1200" dirty="0" smtClean="0"/>
              <a:t>Design lead</a:t>
            </a:r>
          </a:p>
          <a:p>
            <a:r>
              <a:rPr lang="en-US" sz="1600" dirty="0" smtClean="0"/>
              <a:t>Billy Hollis</a:t>
            </a:r>
          </a:p>
          <a:p>
            <a:pPr lvl="1"/>
            <a:r>
              <a:rPr lang="en-US" sz="1200" dirty="0" smtClean="0"/>
              <a:t>Design oversight</a:t>
            </a:r>
          </a:p>
          <a:p>
            <a:r>
              <a:rPr lang="en-US" sz="1400" dirty="0" smtClean="0"/>
              <a:t>Aaron </a:t>
            </a:r>
            <a:r>
              <a:rPr lang="en-US" sz="1400" dirty="0" err="1" smtClean="0"/>
              <a:t>Notestad</a:t>
            </a:r>
            <a:endParaRPr lang="en-US" sz="1400" dirty="0" smtClean="0"/>
          </a:p>
          <a:p>
            <a:pPr lvl="1"/>
            <a:r>
              <a:rPr lang="en-US" sz="1200" dirty="0" smtClean="0"/>
              <a:t>XAML </a:t>
            </a:r>
            <a:r>
              <a:rPr lang="en-US" sz="1200" dirty="0" err="1" smtClean="0"/>
              <a:t>dev</a:t>
            </a:r>
            <a:endParaRPr lang="en-US" sz="1200" dirty="0" smtClean="0"/>
          </a:p>
          <a:p>
            <a:r>
              <a:rPr lang="en-US" sz="1400" dirty="0" smtClean="0"/>
              <a:t>Andy Tinkham</a:t>
            </a:r>
          </a:p>
          <a:p>
            <a:pPr lvl="1"/>
            <a:r>
              <a:rPr lang="en-US" sz="1200" dirty="0" smtClean="0"/>
              <a:t>QA lead</a:t>
            </a:r>
          </a:p>
          <a:p>
            <a:r>
              <a:rPr lang="en-US" sz="1600" dirty="0" smtClean="0"/>
              <a:t>Lou Miranda</a:t>
            </a:r>
          </a:p>
          <a:p>
            <a:pPr lvl="1"/>
            <a:r>
              <a:rPr lang="en-US" sz="1200" dirty="0" smtClean="0"/>
              <a:t>iPad architect</a:t>
            </a:r>
          </a:p>
          <a:p>
            <a:r>
              <a:rPr lang="en-US" sz="1600" dirty="0" smtClean="0"/>
              <a:t>Nick Landry</a:t>
            </a:r>
          </a:p>
          <a:p>
            <a:pPr lvl="1"/>
            <a:r>
              <a:rPr lang="en-US" sz="1200" dirty="0" smtClean="0"/>
              <a:t>iPad advisor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64018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TFS (visualstudio.com)</a:t>
            </a:r>
          </a:p>
          <a:p>
            <a:r>
              <a:rPr lang="en-US" sz="2000" dirty="0" smtClean="0"/>
              <a:t>Visual Studio 2012</a:t>
            </a:r>
          </a:p>
          <a:p>
            <a:pPr lvl="1"/>
            <a:r>
              <a:rPr lang="en-US" sz="1800" dirty="0" smtClean="0"/>
              <a:t>Azure SDK</a:t>
            </a:r>
          </a:p>
          <a:p>
            <a:pPr lvl="1"/>
            <a:r>
              <a:rPr lang="en-US" sz="1800" dirty="0" smtClean="0"/>
              <a:t>Azure Mobile SDK</a:t>
            </a:r>
          </a:p>
          <a:p>
            <a:pPr lvl="1"/>
            <a:r>
              <a:rPr lang="en-US" sz="1800" dirty="0" smtClean="0"/>
              <a:t>Windows Phone 8 SDK</a:t>
            </a:r>
          </a:p>
          <a:p>
            <a:pPr lvl="1"/>
            <a:r>
              <a:rPr lang="en-US" sz="1800" dirty="0" smtClean="0"/>
              <a:t>SQL Server Data Tools</a:t>
            </a:r>
          </a:p>
          <a:p>
            <a:pPr lvl="1"/>
            <a:r>
              <a:rPr lang="en-US" sz="1800" dirty="0" smtClean="0"/>
              <a:t>Web tools 2012.2 (Web API)</a:t>
            </a:r>
          </a:p>
          <a:p>
            <a:r>
              <a:rPr lang="en-US" sz="2000" dirty="0" err="1" smtClean="0"/>
              <a:t>Xcode</a:t>
            </a:r>
            <a:r>
              <a:rPr lang="en-US" sz="2000" dirty="0" smtClean="0"/>
              <a:t>/Objective C</a:t>
            </a:r>
          </a:p>
          <a:p>
            <a:r>
              <a:rPr lang="en-US" sz="2000" dirty="0" smtClean="0"/>
              <a:t>Azure </a:t>
            </a:r>
          </a:p>
          <a:p>
            <a:pPr lvl="1"/>
            <a:r>
              <a:rPr lang="en-US" sz="1800" dirty="0" smtClean="0"/>
              <a:t>Cloud services</a:t>
            </a:r>
          </a:p>
          <a:p>
            <a:pPr lvl="1"/>
            <a:r>
              <a:rPr lang="en-US" sz="1800" dirty="0" smtClean="0"/>
              <a:t>SQL</a:t>
            </a:r>
          </a:p>
          <a:p>
            <a:pPr lvl="1"/>
            <a:r>
              <a:rPr lang="en-US" sz="1800" dirty="0" smtClean="0"/>
              <a:t>Blob storage</a:t>
            </a:r>
          </a:p>
          <a:p>
            <a:pPr lvl="1"/>
            <a:r>
              <a:rPr lang="en-US" sz="1800" dirty="0" smtClean="0"/>
              <a:t>Mobile services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323141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Project/Team Management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77" y="1173886"/>
            <a:ext cx="5876545" cy="521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0476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Communication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32" y="1082182"/>
            <a:ext cx="6214836" cy="55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616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Server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618" y="1199512"/>
            <a:ext cx="5837464" cy="51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5754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Services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46" y="1233425"/>
            <a:ext cx="5881007" cy="522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1307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Database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504" y="1123961"/>
            <a:ext cx="6069692" cy="53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098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Modern Apps Live!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conference format</a:t>
            </a:r>
          </a:p>
          <a:p>
            <a:r>
              <a:rPr lang="en-US" dirty="0" smtClean="0"/>
              <a:t>One “track” cutting across “tracks”</a:t>
            </a:r>
          </a:p>
          <a:p>
            <a:r>
              <a:rPr lang="en-US" dirty="0" smtClean="0"/>
              <a:t>How to build modern apps end-to-end</a:t>
            </a:r>
          </a:p>
          <a:p>
            <a:pPr lvl="1"/>
            <a:r>
              <a:rPr lang="en-US" dirty="0" smtClean="0"/>
              <a:t>ALM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Leveraging your data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27654" y="5560541"/>
            <a:ext cx="4399005" cy="1062681"/>
            <a:chOff x="1927654" y="5560541"/>
            <a:chExt cx="4399005" cy="1062681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927654" y="5560541"/>
              <a:ext cx="4399005" cy="1062681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559" y="5717839"/>
              <a:ext cx="1135527" cy="73336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313" y="5729215"/>
              <a:ext cx="1219200" cy="74446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357" y="5723195"/>
              <a:ext cx="782595" cy="756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35607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Modern App Walkthrough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770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TFS/ALM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Keynote: Steven Guggenheimer, Microsoft</a:t>
            </a:r>
          </a:p>
          <a:p>
            <a:r>
              <a:rPr lang="en-US" sz="2000" dirty="0" smtClean="0"/>
              <a:t>Business Layer</a:t>
            </a:r>
          </a:p>
          <a:p>
            <a:r>
              <a:rPr lang="en-US" sz="2000" dirty="0" smtClean="0"/>
              <a:t>Modern App Design</a:t>
            </a:r>
          </a:p>
          <a:p>
            <a:r>
              <a:rPr lang="en-US" sz="2000" dirty="0" smtClean="0"/>
              <a:t>Developer Testing</a:t>
            </a:r>
          </a:p>
          <a:p>
            <a:r>
              <a:rPr lang="en-US" sz="2000" dirty="0" smtClean="0"/>
              <a:t>Data Access and SQL Server</a:t>
            </a:r>
          </a:p>
          <a:p>
            <a:r>
              <a:rPr lang="en-US" sz="2000" dirty="0" smtClean="0"/>
              <a:t>Application Server and Azure</a:t>
            </a:r>
          </a:p>
          <a:p>
            <a:r>
              <a:rPr lang="en-US" sz="2000" dirty="0" smtClean="0"/>
              <a:t>User Experience Design</a:t>
            </a:r>
          </a:p>
          <a:p>
            <a:r>
              <a:rPr lang="en-US" sz="2000" dirty="0" smtClean="0"/>
              <a:t>Windows 8 (</a:t>
            </a:r>
            <a:r>
              <a:rPr lang="en-US" sz="2000" dirty="0" err="1" smtClean="0"/>
              <a:t>WinRT</a:t>
            </a:r>
            <a:r>
              <a:rPr lang="en-US" sz="2000" dirty="0" smtClean="0"/>
              <a:t>) Client</a:t>
            </a:r>
          </a:p>
          <a:p>
            <a:r>
              <a:rPr lang="en-US" sz="2000" dirty="0" smtClean="0"/>
              <a:t>Automated Testing</a:t>
            </a:r>
          </a:p>
          <a:p>
            <a:r>
              <a:rPr lang="en-US" sz="2000" dirty="0" smtClean="0"/>
              <a:t>iPad Client</a:t>
            </a:r>
          </a:p>
          <a:p>
            <a:r>
              <a:rPr lang="en-US" sz="2000" dirty="0" smtClean="0"/>
              <a:t>Windows Phone Client</a:t>
            </a:r>
          </a:p>
          <a:p>
            <a:r>
              <a:rPr lang="en-US" sz="2000" dirty="0" smtClean="0"/>
              <a:t>Business Intelligence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70857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Modern Apps: End-to-End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7704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Rockford Lhotka</a:t>
            </a:r>
          </a:p>
          <a:p>
            <a:r>
              <a:rPr lang="en-US" dirty="0" smtClean="0"/>
              <a:t>rockyl@magenic.com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632" y="79040"/>
            <a:ext cx="3369286" cy="16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096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Change Drivers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6442" y="1207014"/>
          <a:ext cx="8867771" cy="4606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4331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Assumed Constants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6442" y="1207014"/>
          <a:ext cx="8867771" cy="4606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2814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6442" y="1207014"/>
          <a:ext cx="8867771" cy="4606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985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“Better Windows 7”</a:t>
            </a:r>
          </a:p>
          <a:p>
            <a:pPr lvl="1"/>
            <a:r>
              <a:rPr lang="en-US" dirty="0" smtClean="0"/>
              <a:t>Faster and leaner than Windows 7</a:t>
            </a:r>
          </a:p>
          <a:p>
            <a:pPr lvl="1"/>
            <a:r>
              <a:rPr lang="en-US" dirty="0" smtClean="0"/>
              <a:t>Compatible with Windows 7 apps</a:t>
            </a:r>
          </a:p>
          <a:p>
            <a:r>
              <a:rPr lang="en-US" dirty="0" smtClean="0"/>
              <a:t>New programming platform</a:t>
            </a:r>
          </a:p>
          <a:p>
            <a:pPr lvl="1"/>
            <a:r>
              <a:rPr lang="en-US" dirty="0" smtClean="0"/>
              <a:t>Windows Runtime (</a:t>
            </a:r>
            <a:r>
              <a:rPr lang="en-US" dirty="0" err="1" smtClean="0"/>
              <a:t>WinRT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Microsoft Design Language (Modern UI)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81801"/>
            <a:ext cx="171846" cy="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5060" tIns="42530" rIns="85060" bIns="4253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488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29" y="131763"/>
            <a:ext cx="2640426" cy="1705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50" y="4816475"/>
            <a:ext cx="22098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36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popular tablet</a:t>
            </a:r>
          </a:p>
          <a:p>
            <a:r>
              <a:rPr lang="en-US" dirty="0" smtClean="0"/>
              <a:t>Cause of most “BYOD”</a:t>
            </a:r>
          </a:p>
          <a:p>
            <a:r>
              <a:rPr lang="en-US" dirty="0" err="1" smtClean="0"/>
              <a:t>Dev</a:t>
            </a:r>
            <a:r>
              <a:rPr lang="en-US" dirty="0" smtClean="0"/>
              <a:t> platform</a:t>
            </a:r>
          </a:p>
          <a:p>
            <a:pPr lvl="1"/>
            <a:r>
              <a:rPr lang="en-US" dirty="0" smtClean="0"/>
              <a:t>Native Objective C</a:t>
            </a:r>
          </a:p>
          <a:p>
            <a:pPr lvl="1"/>
            <a:r>
              <a:rPr lang="en-US" dirty="0" smtClean="0"/>
              <a:t>HTML 5</a:t>
            </a:r>
          </a:p>
          <a:p>
            <a:pPr lvl="1"/>
            <a:r>
              <a:rPr lang="en-US" dirty="0" err="1" smtClean="0"/>
              <a:t>MonoTouch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832" y="2108200"/>
            <a:ext cx="2705358" cy="1651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087" y="4845050"/>
            <a:ext cx="14192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36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Phone 8</a:t>
            </a:r>
          </a:p>
          <a:p>
            <a:pPr lvl="1"/>
            <a:r>
              <a:rPr lang="en-US" dirty="0" smtClean="0"/>
              <a:t>Windows 8 kernel</a:t>
            </a:r>
          </a:p>
          <a:p>
            <a:r>
              <a:rPr lang="en-US" dirty="0" err="1" smtClean="0"/>
              <a:t>Dev</a:t>
            </a:r>
            <a:r>
              <a:rPr lang="en-US" dirty="0" smtClean="0"/>
              <a:t> platform</a:t>
            </a:r>
          </a:p>
          <a:p>
            <a:pPr lvl="1"/>
            <a:r>
              <a:rPr lang="en-US" dirty="0" smtClean="0"/>
              <a:t>Windows Runtime (</a:t>
            </a:r>
            <a:r>
              <a:rPr lang="en-US" dirty="0" err="1" smtClean="0"/>
              <a:t>WinPRT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58" y="3673726"/>
            <a:ext cx="2146523" cy="2074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50" y="4987925"/>
            <a:ext cx="2286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55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Server Futures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6442" y="1207014"/>
          <a:ext cx="8867771" cy="4606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0457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 Apps Live! Las Vegas 2013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isual Studio Live! Las Vegas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Visual Studio Live! Las Vegas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Las Vegas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</TotalTime>
  <Words>396</Words>
  <Application>Microsoft Office PowerPoint</Application>
  <PresentationFormat>On-screen Show (4:3)</PresentationFormat>
  <Paragraphs>158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Franklin Gothic Medium</vt:lpstr>
      <vt:lpstr>Lucida Console</vt:lpstr>
      <vt:lpstr>Segoe Light</vt:lpstr>
      <vt:lpstr>Times</vt:lpstr>
      <vt:lpstr>Times New Roman</vt:lpstr>
      <vt:lpstr>Modern Apps Live! Las Vegas 2013</vt:lpstr>
      <vt:lpstr>Introduction to  Modern App Development </vt:lpstr>
      <vt:lpstr>About Modern Apps Live!</vt:lpstr>
      <vt:lpstr>Primary Change Drivers</vt:lpstr>
      <vt:lpstr>Assumed Constants</vt:lpstr>
      <vt:lpstr>Impact</vt:lpstr>
      <vt:lpstr>Windows 8</vt:lpstr>
      <vt:lpstr>iPad</vt:lpstr>
      <vt:lpstr>Windows Phone</vt:lpstr>
      <vt:lpstr>Potential Server Futures</vt:lpstr>
      <vt:lpstr>PowerPoint Presentation</vt:lpstr>
      <vt:lpstr>Cloud Computing Models</vt:lpstr>
      <vt:lpstr>MyVote App Architecture</vt:lpstr>
      <vt:lpstr>MyVote Team</vt:lpstr>
      <vt:lpstr>Tools and Technologies</vt:lpstr>
      <vt:lpstr>Project/Team Management</vt:lpstr>
      <vt:lpstr>Distributed Communication</vt:lpstr>
      <vt:lpstr>App Server</vt:lpstr>
      <vt:lpstr>Mobile Services</vt:lpstr>
      <vt:lpstr>SQL Database</vt:lpstr>
      <vt:lpstr>Modern App Walkthrough</vt:lpstr>
      <vt:lpstr>Going Forward</vt:lpstr>
      <vt:lpstr>Modern Apps: End-to-End</vt:lpstr>
      <vt:lpstr>Thank you!</vt:lpstr>
    </vt:vector>
  </TitlesOfParts>
  <Company>1105 Media,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That is Really Long and Covers Two Lines</dc:title>
  <dc:creator>Brent Sutton</dc:creator>
  <cp:lastModifiedBy>Rockford Lhotka</cp:lastModifiedBy>
  <cp:revision>63</cp:revision>
  <dcterms:created xsi:type="dcterms:W3CDTF">2004-06-15T18:50:25Z</dcterms:created>
  <dcterms:modified xsi:type="dcterms:W3CDTF">2013-03-11T05:32:36Z</dcterms:modified>
</cp:coreProperties>
</file>