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318" r:id="rId2"/>
    <p:sldId id="323" r:id="rId3"/>
    <p:sldId id="322" r:id="rId4"/>
    <p:sldId id="324" r:id="rId5"/>
    <p:sldId id="325" r:id="rId6"/>
    <p:sldId id="326" r:id="rId7"/>
    <p:sldId id="331" r:id="rId8"/>
    <p:sldId id="332" r:id="rId9"/>
    <p:sldId id="327" r:id="rId10"/>
    <p:sldId id="341" r:id="rId11"/>
    <p:sldId id="333" r:id="rId12"/>
    <p:sldId id="334" r:id="rId13"/>
    <p:sldId id="328" r:id="rId14"/>
    <p:sldId id="336" r:id="rId15"/>
    <p:sldId id="329" r:id="rId16"/>
    <p:sldId id="338" r:id="rId17"/>
    <p:sldId id="330" r:id="rId18"/>
    <p:sldId id="340" r:id="rId19"/>
    <p:sldId id="342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95D5"/>
    <a:srgbClr val="80FF00"/>
    <a:srgbClr val="00FF00"/>
    <a:srgbClr val="669B48"/>
    <a:srgbClr val="4682C7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7" autoAdjust="0"/>
    <p:restoredTop sz="90370" autoAdjust="0"/>
  </p:normalViewPr>
  <p:slideViewPr>
    <p:cSldViewPr snapToGrid="0">
      <p:cViewPr varScale="1">
        <p:scale>
          <a:sx n="118" d="100"/>
          <a:sy n="118" d="100"/>
        </p:scale>
        <p:origin x="13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6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7B4FF-DFFB-4634-BDBB-C386D9639BC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00C541-1FD9-46ED-9631-0BAAD26E3635}">
      <dgm:prSet phldrT="[Text]"/>
      <dgm:spPr/>
      <dgm:t>
        <a:bodyPr/>
        <a:lstStyle/>
        <a:p>
          <a:r>
            <a:rPr lang="en-US" dirty="0" smtClean="0"/>
            <a:t>Quality is team’s job, not just testers</a:t>
          </a:r>
          <a:endParaRPr lang="en-US" dirty="0"/>
        </a:p>
      </dgm:t>
    </dgm:pt>
    <dgm:pt modelId="{90C879B7-FBDC-4B9C-9553-FF307DA351B2}" type="parTrans" cxnId="{3C1921BC-BE31-4764-97A0-422C8DC613AC}">
      <dgm:prSet/>
      <dgm:spPr/>
      <dgm:t>
        <a:bodyPr/>
        <a:lstStyle/>
        <a:p>
          <a:endParaRPr lang="en-US"/>
        </a:p>
      </dgm:t>
    </dgm:pt>
    <dgm:pt modelId="{FDEE357D-B368-4628-8DBE-C0A0FA0F0708}" type="sibTrans" cxnId="{3C1921BC-BE31-4764-97A0-422C8DC613AC}">
      <dgm:prSet/>
      <dgm:spPr/>
      <dgm:t>
        <a:bodyPr/>
        <a:lstStyle/>
        <a:p>
          <a:endParaRPr lang="en-US"/>
        </a:p>
      </dgm:t>
    </dgm:pt>
    <dgm:pt modelId="{7FDA1BE1-9329-49EA-8C05-16D1E567B271}">
      <dgm:prSet/>
      <dgm:spPr/>
      <dgm:t>
        <a:bodyPr/>
        <a:lstStyle/>
        <a:p>
          <a:r>
            <a:rPr lang="en-US" dirty="0" smtClean="0"/>
            <a:t>Team needs </a:t>
          </a:r>
          <a:r>
            <a:rPr lang="en-US" dirty="0" err="1" smtClean="0"/>
            <a:t>infon</a:t>
          </a:r>
          <a:r>
            <a:rPr lang="en-US" dirty="0" smtClean="0"/>
            <a:t> to make decisions</a:t>
          </a:r>
        </a:p>
      </dgm:t>
    </dgm:pt>
    <dgm:pt modelId="{DDAAAE98-6F87-40E0-98C5-B6F015546D02}" type="parTrans" cxnId="{F5BC46F3-E2D5-4B6C-A33E-88D2674923CD}">
      <dgm:prSet/>
      <dgm:spPr/>
      <dgm:t>
        <a:bodyPr/>
        <a:lstStyle/>
        <a:p>
          <a:endParaRPr lang="en-US"/>
        </a:p>
      </dgm:t>
    </dgm:pt>
    <dgm:pt modelId="{7A24E724-BF42-4C74-84BF-CD780BD86FA2}" type="sibTrans" cxnId="{F5BC46F3-E2D5-4B6C-A33E-88D2674923CD}">
      <dgm:prSet/>
      <dgm:spPr/>
      <dgm:t>
        <a:bodyPr/>
        <a:lstStyle/>
        <a:p>
          <a:endParaRPr lang="en-US"/>
        </a:p>
      </dgm:t>
    </dgm:pt>
    <dgm:pt modelId="{218DF556-7E03-451D-8DA2-23D1C77D118F}">
      <dgm:prSet/>
      <dgm:spPr/>
      <dgm:t>
        <a:bodyPr/>
        <a:lstStyle/>
        <a:p>
          <a:r>
            <a:rPr lang="en-US" dirty="0" smtClean="0"/>
            <a:t>Testing activities provide information</a:t>
          </a:r>
        </a:p>
      </dgm:t>
    </dgm:pt>
    <dgm:pt modelId="{61E7DC0E-A65E-4011-8492-FA94CFBEB991}" type="parTrans" cxnId="{B9DF8A98-A0E8-4B28-A3F6-79736D3C7579}">
      <dgm:prSet/>
      <dgm:spPr/>
      <dgm:t>
        <a:bodyPr/>
        <a:lstStyle/>
        <a:p>
          <a:endParaRPr lang="en-US"/>
        </a:p>
      </dgm:t>
    </dgm:pt>
    <dgm:pt modelId="{28DF3899-63D3-42E2-B0E6-07B0D5C6590A}" type="sibTrans" cxnId="{B9DF8A98-A0E8-4B28-A3F6-79736D3C7579}">
      <dgm:prSet/>
      <dgm:spPr/>
      <dgm:t>
        <a:bodyPr/>
        <a:lstStyle/>
        <a:p>
          <a:endParaRPr lang="en-US"/>
        </a:p>
      </dgm:t>
    </dgm:pt>
    <dgm:pt modelId="{D7FBAD5A-90C8-4F95-B8D3-143099B2FAE7}">
      <dgm:prSet/>
      <dgm:spPr/>
      <dgm:t>
        <a:bodyPr/>
        <a:lstStyle/>
        <a:p>
          <a:r>
            <a:rPr lang="en-US" dirty="0" smtClean="0"/>
            <a:t>Assign testing activities to people best able to provide that information</a:t>
          </a:r>
        </a:p>
      </dgm:t>
    </dgm:pt>
    <dgm:pt modelId="{B9D64297-B1F6-491B-B09C-D4A43F3B5402}" type="parTrans" cxnId="{CDE35AC5-0AB0-419F-80A5-9EC12DD0C51E}">
      <dgm:prSet/>
      <dgm:spPr/>
      <dgm:t>
        <a:bodyPr/>
        <a:lstStyle/>
        <a:p>
          <a:endParaRPr lang="en-US"/>
        </a:p>
      </dgm:t>
    </dgm:pt>
    <dgm:pt modelId="{A3219BB3-52C9-4261-B654-B56D97FF2DF3}" type="sibTrans" cxnId="{CDE35AC5-0AB0-419F-80A5-9EC12DD0C51E}">
      <dgm:prSet/>
      <dgm:spPr/>
      <dgm:t>
        <a:bodyPr/>
        <a:lstStyle/>
        <a:p>
          <a:endParaRPr lang="en-US"/>
        </a:p>
      </dgm:t>
    </dgm:pt>
    <dgm:pt modelId="{61322D59-8DD1-43FD-93DB-67F962E3769A}" type="pres">
      <dgm:prSet presAssocID="{02D7B4FF-DFFB-4634-BDBB-C386D9639BC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89D110-F524-4547-90AF-8A40E1117353}" type="pres">
      <dgm:prSet presAssocID="{02D7B4FF-DFFB-4634-BDBB-C386D9639BC8}" presName="dummyMaxCanvas" presStyleCnt="0">
        <dgm:presLayoutVars/>
      </dgm:prSet>
      <dgm:spPr/>
    </dgm:pt>
    <dgm:pt modelId="{225BAC41-9FA8-4F1B-81DE-7C71F8D7A211}" type="pres">
      <dgm:prSet presAssocID="{02D7B4FF-DFFB-4634-BDBB-C386D9639BC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A7C7A7-D384-49EE-8C0C-B104C379A25E}" type="pres">
      <dgm:prSet presAssocID="{02D7B4FF-DFFB-4634-BDBB-C386D9639BC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C3DAF9-FF6A-4A1D-B8CE-ED4C6BC10688}" type="pres">
      <dgm:prSet presAssocID="{02D7B4FF-DFFB-4634-BDBB-C386D9639BC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2D4EC-3EA6-47DA-B8FD-6D81FDACED67}" type="pres">
      <dgm:prSet presAssocID="{02D7B4FF-DFFB-4634-BDBB-C386D9639BC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467084-BE62-4438-9956-DD4C231184BC}" type="pres">
      <dgm:prSet presAssocID="{02D7B4FF-DFFB-4634-BDBB-C386D9639BC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3C044-66EA-4233-84B2-E9AF3FAC88F0}" type="pres">
      <dgm:prSet presAssocID="{02D7B4FF-DFFB-4634-BDBB-C386D9639BC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508A3E-6D5C-4E43-9B31-02D8D319D255}" type="pres">
      <dgm:prSet presAssocID="{02D7B4FF-DFFB-4634-BDBB-C386D9639BC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CDC02-968F-4E4D-8F8E-4808C64C6E14}" type="pres">
      <dgm:prSet presAssocID="{02D7B4FF-DFFB-4634-BDBB-C386D9639BC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7F24FB-E4B6-4271-9F48-45A8AA0644A6}" type="pres">
      <dgm:prSet presAssocID="{02D7B4FF-DFFB-4634-BDBB-C386D9639BC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12AF2D-2D95-4E74-A046-AF1C656320AA}" type="pres">
      <dgm:prSet presAssocID="{02D7B4FF-DFFB-4634-BDBB-C386D9639BC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CFB30-4C84-45D8-B3EF-5326C9E14FF5}" type="pres">
      <dgm:prSet presAssocID="{02D7B4FF-DFFB-4634-BDBB-C386D9639BC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C1DD69-B9CD-46AD-BA4D-64BCDED032FF}" type="presOf" srcId="{1100C541-1FD9-46ED-9631-0BAAD26E3635}" destId="{47ECDC02-968F-4E4D-8F8E-4808C64C6E14}" srcOrd="1" destOrd="0" presId="urn:microsoft.com/office/officeart/2005/8/layout/vProcess5"/>
    <dgm:cxn modelId="{F5BC46F3-E2D5-4B6C-A33E-88D2674923CD}" srcId="{02D7B4FF-DFFB-4634-BDBB-C386D9639BC8}" destId="{7FDA1BE1-9329-49EA-8C05-16D1E567B271}" srcOrd="1" destOrd="0" parTransId="{DDAAAE98-6F87-40E0-98C5-B6F015546D02}" sibTransId="{7A24E724-BF42-4C74-84BF-CD780BD86FA2}"/>
    <dgm:cxn modelId="{7E4AC6C7-3A02-4ED6-A240-D5BBAAF79411}" type="presOf" srcId="{02D7B4FF-DFFB-4634-BDBB-C386D9639BC8}" destId="{61322D59-8DD1-43FD-93DB-67F962E3769A}" srcOrd="0" destOrd="0" presId="urn:microsoft.com/office/officeart/2005/8/layout/vProcess5"/>
    <dgm:cxn modelId="{E9E44A72-F913-4FAD-A3E2-D41B9322A5DF}" type="presOf" srcId="{7FDA1BE1-9329-49EA-8C05-16D1E567B271}" destId="{AB7F24FB-E4B6-4271-9F48-45A8AA0644A6}" srcOrd="1" destOrd="0" presId="urn:microsoft.com/office/officeart/2005/8/layout/vProcess5"/>
    <dgm:cxn modelId="{A9CDE7F9-D731-4B95-A2A2-C878CF85F1E9}" type="presOf" srcId="{D7FBAD5A-90C8-4F95-B8D3-143099B2FAE7}" destId="{3BDCFB30-4C84-45D8-B3EF-5326C9E14FF5}" srcOrd="1" destOrd="0" presId="urn:microsoft.com/office/officeart/2005/8/layout/vProcess5"/>
    <dgm:cxn modelId="{016C70D1-5754-48CB-A713-64E4701B7785}" type="presOf" srcId="{D7FBAD5A-90C8-4F95-B8D3-143099B2FAE7}" destId="{E6F2D4EC-3EA6-47DA-B8FD-6D81FDACED67}" srcOrd="0" destOrd="0" presId="urn:microsoft.com/office/officeart/2005/8/layout/vProcess5"/>
    <dgm:cxn modelId="{D39886D1-A673-45BF-B5AD-1A2895CB7C69}" type="presOf" srcId="{218DF556-7E03-451D-8DA2-23D1C77D118F}" destId="{5912AF2D-2D95-4E74-A046-AF1C656320AA}" srcOrd="1" destOrd="0" presId="urn:microsoft.com/office/officeart/2005/8/layout/vProcess5"/>
    <dgm:cxn modelId="{AD0DF44F-FF06-47F0-A3F8-CA29498E5FAE}" type="presOf" srcId="{1100C541-1FD9-46ED-9631-0BAAD26E3635}" destId="{225BAC41-9FA8-4F1B-81DE-7C71F8D7A211}" srcOrd="0" destOrd="0" presId="urn:microsoft.com/office/officeart/2005/8/layout/vProcess5"/>
    <dgm:cxn modelId="{244BDCE4-294D-4D0A-9F69-DC5141F1B449}" type="presOf" srcId="{28DF3899-63D3-42E2-B0E6-07B0D5C6590A}" destId="{86508A3E-6D5C-4E43-9B31-02D8D319D255}" srcOrd="0" destOrd="0" presId="urn:microsoft.com/office/officeart/2005/8/layout/vProcess5"/>
    <dgm:cxn modelId="{50DE075E-D2DB-4013-83F7-A9DB8193F78C}" type="presOf" srcId="{FDEE357D-B368-4628-8DBE-C0A0FA0F0708}" destId="{E9467084-BE62-4438-9956-DD4C231184BC}" srcOrd="0" destOrd="0" presId="urn:microsoft.com/office/officeart/2005/8/layout/vProcess5"/>
    <dgm:cxn modelId="{157BDA4B-CBA9-40A7-8447-980DEEAEA2B5}" type="presOf" srcId="{7FDA1BE1-9329-49EA-8C05-16D1E567B271}" destId="{BAA7C7A7-D384-49EE-8C0C-B104C379A25E}" srcOrd="0" destOrd="0" presId="urn:microsoft.com/office/officeart/2005/8/layout/vProcess5"/>
    <dgm:cxn modelId="{B9DF8A98-A0E8-4B28-A3F6-79736D3C7579}" srcId="{02D7B4FF-DFFB-4634-BDBB-C386D9639BC8}" destId="{218DF556-7E03-451D-8DA2-23D1C77D118F}" srcOrd="2" destOrd="0" parTransId="{61E7DC0E-A65E-4011-8492-FA94CFBEB991}" sibTransId="{28DF3899-63D3-42E2-B0E6-07B0D5C6590A}"/>
    <dgm:cxn modelId="{CDE35AC5-0AB0-419F-80A5-9EC12DD0C51E}" srcId="{02D7B4FF-DFFB-4634-BDBB-C386D9639BC8}" destId="{D7FBAD5A-90C8-4F95-B8D3-143099B2FAE7}" srcOrd="3" destOrd="0" parTransId="{B9D64297-B1F6-491B-B09C-D4A43F3B5402}" sibTransId="{A3219BB3-52C9-4261-B654-B56D97FF2DF3}"/>
    <dgm:cxn modelId="{7436E2D8-CD84-4C4C-B264-DFE655052508}" type="presOf" srcId="{218DF556-7E03-451D-8DA2-23D1C77D118F}" destId="{7EC3DAF9-FF6A-4A1D-B8CE-ED4C6BC10688}" srcOrd="0" destOrd="0" presId="urn:microsoft.com/office/officeart/2005/8/layout/vProcess5"/>
    <dgm:cxn modelId="{3C1921BC-BE31-4764-97A0-422C8DC613AC}" srcId="{02D7B4FF-DFFB-4634-BDBB-C386D9639BC8}" destId="{1100C541-1FD9-46ED-9631-0BAAD26E3635}" srcOrd="0" destOrd="0" parTransId="{90C879B7-FBDC-4B9C-9553-FF307DA351B2}" sibTransId="{FDEE357D-B368-4628-8DBE-C0A0FA0F0708}"/>
    <dgm:cxn modelId="{96E4882B-6970-4BE9-9BC3-73501779650C}" type="presOf" srcId="{7A24E724-BF42-4C74-84BF-CD780BD86FA2}" destId="{82B3C044-66EA-4233-84B2-E9AF3FAC88F0}" srcOrd="0" destOrd="0" presId="urn:microsoft.com/office/officeart/2005/8/layout/vProcess5"/>
    <dgm:cxn modelId="{89DFDACC-F2A7-42A5-9DD4-F93DC2E027AE}" type="presParOf" srcId="{61322D59-8DD1-43FD-93DB-67F962E3769A}" destId="{0889D110-F524-4547-90AF-8A40E1117353}" srcOrd="0" destOrd="0" presId="urn:microsoft.com/office/officeart/2005/8/layout/vProcess5"/>
    <dgm:cxn modelId="{40011074-7F7F-4F58-92E5-AA9CD53887D5}" type="presParOf" srcId="{61322D59-8DD1-43FD-93DB-67F962E3769A}" destId="{225BAC41-9FA8-4F1B-81DE-7C71F8D7A211}" srcOrd="1" destOrd="0" presId="urn:microsoft.com/office/officeart/2005/8/layout/vProcess5"/>
    <dgm:cxn modelId="{3B5251A4-8111-49DB-84DA-47F8775AA1C7}" type="presParOf" srcId="{61322D59-8DD1-43FD-93DB-67F962E3769A}" destId="{BAA7C7A7-D384-49EE-8C0C-B104C379A25E}" srcOrd="2" destOrd="0" presId="urn:microsoft.com/office/officeart/2005/8/layout/vProcess5"/>
    <dgm:cxn modelId="{052D31BC-5C19-4298-85B9-22E2576F7C3C}" type="presParOf" srcId="{61322D59-8DD1-43FD-93DB-67F962E3769A}" destId="{7EC3DAF9-FF6A-4A1D-B8CE-ED4C6BC10688}" srcOrd="3" destOrd="0" presId="urn:microsoft.com/office/officeart/2005/8/layout/vProcess5"/>
    <dgm:cxn modelId="{371096AF-CCBB-4FDA-B0A8-E3B599A181A1}" type="presParOf" srcId="{61322D59-8DD1-43FD-93DB-67F962E3769A}" destId="{E6F2D4EC-3EA6-47DA-B8FD-6D81FDACED67}" srcOrd="4" destOrd="0" presId="urn:microsoft.com/office/officeart/2005/8/layout/vProcess5"/>
    <dgm:cxn modelId="{E962D813-0280-4157-AD05-B65F0D391FF8}" type="presParOf" srcId="{61322D59-8DD1-43FD-93DB-67F962E3769A}" destId="{E9467084-BE62-4438-9956-DD4C231184BC}" srcOrd="5" destOrd="0" presId="urn:microsoft.com/office/officeart/2005/8/layout/vProcess5"/>
    <dgm:cxn modelId="{7D5AA1ED-78A5-45B7-A3AC-D95B2655333A}" type="presParOf" srcId="{61322D59-8DD1-43FD-93DB-67F962E3769A}" destId="{82B3C044-66EA-4233-84B2-E9AF3FAC88F0}" srcOrd="6" destOrd="0" presId="urn:microsoft.com/office/officeart/2005/8/layout/vProcess5"/>
    <dgm:cxn modelId="{A8DC99E4-F040-4B3A-A736-59ED11E45226}" type="presParOf" srcId="{61322D59-8DD1-43FD-93DB-67F962E3769A}" destId="{86508A3E-6D5C-4E43-9B31-02D8D319D255}" srcOrd="7" destOrd="0" presId="urn:microsoft.com/office/officeart/2005/8/layout/vProcess5"/>
    <dgm:cxn modelId="{49E9721B-1FF0-4C8A-9155-95C887B444DC}" type="presParOf" srcId="{61322D59-8DD1-43FD-93DB-67F962E3769A}" destId="{47ECDC02-968F-4E4D-8F8E-4808C64C6E14}" srcOrd="8" destOrd="0" presId="urn:microsoft.com/office/officeart/2005/8/layout/vProcess5"/>
    <dgm:cxn modelId="{611FEB99-CC32-4250-8621-1C33CDA04EB9}" type="presParOf" srcId="{61322D59-8DD1-43FD-93DB-67F962E3769A}" destId="{AB7F24FB-E4B6-4271-9F48-45A8AA0644A6}" srcOrd="9" destOrd="0" presId="urn:microsoft.com/office/officeart/2005/8/layout/vProcess5"/>
    <dgm:cxn modelId="{7C34545F-5EDA-4D6E-85F9-45E01BEDD5E5}" type="presParOf" srcId="{61322D59-8DD1-43FD-93DB-67F962E3769A}" destId="{5912AF2D-2D95-4E74-A046-AF1C656320AA}" srcOrd="10" destOrd="0" presId="urn:microsoft.com/office/officeart/2005/8/layout/vProcess5"/>
    <dgm:cxn modelId="{AE6707F5-B9DD-44D6-8200-479E65F20367}" type="presParOf" srcId="{61322D59-8DD1-43FD-93DB-67F962E3769A}" destId="{3BDCFB30-4C84-45D8-B3EF-5326C9E14FF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3C4226-7330-461E-A115-0500402A077E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6C5E1E-EB6A-4D8C-969D-C4B9726FB544}">
      <dgm:prSet phldrT="[Text]"/>
      <dgm:spPr/>
      <dgm:t>
        <a:bodyPr/>
        <a:lstStyle/>
        <a:p>
          <a:r>
            <a:rPr lang="en-US" dirty="0" smtClean="0"/>
            <a:t>Story of the Product</a:t>
          </a:r>
          <a:endParaRPr lang="en-US" dirty="0"/>
        </a:p>
      </dgm:t>
    </dgm:pt>
    <dgm:pt modelId="{F71EE001-EBDD-4A8F-9A56-976F2EABF162}" type="parTrans" cxnId="{8761C327-F438-4E37-9DFF-576BC6D46690}">
      <dgm:prSet/>
      <dgm:spPr/>
      <dgm:t>
        <a:bodyPr/>
        <a:lstStyle/>
        <a:p>
          <a:endParaRPr lang="en-US"/>
        </a:p>
      </dgm:t>
    </dgm:pt>
    <dgm:pt modelId="{F380286D-BC87-4D27-8FC4-0EF4C6A6DAEF}" type="sibTrans" cxnId="{8761C327-F438-4E37-9DFF-576BC6D46690}">
      <dgm:prSet/>
      <dgm:spPr/>
      <dgm:t>
        <a:bodyPr/>
        <a:lstStyle/>
        <a:p>
          <a:endParaRPr lang="en-US"/>
        </a:p>
      </dgm:t>
    </dgm:pt>
    <dgm:pt modelId="{E16266AA-E399-456B-9C33-0A458A6394FE}">
      <dgm:prSet phldrT="[Text]"/>
      <dgm:spPr>
        <a:solidFill>
          <a:srgbClr val="0095D5"/>
        </a:solidFill>
      </dgm:spPr>
      <dgm:t>
        <a:bodyPr/>
        <a:lstStyle/>
        <a:p>
          <a:r>
            <a:rPr lang="en-US" dirty="0" smtClean="0"/>
            <a:t>How it fails</a:t>
          </a:r>
          <a:endParaRPr lang="en-US" dirty="0"/>
        </a:p>
      </dgm:t>
    </dgm:pt>
    <dgm:pt modelId="{0A508F88-6F43-4F89-9277-610EF339C8E8}" type="parTrans" cxnId="{DC905509-CE00-453D-A9D6-06580CDF5A1B}">
      <dgm:prSet/>
      <dgm:spPr/>
      <dgm:t>
        <a:bodyPr/>
        <a:lstStyle/>
        <a:p>
          <a:endParaRPr lang="en-US"/>
        </a:p>
      </dgm:t>
    </dgm:pt>
    <dgm:pt modelId="{A852936A-5D5F-426A-BF47-7B6D5C2C7BB9}" type="sibTrans" cxnId="{DC905509-CE00-453D-A9D6-06580CDF5A1B}">
      <dgm:prSet/>
      <dgm:spPr/>
      <dgm:t>
        <a:bodyPr/>
        <a:lstStyle/>
        <a:p>
          <a:endParaRPr lang="en-US"/>
        </a:p>
      </dgm:t>
    </dgm:pt>
    <dgm:pt modelId="{1D153CCD-9211-4C61-870E-191ACBC44F62}">
      <dgm:prSet phldrT="[Text]"/>
      <dgm:spPr/>
      <dgm:t>
        <a:bodyPr/>
        <a:lstStyle/>
        <a:p>
          <a:r>
            <a:rPr lang="en-US" dirty="0" smtClean="0"/>
            <a:t>Story of the Testing</a:t>
          </a:r>
          <a:endParaRPr lang="en-US" dirty="0"/>
        </a:p>
      </dgm:t>
    </dgm:pt>
    <dgm:pt modelId="{95DA46DA-A884-4AC4-94A0-B0DE958784DE}" type="parTrans" cxnId="{CA9EBCDA-FD06-4759-AE75-5136C2DE36BF}">
      <dgm:prSet/>
      <dgm:spPr/>
      <dgm:t>
        <a:bodyPr/>
        <a:lstStyle/>
        <a:p>
          <a:endParaRPr lang="en-US"/>
        </a:p>
      </dgm:t>
    </dgm:pt>
    <dgm:pt modelId="{83A2B5A4-789D-4993-A308-11A19CC7529C}" type="sibTrans" cxnId="{CA9EBCDA-FD06-4759-AE75-5136C2DE36BF}">
      <dgm:prSet/>
      <dgm:spPr/>
      <dgm:t>
        <a:bodyPr/>
        <a:lstStyle/>
        <a:p>
          <a:endParaRPr lang="en-US"/>
        </a:p>
      </dgm:t>
    </dgm:pt>
    <dgm:pt modelId="{5F0C464E-93CE-4029-A80B-5848F7E210AB}">
      <dgm:prSet phldrT="[Text]"/>
      <dgm:spPr/>
      <dgm:t>
        <a:bodyPr/>
        <a:lstStyle/>
        <a:p>
          <a:r>
            <a:rPr lang="en-US" dirty="0" smtClean="0"/>
            <a:t>Story of the Testing Quality</a:t>
          </a:r>
          <a:endParaRPr lang="en-US" dirty="0"/>
        </a:p>
      </dgm:t>
    </dgm:pt>
    <dgm:pt modelId="{F6EB0086-243B-45DB-91DA-E263A81F8334}" type="parTrans" cxnId="{0B9A7BE7-272A-4C85-BDD2-036668B7711B}">
      <dgm:prSet/>
      <dgm:spPr/>
      <dgm:t>
        <a:bodyPr/>
        <a:lstStyle/>
        <a:p>
          <a:endParaRPr lang="en-US"/>
        </a:p>
      </dgm:t>
    </dgm:pt>
    <dgm:pt modelId="{889A34CD-D804-491B-8645-F6C5F0BFCAE8}" type="sibTrans" cxnId="{0B9A7BE7-272A-4C85-BDD2-036668B7711B}">
      <dgm:prSet/>
      <dgm:spPr/>
      <dgm:t>
        <a:bodyPr/>
        <a:lstStyle/>
        <a:p>
          <a:endParaRPr lang="en-US"/>
        </a:p>
      </dgm:t>
    </dgm:pt>
    <dgm:pt modelId="{2BD368AE-6A59-409A-898E-0C73052C21BA}">
      <dgm:prSet phldrT="[Text]"/>
      <dgm:spPr/>
      <dgm:t>
        <a:bodyPr/>
        <a:lstStyle/>
        <a:p>
          <a:r>
            <a:rPr lang="en-US" dirty="0" smtClean="0"/>
            <a:t>Why we did the testing we did</a:t>
          </a:r>
          <a:endParaRPr lang="en-US" dirty="0"/>
        </a:p>
      </dgm:t>
    </dgm:pt>
    <dgm:pt modelId="{F0D038B3-25A6-432C-819C-7A5CC43D1C42}" type="parTrans" cxnId="{5980098D-2C5B-4FE5-B28A-492ACE20F411}">
      <dgm:prSet/>
      <dgm:spPr/>
      <dgm:t>
        <a:bodyPr/>
        <a:lstStyle/>
        <a:p>
          <a:endParaRPr lang="en-US"/>
        </a:p>
      </dgm:t>
    </dgm:pt>
    <dgm:pt modelId="{A98763AE-C45C-4C04-A0E4-247A5DD2152B}" type="sibTrans" cxnId="{5980098D-2C5B-4FE5-B28A-492ACE20F411}">
      <dgm:prSet/>
      <dgm:spPr/>
      <dgm:t>
        <a:bodyPr/>
        <a:lstStyle/>
        <a:p>
          <a:endParaRPr lang="en-US"/>
        </a:p>
      </dgm:t>
    </dgm:pt>
    <dgm:pt modelId="{BC2ACC2B-6AA2-49A0-BF2A-E0BADCF33C97}">
      <dgm:prSet phldrT="[Text]"/>
      <dgm:spPr/>
      <dgm:t>
        <a:bodyPr/>
        <a:lstStyle/>
        <a:p>
          <a:r>
            <a:rPr lang="en-US" dirty="0" smtClean="0"/>
            <a:t>Why this is (or isn’t) good enough</a:t>
          </a:r>
          <a:endParaRPr lang="en-US" dirty="0"/>
        </a:p>
      </dgm:t>
    </dgm:pt>
    <dgm:pt modelId="{583C01C9-5768-4D04-A124-73308AFCE042}" type="parTrans" cxnId="{074158F2-A662-4A00-88EC-3F336466C70B}">
      <dgm:prSet/>
      <dgm:spPr/>
      <dgm:t>
        <a:bodyPr/>
        <a:lstStyle/>
        <a:p>
          <a:endParaRPr lang="en-US"/>
        </a:p>
      </dgm:t>
    </dgm:pt>
    <dgm:pt modelId="{7B6F369D-6639-4702-BD6D-246B532BA21A}" type="sibTrans" cxnId="{074158F2-A662-4A00-88EC-3F336466C70B}">
      <dgm:prSet/>
      <dgm:spPr/>
      <dgm:t>
        <a:bodyPr/>
        <a:lstStyle/>
        <a:p>
          <a:endParaRPr lang="en-US"/>
        </a:p>
      </dgm:t>
    </dgm:pt>
    <dgm:pt modelId="{C0A2B8E5-6508-41E7-8A09-6147BA593D5A}">
      <dgm:prSet phldrT="[Text]"/>
      <dgm:spPr>
        <a:solidFill>
          <a:srgbClr val="0095D5"/>
        </a:solidFill>
      </dgm:spPr>
      <dgm:t>
        <a:bodyPr/>
        <a:lstStyle/>
        <a:p>
          <a:r>
            <a:rPr lang="en-US" dirty="0" smtClean="0"/>
            <a:t>How it might fail in ways that matter to our clients</a:t>
          </a:r>
          <a:endParaRPr lang="en-US" dirty="0"/>
        </a:p>
      </dgm:t>
    </dgm:pt>
    <dgm:pt modelId="{4BA9279E-0F99-4458-AF60-00D30525B1A5}" type="parTrans" cxnId="{B0F2CFF4-9B11-4ACD-9D3C-6AF9FC552641}">
      <dgm:prSet/>
      <dgm:spPr/>
      <dgm:t>
        <a:bodyPr/>
        <a:lstStyle/>
        <a:p>
          <a:endParaRPr lang="en-US"/>
        </a:p>
      </dgm:t>
    </dgm:pt>
    <dgm:pt modelId="{BA9D6F97-9EDA-4D6E-95F4-866B355DA12D}" type="sibTrans" cxnId="{B0F2CFF4-9B11-4ACD-9D3C-6AF9FC552641}">
      <dgm:prSet/>
      <dgm:spPr/>
      <dgm:t>
        <a:bodyPr/>
        <a:lstStyle/>
        <a:p>
          <a:endParaRPr lang="en-US"/>
        </a:p>
      </dgm:t>
    </dgm:pt>
    <dgm:pt modelId="{464DA9E2-FAB7-4317-9B26-07FBF3A90D45}">
      <dgm:prSet phldrT="[Text]"/>
      <dgm:spPr>
        <a:solidFill>
          <a:srgbClr val="FFCC0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Where we haven’t gone</a:t>
          </a:r>
          <a:endParaRPr lang="en-US" dirty="0">
            <a:solidFill>
              <a:schemeClr val="bg1"/>
            </a:solidFill>
          </a:endParaRPr>
        </a:p>
      </dgm:t>
    </dgm:pt>
    <dgm:pt modelId="{4EB12517-EB27-4070-A516-3CC8BB4306E1}" type="parTrans" cxnId="{3BDB271D-8512-42F7-AE8A-7A66BB17AB80}">
      <dgm:prSet/>
      <dgm:spPr/>
      <dgm:t>
        <a:bodyPr/>
        <a:lstStyle/>
        <a:p>
          <a:endParaRPr lang="en-US"/>
        </a:p>
      </dgm:t>
    </dgm:pt>
    <dgm:pt modelId="{71551540-7536-4D3F-AE0D-781999A7E73E}" type="sibTrans" cxnId="{3BDB271D-8512-42F7-AE8A-7A66BB17AB80}">
      <dgm:prSet/>
      <dgm:spPr/>
      <dgm:t>
        <a:bodyPr/>
        <a:lstStyle/>
        <a:p>
          <a:endParaRPr lang="en-US"/>
        </a:p>
      </dgm:t>
    </dgm:pt>
    <dgm:pt modelId="{303B9EA3-E3B8-4D03-BBC9-81238BAC3880}">
      <dgm:prSet phldrT="[Text]"/>
      <dgm:spPr>
        <a:solidFill>
          <a:srgbClr val="FFCC0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Where we won’t be going</a:t>
          </a:r>
          <a:endParaRPr lang="en-US" dirty="0">
            <a:solidFill>
              <a:schemeClr val="bg1"/>
            </a:solidFill>
          </a:endParaRPr>
        </a:p>
      </dgm:t>
    </dgm:pt>
    <dgm:pt modelId="{E9903B9B-7FEE-49F1-9CCB-B083F2E33848}" type="parTrans" cxnId="{8510B3B6-BAA8-4E1F-91D7-EBE40713F12C}">
      <dgm:prSet/>
      <dgm:spPr/>
      <dgm:t>
        <a:bodyPr/>
        <a:lstStyle/>
        <a:p>
          <a:endParaRPr lang="en-US"/>
        </a:p>
      </dgm:t>
    </dgm:pt>
    <dgm:pt modelId="{9976F144-455A-4816-BF7E-29AFF64AF6C7}" type="sibTrans" cxnId="{8510B3B6-BAA8-4E1F-91D7-EBE40713F12C}">
      <dgm:prSet/>
      <dgm:spPr/>
      <dgm:t>
        <a:bodyPr/>
        <a:lstStyle/>
        <a:p>
          <a:endParaRPr lang="en-US"/>
        </a:p>
      </dgm:t>
    </dgm:pt>
    <dgm:pt modelId="{8F88328E-17E0-4DD3-ACCD-3224325E16A5}">
      <dgm:prSet phldrT="[Text]"/>
      <dgm:spPr/>
      <dgm:t>
        <a:bodyPr/>
        <a:lstStyle/>
        <a:p>
          <a:r>
            <a:rPr lang="en-US" dirty="0" smtClean="0"/>
            <a:t>What we need to get more information</a:t>
          </a:r>
          <a:endParaRPr lang="en-US" dirty="0"/>
        </a:p>
      </dgm:t>
    </dgm:pt>
    <dgm:pt modelId="{56393CA2-E1BB-47B1-AE8A-7DB3E51AFE79}" type="parTrans" cxnId="{1B3AEFD8-EE1D-4178-98E2-C00FEC13FF61}">
      <dgm:prSet/>
      <dgm:spPr/>
      <dgm:t>
        <a:bodyPr/>
        <a:lstStyle/>
        <a:p>
          <a:endParaRPr lang="en-US"/>
        </a:p>
      </dgm:t>
    </dgm:pt>
    <dgm:pt modelId="{641BE730-A0CE-4060-8B46-5C0595D78ABF}" type="sibTrans" cxnId="{1B3AEFD8-EE1D-4178-98E2-C00FEC13FF61}">
      <dgm:prSet/>
      <dgm:spPr/>
      <dgm:t>
        <a:bodyPr/>
        <a:lstStyle/>
        <a:p>
          <a:endParaRPr lang="en-US"/>
        </a:p>
      </dgm:t>
    </dgm:pt>
    <dgm:pt modelId="{BAC219E6-93F7-4F71-ACC3-F0FAF68F1B9A}">
      <dgm:prSet phldrT="[Text]"/>
      <dgm:spPr>
        <a:solidFill>
          <a:srgbClr val="0095D5"/>
        </a:solidFill>
      </dgm:spPr>
      <dgm:t>
        <a:bodyPr/>
        <a:lstStyle/>
        <a:p>
          <a:endParaRPr lang="en-US" dirty="0"/>
        </a:p>
      </dgm:t>
    </dgm:pt>
    <dgm:pt modelId="{952FA32F-AEDC-4EEC-B9F2-EF15D0F447D1}" type="parTrans" cxnId="{742EEB45-99DD-4757-944B-A8275D44F49A}">
      <dgm:prSet/>
      <dgm:spPr/>
      <dgm:t>
        <a:bodyPr/>
        <a:lstStyle/>
        <a:p>
          <a:endParaRPr lang="en-US"/>
        </a:p>
      </dgm:t>
    </dgm:pt>
    <dgm:pt modelId="{6E8C2610-0F52-47FA-A56A-E94D420DE622}" type="sibTrans" cxnId="{742EEB45-99DD-4757-944B-A8275D44F49A}">
      <dgm:prSet/>
      <dgm:spPr/>
      <dgm:t>
        <a:bodyPr/>
        <a:lstStyle/>
        <a:p>
          <a:endParaRPr lang="en-US"/>
        </a:p>
      </dgm:t>
    </dgm:pt>
    <dgm:pt modelId="{1DF10EC5-5C34-478D-956C-5C3E7B4E76FC}">
      <dgm:prSet phldrT="[Text]"/>
      <dgm:spPr>
        <a:solidFill>
          <a:srgbClr val="0095D5"/>
        </a:solidFill>
      </dgm:spPr>
      <dgm:t>
        <a:bodyPr/>
        <a:lstStyle/>
        <a:p>
          <a:endParaRPr lang="en-US" dirty="0"/>
        </a:p>
      </dgm:t>
    </dgm:pt>
    <dgm:pt modelId="{2B922469-41DB-4949-ABBC-50919B08796E}" type="parTrans" cxnId="{87BDCC15-705B-4CD7-B4D7-36C3EBD2F9EB}">
      <dgm:prSet/>
      <dgm:spPr/>
      <dgm:t>
        <a:bodyPr/>
        <a:lstStyle/>
        <a:p>
          <a:endParaRPr lang="en-US"/>
        </a:p>
      </dgm:t>
    </dgm:pt>
    <dgm:pt modelId="{426DFE23-E12D-44D6-A9B5-7B16AB5D39A3}" type="sibTrans" cxnId="{87BDCC15-705B-4CD7-B4D7-36C3EBD2F9EB}">
      <dgm:prSet/>
      <dgm:spPr/>
      <dgm:t>
        <a:bodyPr/>
        <a:lstStyle/>
        <a:p>
          <a:endParaRPr lang="en-US"/>
        </a:p>
      </dgm:t>
    </dgm:pt>
    <dgm:pt modelId="{284EB30E-82CC-4C14-BAC9-F10802346AE8}">
      <dgm:prSet phldrT="[Text]"/>
      <dgm:spPr>
        <a:solidFill>
          <a:srgbClr val="FFCC00"/>
        </a:solidFill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9AC39C79-DB6E-4B89-AEC6-F319F4D8C2B5}" type="parTrans" cxnId="{CF9C6B24-346F-46C4-A96C-5779C6581FAF}">
      <dgm:prSet/>
      <dgm:spPr/>
      <dgm:t>
        <a:bodyPr/>
        <a:lstStyle/>
        <a:p>
          <a:endParaRPr lang="en-US"/>
        </a:p>
      </dgm:t>
    </dgm:pt>
    <dgm:pt modelId="{99E593E9-0AB7-47D1-8EE1-010749951739}" type="sibTrans" cxnId="{CF9C6B24-346F-46C4-A96C-5779C6581FAF}">
      <dgm:prSet/>
      <dgm:spPr/>
      <dgm:t>
        <a:bodyPr/>
        <a:lstStyle/>
        <a:p>
          <a:endParaRPr lang="en-US"/>
        </a:p>
      </dgm:t>
    </dgm:pt>
    <dgm:pt modelId="{FAF647A4-ADD8-4152-B301-E1AE46645081}">
      <dgm:prSet phldrT="[Text]"/>
      <dgm:spPr>
        <a:solidFill>
          <a:srgbClr val="FFCC00"/>
        </a:solidFill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71897360-8906-4FA7-8BB5-EF921158D73A}" type="parTrans" cxnId="{5E3FE52D-6370-43A9-AC8B-FD2F1869C6DB}">
      <dgm:prSet/>
      <dgm:spPr/>
      <dgm:t>
        <a:bodyPr/>
        <a:lstStyle/>
        <a:p>
          <a:endParaRPr lang="en-US"/>
        </a:p>
      </dgm:t>
    </dgm:pt>
    <dgm:pt modelId="{68A2EC46-E95E-46AF-8237-D3578D58FDF4}" type="sibTrans" cxnId="{5E3FE52D-6370-43A9-AC8B-FD2F1869C6DB}">
      <dgm:prSet/>
      <dgm:spPr/>
      <dgm:t>
        <a:bodyPr/>
        <a:lstStyle/>
        <a:p>
          <a:endParaRPr lang="en-US"/>
        </a:p>
      </dgm:t>
    </dgm:pt>
    <dgm:pt modelId="{753EE461-9A5D-4845-8A67-7BC702321B3F}">
      <dgm:prSet phldrT="[Text]"/>
      <dgm:spPr/>
      <dgm:t>
        <a:bodyPr/>
        <a:lstStyle/>
        <a:p>
          <a:endParaRPr lang="en-US" dirty="0"/>
        </a:p>
      </dgm:t>
    </dgm:pt>
    <dgm:pt modelId="{076896FF-BDB0-4FC1-A893-55070E0740C5}" type="parTrans" cxnId="{42F34054-27D7-4ED1-9382-C1A8F692BAF1}">
      <dgm:prSet/>
      <dgm:spPr/>
      <dgm:t>
        <a:bodyPr/>
        <a:lstStyle/>
        <a:p>
          <a:endParaRPr lang="en-US"/>
        </a:p>
      </dgm:t>
    </dgm:pt>
    <dgm:pt modelId="{43DB4606-3603-42E9-9996-500F8DAA2C4D}" type="sibTrans" cxnId="{42F34054-27D7-4ED1-9382-C1A8F692BAF1}">
      <dgm:prSet/>
      <dgm:spPr/>
      <dgm:t>
        <a:bodyPr/>
        <a:lstStyle/>
        <a:p>
          <a:endParaRPr lang="en-US"/>
        </a:p>
      </dgm:t>
    </dgm:pt>
    <dgm:pt modelId="{8CC81550-63FB-4AD8-823B-9BA441BD5883}">
      <dgm:prSet phldrT="[Text]"/>
      <dgm:spPr/>
      <dgm:t>
        <a:bodyPr/>
        <a:lstStyle/>
        <a:p>
          <a:endParaRPr lang="en-US" dirty="0"/>
        </a:p>
      </dgm:t>
    </dgm:pt>
    <dgm:pt modelId="{22FE17BE-8C70-4B7F-A182-C79B7B8083E0}" type="parTrans" cxnId="{EE5CDC9B-AC03-4F34-BFC1-86995C26EBA1}">
      <dgm:prSet/>
      <dgm:spPr/>
      <dgm:t>
        <a:bodyPr/>
        <a:lstStyle/>
        <a:p>
          <a:endParaRPr lang="en-US"/>
        </a:p>
      </dgm:t>
    </dgm:pt>
    <dgm:pt modelId="{FD6CB3B0-38D7-4C74-9222-98EB52D180FD}" type="sibTrans" cxnId="{EE5CDC9B-AC03-4F34-BFC1-86995C26EBA1}">
      <dgm:prSet/>
      <dgm:spPr/>
      <dgm:t>
        <a:bodyPr/>
        <a:lstStyle/>
        <a:p>
          <a:endParaRPr lang="en-US"/>
        </a:p>
      </dgm:t>
    </dgm:pt>
    <dgm:pt modelId="{6C7DAD8C-A4B5-4052-A951-D763A938A7E7}">
      <dgm:prSet phldrT="[Text]"/>
      <dgm:spPr/>
      <dgm:t>
        <a:bodyPr/>
        <a:lstStyle/>
        <a:p>
          <a:r>
            <a:rPr lang="en-US" dirty="0" smtClean="0"/>
            <a:t>Risks and costs</a:t>
          </a:r>
          <a:endParaRPr lang="en-US" dirty="0"/>
        </a:p>
      </dgm:t>
    </dgm:pt>
    <dgm:pt modelId="{D742586D-5191-4523-B1A6-B9DD55CA5DC9}" type="parTrans" cxnId="{B26ABF43-7CE1-4792-9FEA-17D137F2DD19}">
      <dgm:prSet/>
      <dgm:spPr/>
      <dgm:t>
        <a:bodyPr/>
        <a:lstStyle/>
        <a:p>
          <a:endParaRPr lang="en-US"/>
        </a:p>
      </dgm:t>
    </dgm:pt>
    <dgm:pt modelId="{2E32E048-6E2A-4376-9955-6D06511DEA5B}" type="sibTrans" cxnId="{B26ABF43-7CE1-4792-9FEA-17D137F2DD19}">
      <dgm:prSet/>
      <dgm:spPr/>
      <dgm:t>
        <a:bodyPr/>
        <a:lstStyle/>
        <a:p>
          <a:endParaRPr lang="en-US"/>
        </a:p>
      </dgm:t>
    </dgm:pt>
    <dgm:pt modelId="{0C778979-E690-4C2A-84A8-ECC886EBD6B2}">
      <dgm:prSet phldrT="[Text]"/>
      <dgm:spPr/>
      <dgm:t>
        <a:bodyPr/>
        <a:lstStyle/>
        <a:p>
          <a:endParaRPr lang="en-US" dirty="0"/>
        </a:p>
      </dgm:t>
    </dgm:pt>
    <dgm:pt modelId="{FBC4CE0B-0AAF-4AB6-AC2F-6EE3021BA03E}" type="parTrans" cxnId="{64BDA0B2-9E51-46B9-90B9-6AF91F016A7B}">
      <dgm:prSet/>
      <dgm:spPr/>
      <dgm:t>
        <a:bodyPr/>
        <a:lstStyle/>
        <a:p>
          <a:endParaRPr lang="en-US"/>
        </a:p>
      </dgm:t>
    </dgm:pt>
    <dgm:pt modelId="{AE7B844A-E18B-4CDF-804B-77448E59C2AC}" type="sibTrans" cxnId="{64BDA0B2-9E51-46B9-90B9-6AF91F016A7B}">
      <dgm:prSet/>
      <dgm:spPr/>
      <dgm:t>
        <a:bodyPr/>
        <a:lstStyle/>
        <a:p>
          <a:endParaRPr lang="en-US"/>
        </a:p>
      </dgm:t>
    </dgm:pt>
    <dgm:pt modelId="{6CE45960-EC63-428E-BD22-74F7FA05658B}">
      <dgm:prSet phldrT="[Text]"/>
      <dgm:spPr>
        <a:solidFill>
          <a:srgbClr val="0095D5"/>
        </a:solidFill>
      </dgm:spPr>
      <dgm:t>
        <a:bodyPr/>
        <a:lstStyle/>
        <a:p>
          <a:r>
            <a:rPr lang="en-US" dirty="0" smtClean="0"/>
            <a:t>How it can work</a:t>
          </a:r>
          <a:endParaRPr lang="en-US" dirty="0"/>
        </a:p>
      </dgm:t>
    </dgm:pt>
    <dgm:pt modelId="{0A6A7F74-C432-4F28-B9F8-689CCF90E469}" type="parTrans" cxnId="{191FA98A-4559-4E87-9FCB-31F4525F9A46}">
      <dgm:prSet/>
      <dgm:spPr/>
      <dgm:t>
        <a:bodyPr/>
        <a:lstStyle/>
        <a:p>
          <a:endParaRPr lang="en-US"/>
        </a:p>
      </dgm:t>
    </dgm:pt>
    <dgm:pt modelId="{7C18BD7E-7F54-429D-A8F8-BF4494887C1B}" type="sibTrans" cxnId="{191FA98A-4559-4E87-9FCB-31F4525F9A46}">
      <dgm:prSet/>
      <dgm:spPr/>
      <dgm:t>
        <a:bodyPr/>
        <a:lstStyle/>
        <a:p>
          <a:endParaRPr lang="en-US"/>
        </a:p>
      </dgm:t>
    </dgm:pt>
    <dgm:pt modelId="{9F35CBC8-8FB7-4ECA-9D49-A7CBCF595DB1}">
      <dgm:prSet phldrT="[Text]"/>
      <dgm:spPr>
        <a:solidFill>
          <a:srgbClr val="FFCC0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What we’ve done &amp; seen</a:t>
          </a:r>
          <a:endParaRPr lang="en-US" dirty="0">
            <a:solidFill>
              <a:schemeClr val="bg1"/>
            </a:solidFill>
          </a:endParaRPr>
        </a:p>
      </dgm:t>
    </dgm:pt>
    <dgm:pt modelId="{11CAB248-4739-446E-AE92-E5AF200E3467}" type="parTrans" cxnId="{E18494EE-F9FD-4A67-902E-A677DF9DC8E9}">
      <dgm:prSet/>
      <dgm:spPr/>
      <dgm:t>
        <a:bodyPr/>
        <a:lstStyle/>
        <a:p>
          <a:endParaRPr lang="en-US"/>
        </a:p>
      </dgm:t>
    </dgm:pt>
    <dgm:pt modelId="{FE1CCE3C-93BE-4FF6-A8DA-AE128AE9DB35}" type="sibTrans" cxnId="{E18494EE-F9FD-4A67-902E-A677DF9DC8E9}">
      <dgm:prSet/>
      <dgm:spPr/>
      <dgm:t>
        <a:bodyPr/>
        <a:lstStyle/>
        <a:p>
          <a:endParaRPr lang="en-US"/>
        </a:p>
      </dgm:t>
    </dgm:pt>
    <dgm:pt modelId="{125AD768-4F2A-4C2D-B27A-C845FF490A0B}" type="pres">
      <dgm:prSet presAssocID="{D63C4226-7330-461E-A115-0500402A077E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4E36C8B-1100-46C8-86FE-0189D1843A20}" type="pres">
      <dgm:prSet presAssocID="{386C5E1E-EB6A-4D8C-969D-C4B9726FB544}" presName="compositeNode" presStyleCnt="0">
        <dgm:presLayoutVars>
          <dgm:bulletEnabled val="1"/>
        </dgm:presLayoutVars>
      </dgm:prSet>
      <dgm:spPr/>
    </dgm:pt>
    <dgm:pt modelId="{A891884A-093F-4394-A13B-9D24191E1DC1}" type="pres">
      <dgm:prSet presAssocID="{386C5E1E-EB6A-4D8C-969D-C4B9726FB544}" presName="imag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125F650F-6886-468B-8769-54F552B4C8C8}" type="pres">
      <dgm:prSet presAssocID="{386C5E1E-EB6A-4D8C-969D-C4B9726FB544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097BB4-D461-42CF-8D58-0454B9941E60}" type="pres">
      <dgm:prSet presAssocID="{386C5E1E-EB6A-4D8C-969D-C4B9726FB544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1818FF-D6ED-4569-BEF7-ED7238A76F98}" type="pres">
      <dgm:prSet presAssocID="{F380286D-BC87-4D27-8FC4-0EF4C6A6DAEF}" presName="sibTrans" presStyleCnt="0"/>
      <dgm:spPr/>
    </dgm:pt>
    <dgm:pt modelId="{C5622854-DB62-4DCC-8B4D-A568A8FF7E46}" type="pres">
      <dgm:prSet presAssocID="{1D153CCD-9211-4C61-870E-191ACBC44F62}" presName="compositeNode" presStyleCnt="0">
        <dgm:presLayoutVars>
          <dgm:bulletEnabled val="1"/>
        </dgm:presLayoutVars>
      </dgm:prSet>
      <dgm:spPr/>
    </dgm:pt>
    <dgm:pt modelId="{EA395619-1DA9-4501-AC80-7DA399F7939D}" type="pres">
      <dgm:prSet presAssocID="{1D153CCD-9211-4C61-870E-191ACBC44F62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23476CA3-49FF-457C-9E22-3ED40E314386}" type="pres">
      <dgm:prSet presAssocID="{1D153CCD-9211-4C61-870E-191ACBC44F62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04C46-7977-4D3E-98FD-60DBB6D247B6}" type="pres">
      <dgm:prSet presAssocID="{1D153CCD-9211-4C61-870E-191ACBC44F62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97A37-860D-4F7F-BBEB-2DD8101CF2BC}" type="pres">
      <dgm:prSet presAssocID="{83A2B5A4-789D-4993-A308-11A19CC7529C}" presName="sibTrans" presStyleCnt="0"/>
      <dgm:spPr/>
    </dgm:pt>
    <dgm:pt modelId="{3BDB6EA2-4881-4CCD-9BD3-C184F0FB27AE}" type="pres">
      <dgm:prSet presAssocID="{5F0C464E-93CE-4029-A80B-5848F7E210AB}" presName="compositeNode" presStyleCnt="0">
        <dgm:presLayoutVars>
          <dgm:bulletEnabled val="1"/>
        </dgm:presLayoutVars>
      </dgm:prSet>
      <dgm:spPr/>
    </dgm:pt>
    <dgm:pt modelId="{1772FC1E-445A-49F1-AF2A-40D69096DB95}" type="pres">
      <dgm:prSet presAssocID="{5F0C464E-93CE-4029-A80B-5848F7E210AB}" presName="imag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FEEF8DC3-1D80-47CD-9A07-312E4A405A47}" type="pres">
      <dgm:prSet presAssocID="{5F0C464E-93CE-4029-A80B-5848F7E210AB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56517-A3B0-49A7-9AB5-77EFA0EE3F76}" type="pres">
      <dgm:prSet presAssocID="{5F0C464E-93CE-4029-A80B-5848F7E210AB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2EEB45-99DD-4757-944B-A8275D44F49A}" srcId="{386C5E1E-EB6A-4D8C-969D-C4B9726FB544}" destId="{BAC219E6-93F7-4F71-ACC3-F0FAF68F1B9A}" srcOrd="1" destOrd="0" parTransId="{952FA32F-AEDC-4EEC-B9F2-EF15D0F447D1}" sibTransId="{6E8C2610-0F52-47FA-A56A-E94D420DE622}"/>
    <dgm:cxn modelId="{CF9C6B24-346F-46C4-A96C-5779C6581FAF}" srcId="{1D153CCD-9211-4C61-870E-191ACBC44F62}" destId="{284EB30E-82CC-4C14-BAC9-F10802346AE8}" srcOrd="1" destOrd="0" parTransId="{9AC39C79-DB6E-4B89-AEC6-F319F4D8C2B5}" sibTransId="{99E593E9-0AB7-47D1-8EE1-010749951739}"/>
    <dgm:cxn modelId="{191FA98A-4559-4E87-9FCB-31F4525F9A46}" srcId="{386C5E1E-EB6A-4D8C-969D-C4B9726FB544}" destId="{6CE45960-EC63-428E-BD22-74F7FA05658B}" srcOrd="0" destOrd="0" parTransId="{0A6A7F74-C432-4F28-B9F8-689CCF90E469}" sibTransId="{7C18BD7E-7F54-429D-A8F8-BF4494887C1B}"/>
    <dgm:cxn modelId="{8761C327-F438-4E37-9DFF-576BC6D46690}" srcId="{D63C4226-7330-461E-A115-0500402A077E}" destId="{386C5E1E-EB6A-4D8C-969D-C4B9726FB544}" srcOrd="0" destOrd="0" parTransId="{F71EE001-EBDD-4A8F-9A56-976F2EABF162}" sibTransId="{F380286D-BC87-4D27-8FC4-0EF4C6A6DAEF}"/>
    <dgm:cxn modelId="{06FC30AD-9ABC-40E5-BE73-3572272A26C8}" type="presOf" srcId="{6C7DAD8C-A4B5-4052-A951-D763A938A7E7}" destId="{FEEF8DC3-1D80-47CD-9A07-312E4A405A47}" srcOrd="0" destOrd="6" presId="urn:microsoft.com/office/officeart/2005/8/layout/hList2"/>
    <dgm:cxn modelId="{64BDA0B2-9E51-46B9-90B9-6AF91F016A7B}" srcId="{5F0C464E-93CE-4029-A80B-5848F7E210AB}" destId="{0C778979-E690-4C2A-84A8-ECC886EBD6B2}" srcOrd="5" destOrd="0" parTransId="{FBC4CE0B-0AAF-4AB6-AC2F-6EE3021BA03E}" sibTransId="{AE7B844A-E18B-4CDF-804B-77448E59C2AC}"/>
    <dgm:cxn modelId="{908ED82E-62EE-4D79-AB8D-CA6C85EE3C30}" type="presOf" srcId="{0C778979-E690-4C2A-84A8-ECC886EBD6B2}" destId="{FEEF8DC3-1D80-47CD-9A07-312E4A405A47}" srcOrd="0" destOrd="5" presId="urn:microsoft.com/office/officeart/2005/8/layout/hList2"/>
    <dgm:cxn modelId="{87BDCC15-705B-4CD7-B4D7-36C3EBD2F9EB}" srcId="{386C5E1E-EB6A-4D8C-969D-C4B9726FB544}" destId="{1DF10EC5-5C34-478D-956C-5C3E7B4E76FC}" srcOrd="3" destOrd="0" parTransId="{2B922469-41DB-4949-ABBC-50919B08796E}" sibTransId="{426DFE23-E12D-44D6-A9B5-7B16AB5D39A3}"/>
    <dgm:cxn modelId="{4BE0145B-8D18-4713-B50D-E19522FDE173}" type="presOf" srcId="{9F35CBC8-8FB7-4ECA-9D49-A7CBCF595DB1}" destId="{23476CA3-49FF-457C-9E22-3ED40E314386}" srcOrd="0" destOrd="0" presId="urn:microsoft.com/office/officeart/2005/8/layout/hList2"/>
    <dgm:cxn modelId="{42F34054-27D7-4ED1-9382-C1A8F692BAF1}" srcId="{5F0C464E-93CE-4029-A80B-5848F7E210AB}" destId="{753EE461-9A5D-4845-8A67-7BC702321B3F}" srcOrd="1" destOrd="0" parTransId="{076896FF-BDB0-4FC1-A893-55070E0740C5}" sibTransId="{43DB4606-3603-42E9-9996-500F8DAA2C4D}"/>
    <dgm:cxn modelId="{1243DA29-95F4-4465-BF46-508364D873E2}" type="presOf" srcId="{2BD368AE-6A59-409A-898E-0C73052C21BA}" destId="{FEEF8DC3-1D80-47CD-9A07-312E4A405A47}" srcOrd="0" destOrd="0" presId="urn:microsoft.com/office/officeart/2005/8/layout/hList2"/>
    <dgm:cxn modelId="{074158F2-A662-4A00-88EC-3F336466C70B}" srcId="{5F0C464E-93CE-4029-A80B-5848F7E210AB}" destId="{BC2ACC2B-6AA2-49A0-BF2A-E0BADCF33C97}" srcOrd="2" destOrd="0" parTransId="{583C01C9-5768-4D04-A124-73308AFCE042}" sibTransId="{7B6F369D-6639-4702-BD6D-246B532BA21A}"/>
    <dgm:cxn modelId="{D74EA5A7-0158-485B-8D84-153D1B41644A}" type="presOf" srcId="{E16266AA-E399-456B-9C33-0A458A6394FE}" destId="{125F650F-6886-468B-8769-54F552B4C8C8}" srcOrd="0" destOrd="2" presId="urn:microsoft.com/office/officeart/2005/8/layout/hList2"/>
    <dgm:cxn modelId="{0B9A7BE7-272A-4C85-BDD2-036668B7711B}" srcId="{D63C4226-7330-461E-A115-0500402A077E}" destId="{5F0C464E-93CE-4029-A80B-5848F7E210AB}" srcOrd="2" destOrd="0" parTransId="{F6EB0086-243B-45DB-91DA-E263A81F8334}" sibTransId="{889A34CD-D804-491B-8645-F6C5F0BFCAE8}"/>
    <dgm:cxn modelId="{1B3AEFD8-EE1D-4178-98E2-C00FEC13FF61}" srcId="{5F0C464E-93CE-4029-A80B-5848F7E210AB}" destId="{8F88328E-17E0-4DD3-ACCD-3224325E16A5}" srcOrd="4" destOrd="0" parTransId="{56393CA2-E1BB-47B1-AE8A-7DB3E51AFE79}" sibTransId="{641BE730-A0CE-4060-8B46-5C0595D78ABF}"/>
    <dgm:cxn modelId="{8510B3B6-BAA8-4E1F-91D7-EBE40713F12C}" srcId="{1D153CCD-9211-4C61-870E-191ACBC44F62}" destId="{303B9EA3-E3B8-4D03-BBC9-81238BAC3880}" srcOrd="4" destOrd="0" parTransId="{E9903B9B-7FEE-49F1-9CCB-B083F2E33848}" sibTransId="{9976F144-455A-4816-BF7E-29AFF64AF6C7}"/>
    <dgm:cxn modelId="{652C9651-86E5-4315-8C5E-8A50C4F3F68A}" type="presOf" srcId="{1DF10EC5-5C34-478D-956C-5C3E7B4E76FC}" destId="{125F650F-6886-468B-8769-54F552B4C8C8}" srcOrd="0" destOrd="3" presId="urn:microsoft.com/office/officeart/2005/8/layout/hList2"/>
    <dgm:cxn modelId="{E18494EE-F9FD-4A67-902E-A677DF9DC8E9}" srcId="{1D153CCD-9211-4C61-870E-191ACBC44F62}" destId="{9F35CBC8-8FB7-4ECA-9D49-A7CBCF595DB1}" srcOrd="0" destOrd="0" parTransId="{11CAB248-4739-446E-AE92-E5AF200E3467}" sibTransId="{FE1CCE3C-93BE-4FF6-A8DA-AE128AE9DB35}"/>
    <dgm:cxn modelId="{8307DD9E-C831-4672-838E-89A7D418AF5A}" type="presOf" srcId="{386C5E1E-EB6A-4D8C-969D-C4B9726FB544}" destId="{E9097BB4-D461-42CF-8D58-0454B9941E60}" srcOrd="0" destOrd="0" presId="urn:microsoft.com/office/officeart/2005/8/layout/hList2"/>
    <dgm:cxn modelId="{1CD94A6D-32CD-48B1-9039-1DD88296C7AD}" type="presOf" srcId="{FAF647A4-ADD8-4152-B301-E1AE46645081}" destId="{23476CA3-49FF-457C-9E22-3ED40E314386}" srcOrd="0" destOrd="3" presId="urn:microsoft.com/office/officeart/2005/8/layout/hList2"/>
    <dgm:cxn modelId="{9805C914-8A46-41A5-9FCA-4359DD149C11}" type="presOf" srcId="{5F0C464E-93CE-4029-A80B-5848F7E210AB}" destId="{AD056517-A3B0-49A7-9AB5-77EFA0EE3F76}" srcOrd="0" destOrd="0" presId="urn:microsoft.com/office/officeart/2005/8/layout/hList2"/>
    <dgm:cxn modelId="{DC905509-CE00-453D-A9D6-06580CDF5A1B}" srcId="{386C5E1E-EB6A-4D8C-969D-C4B9726FB544}" destId="{E16266AA-E399-456B-9C33-0A458A6394FE}" srcOrd="2" destOrd="0" parTransId="{0A508F88-6F43-4F89-9277-610EF339C8E8}" sibTransId="{A852936A-5D5F-426A-BF47-7B6D5C2C7BB9}"/>
    <dgm:cxn modelId="{3BDB271D-8512-42F7-AE8A-7A66BB17AB80}" srcId="{1D153CCD-9211-4C61-870E-191ACBC44F62}" destId="{464DA9E2-FAB7-4317-9B26-07FBF3A90D45}" srcOrd="2" destOrd="0" parTransId="{4EB12517-EB27-4070-A516-3CC8BB4306E1}" sibTransId="{71551540-7536-4D3F-AE0D-781999A7E73E}"/>
    <dgm:cxn modelId="{0D82C622-7E13-4421-A0EB-6979AEEFB172}" type="presOf" srcId="{BAC219E6-93F7-4F71-ACC3-F0FAF68F1B9A}" destId="{125F650F-6886-468B-8769-54F552B4C8C8}" srcOrd="0" destOrd="1" presId="urn:microsoft.com/office/officeart/2005/8/layout/hList2"/>
    <dgm:cxn modelId="{B26ABF43-7CE1-4792-9FEA-17D137F2DD19}" srcId="{5F0C464E-93CE-4029-A80B-5848F7E210AB}" destId="{6C7DAD8C-A4B5-4052-A951-D763A938A7E7}" srcOrd="6" destOrd="0" parTransId="{D742586D-5191-4523-B1A6-B9DD55CA5DC9}" sibTransId="{2E32E048-6E2A-4376-9955-6D06511DEA5B}"/>
    <dgm:cxn modelId="{5980098D-2C5B-4FE5-B28A-492ACE20F411}" srcId="{5F0C464E-93CE-4029-A80B-5848F7E210AB}" destId="{2BD368AE-6A59-409A-898E-0C73052C21BA}" srcOrd="0" destOrd="0" parTransId="{F0D038B3-25A6-432C-819C-7A5CC43D1C42}" sibTransId="{A98763AE-C45C-4C04-A0E4-247A5DD2152B}"/>
    <dgm:cxn modelId="{A1A58B40-AF4F-47ED-B2F0-3DD7EF39ABE3}" type="presOf" srcId="{284EB30E-82CC-4C14-BAC9-F10802346AE8}" destId="{23476CA3-49FF-457C-9E22-3ED40E314386}" srcOrd="0" destOrd="1" presId="urn:microsoft.com/office/officeart/2005/8/layout/hList2"/>
    <dgm:cxn modelId="{CA9EBCDA-FD06-4759-AE75-5136C2DE36BF}" srcId="{D63C4226-7330-461E-A115-0500402A077E}" destId="{1D153CCD-9211-4C61-870E-191ACBC44F62}" srcOrd="1" destOrd="0" parTransId="{95DA46DA-A884-4AC4-94A0-B0DE958784DE}" sibTransId="{83A2B5A4-789D-4993-A308-11A19CC7529C}"/>
    <dgm:cxn modelId="{B304C617-2460-4CD1-95AB-F2730976F478}" type="presOf" srcId="{C0A2B8E5-6508-41E7-8A09-6147BA593D5A}" destId="{125F650F-6886-468B-8769-54F552B4C8C8}" srcOrd="0" destOrd="4" presId="urn:microsoft.com/office/officeart/2005/8/layout/hList2"/>
    <dgm:cxn modelId="{9118C53D-4F5E-459C-AAA8-FEB95C3C99A0}" type="presOf" srcId="{753EE461-9A5D-4845-8A67-7BC702321B3F}" destId="{FEEF8DC3-1D80-47CD-9A07-312E4A405A47}" srcOrd="0" destOrd="1" presId="urn:microsoft.com/office/officeart/2005/8/layout/hList2"/>
    <dgm:cxn modelId="{EE5CDC9B-AC03-4F34-BFC1-86995C26EBA1}" srcId="{5F0C464E-93CE-4029-A80B-5848F7E210AB}" destId="{8CC81550-63FB-4AD8-823B-9BA441BD5883}" srcOrd="3" destOrd="0" parTransId="{22FE17BE-8C70-4B7F-A182-C79B7B8083E0}" sibTransId="{FD6CB3B0-38D7-4C74-9222-98EB52D180FD}"/>
    <dgm:cxn modelId="{450BCA28-B301-4BEE-A8BD-317CB2668A56}" type="presOf" srcId="{6CE45960-EC63-428E-BD22-74F7FA05658B}" destId="{125F650F-6886-468B-8769-54F552B4C8C8}" srcOrd="0" destOrd="0" presId="urn:microsoft.com/office/officeart/2005/8/layout/hList2"/>
    <dgm:cxn modelId="{C0A3F33E-5C66-4273-BE37-57A7D595C57F}" type="presOf" srcId="{1D153CCD-9211-4C61-870E-191ACBC44F62}" destId="{61004C46-7977-4D3E-98FD-60DBB6D247B6}" srcOrd="0" destOrd="0" presId="urn:microsoft.com/office/officeart/2005/8/layout/hList2"/>
    <dgm:cxn modelId="{5E3FE52D-6370-43A9-AC8B-FD2F1869C6DB}" srcId="{1D153CCD-9211-4C61-870E-191ACBC44F62}" destId="{FAF647A4-ADD8-4152-B301-E1AE46645081}" srcOrd="3" destOrd="0" parTransId="{71897360-8906-4FA7-8BB5-EF921158D73A}" sibTransId="{68A2EC46-E95E-46AF-8237-D3578D58FDF4}"/>
    <dgm:cxn modelId="{90CCC1BC-C4B9-482E-A55F-6A518CC6C143}" type="presOf" srcId="{8F88328E-17E0-4DD3-ACCD-3224325E16A5}" destId="{FEEF8DC3-1D80-47CD-9A07-312E4A405A47}" srcOrd="0" destOrd="4" presId="urn:microsoft.com/office/officeart/2005/8/layout/hList2"/>
    <dgm:cxn modelId="{CB2989E8-C136-4198-80B0-D008A352C06D}" type="presOf" srcId="{BC2ACC2B-6AA2-49A0-BF2A-E0BADCF33C97}" destId="{FEEF8DC3-1D80-47CD-9A07-312E4A405A47}" srcOrd="0" destOrd="2" presId="urn:microsoft.com/office/officeart/2005/8/layout/hList2"/>
    <dgm:cxn modelId="{B0F2CFF4-9B11-4ACD-9D3C-6AF9FC552641}" srcId="{386C5E1E-EB6A-4D8C-969D-C4B9726FB544}" destId="{C0A2B8E5-6508-41E7-8A09-6147BA593D5A}" srcOrd="4" destOrd="0" parTransId="{4BA9279E-0F99-4458-AF60-00D30525B1A5}" sibTransId="{BA9D6F97-9EDA-4D6E-95F4-866B355DA12D}"/>
    <dgm:cxn modelId="{914D71C2-56D6-4C9F-AA5D-14B70338F347}" type="presOf" srcId="{303B9EA3-E3B8-4D03-BBC9-81238BAC3880}" destId="{23476CA3-49FF-457C-9E22-3ED40E314386}" srcOrd="0" destOrd="4" presId="urn:microsoft.com/office/officeart/2005/8/layout/hList2"/>
    <dgm:cxn modelId="{9A38E548-5788-43A9-AFAF-3CD52BBEDC54}" type="presOf" srcId="{8CC81550-63FB-4AD8-823B-9BA441BD5883}" destId="{FEEF8DC3-1D80-47CD-9A07-312E4A405A47}" srcOrd="0" destOrd="3" presId="urn:microsoft.com/office/officeart/2005/8/layout/hList2"/>
    <dgm:cxn modelId="{BE8D7BE5-AD86-4D7B-BDBE-6E269DDF2B8E}" type="presOf" srcId="{464DA9E2-FAB7-4317-9B26-07FBF3A90D45}" destId="{23476CA3-49FF-457C-9E22-3ED40E314386}" srcOrd="0" destOrd="2" presId="urn:microsoft.com/office/officeart/2005/8/layout/hList2"/>
    <dgm:cxn modelId="{83E1261C-C119-4E74-91CF-D9832559B5C8}" type="presOf" srcId="{D63C4226-7330-461E-A115-0500402A077E}" destId="{125AD768-4F2A-4C2D-B27A-C845FF490A0B}" srcOrd="0" destOrd="0" presId="urn:microsoft.com/office/officeart/2005/8/layout/hList2"/>
    <dgm:cxn modelId="{A14AA758-632B-433E-8B6E-BF8DEA8A2CBD}" type="presParOf" srcId="{125AD768-4F2A-4C2D-B27A-C845FF490A0B}" destId="{E4E36C8B-1100-46C8-86FE-0189D1843A20}" srcOrd="0" destOrd="0" presId="urn:microsoft.com/office/officeart/2005/8/layout/hList2"/>
    <dgm:cxn modelId="{998E282B-13A5-4106-9012-D3B3EE0F8A0A}" type="presParOf" srcId="{E4E36C8B-1100-46C8-86FE-0189D1843A20}" destId="{A891884A-093F-4394-A13B-9D24191E1DC1}" srcOrd="0" destOrd="0" presId="urn:microsoft.com/office/officeart/2005/8/layout/hList2"/>
    <dgm:cxn modelId="{3FBDDB17-C05A-4151-B9F2-9B5E8C677B76}" type="presParOf" srcId="{E4E36C8B-1100-46C8-86FE-0189D1843A20}" destId="{125F650F-6886-468B-8769-54F552B4C8C8}" srcOrd="1" destOrd="0" presId="urn:microsoft.com/office/officeart/2005/8/layout/hList2"/>
    <dgm:cxn modelId="{5F76730B-A504-4AAA-8EFE-A2D42040277F}" type="presParOf" srcId="{E4E36C8B-1100-46C8-86FE-0189D1843A20}" destId="{E9097BB4-D461-42CF-8D58-0454B9941E60}" srcOrd="2" destOrd="0" presId="urn:microsoft.com/office/officeart/2005/8/layout/hList2"/>
    <dgm:cxn modelId="{1AC95440-1610-43C2-B467-7D60ADE5557C}" type="presParOf" srcId="{125AD768-4F2A-4C2D-B27A-C845FF490A0B}" destId="{2D1818FF-D6ED-4569-BEF7-ED7238A76F98}" srcOrd="1" destOrd="0" presId="urn:microsoft.com/office/officeart/2005/8/layout/hList2"/>
    <dgm:cxn modelId="{26A9B334-D17B-4F4A-9A76-F73BBE66A324}" type="presParOf" srcId="{125AD768-4F2A-4C2D-B27A-C845FF490A0B}" destId="{C5622854-DB62-4DCC-8B4D-A568A8FF7E46}" srcOrd="2" destOrd="0" presId="urn:microsoft.com/office/officeart/2005/8/layout/hList2"/>
    <dgm:cxn modelId="{9F7BFC19-8F32-40AC-94D2-5485B9164F21}" type="presParOf" srcId="{C5622854-DB62-4DCC-8B4D-A568A8FF7E46}" destId="{EA395619-1DA9-4501-AC80-7DA399F7939D}" srcOrd="0" destOrd="0" presId="urn:microsoft.com/office/officeart/2005/8/layout/hList2"/>
    <dgm:cxn modelId="{2193348E-CC48-417A-AC83-9B9C8B804CAA}" type="presParOf" srcId="{C5622854-DB62-4DCC-8B4D-A568A8FF7E46}" destId="{23476CA3-49FF-457C-9E22-3ED40E314386}" srcOrd="1" destOrd="0" presId="urn:microsoft.com/office/officeart/2005/8/layout/hList2"/>
    <dgm:cxn modelId="{E12610BE-0731-4E85-81B7-918B9F4CDF8C}" type="presParOf" srcId="{C5622854-DB62-4DCC-8B4D-A568A8FF7E46}" destId="{61004C46-7977-4D3E-98FD-60DBB6D247B6}" srcOrd="2" destOrd="0" presId="urn:microsoft.com/office/officeart/2005/8/layout/hList2"/>
    <dgm:cxn modelId="{F958B5BB-093B-4752-950E-64F92A28C6B2}" type="presParOf" srcId="{125AD768-4F2A-4C2D-B27A-C845FF490A0B}" destId="{D1097A37-860D-4F7F-BBEB-2DD8101CF2BC}" srcOrd="3" destOrd="0" presId="urn:microsoft.com/office/officeart/2005/8/layout/hList2"/>
    <dgm:cxn modelId="{5C1732DE-1E6C-46F2-BFDB-E09E91839C43}" type="presParOf" srcId="{125AD768-4F2A-4C2D-B27A-C845FF490A0B}" destId="{3BDB6EA2-4881-4CCD-9BD3-C184F0FB27AE}" srcOrd="4" destOrd="0" presId="urn:microsoft.com/office/officeart/2005/8/layout/hList2"/>
    <dgm:cxn modelId="{78247022-0A0F-4D8D-8567-E1DF5ABEA5DD}" type="presParOf" srcId="{3BDB6EA2-4881-4CCD-9BD3-C184F0FB27AE}" destId="{1772FC1E-445A-49F1-AF2A-40D69096DB95}" srcOrd="0" destOrd="0" presId="urn:microsoft.com/office/officeart/2005/8/layout/hList2"/>
    <dgm:cxn modelId="{A0B75B39-CE62-42C7-92EA-170705BD0BC4}" type="presParOf" srcId="{3BDB6EA2-4881-4CCD-9BD3-C184F0FB27AE}" destId="{FEEF8DC3-1D80-47CD-9A07-312E4A405A47}" srcOrd="1" destOrd="0" presId="urn:microsoft.com/office/officeart/2005/8/layout/hList2"/>
    <dgm:cxn modelId="{19AC5142-8A98-4D07-88E0-A793A04E140B}" type="presParOf" srcId="{3BDB6EA2-4881-4CCD-9BD3-C184F0FB27AE}" destId="{AD056517-A3B0-49A7-9AB5-77EFA0EE3F7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A390EF-E8D0-4F69-92F0-2E341BF78D9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8F4E70-E785-49F6-8F5A-5D5A9800ABE8}">
      <dgm:prSet phldrT="[Text]"/>
      <dgm:spPr/>
      <dgm:t>
        <a:bodyPr/>
        <a:lstStyle/>
        <a:p>
          <a:r>
            <a:rPr lang="en-US" dirty="0" smtClean="0"/>
            <a:t>Technical</a:t>
          </a:r>
          <a:endParaRPr lang="en-US" dirty="0"/>
        </a:p>
      </dgm:t>
    </dgm:pt>
    <dgm:pt modelId="{98CB2C21-A40D-43F2-A675-88023EBF053A}" type="parTrans" cxnId="{D550D955-1FE1-4051-B41E-A6706BA96ED4}">
      <dgm:prSet/>
      <dgm:spPr/>
      <dgm:t>
        <a:bodyPr/>
        <a:lstStyle/>
        <a:p>
          <a:endParaRPr lang="en-US"/>
        </a:p>
      </dgm:t>
    </dgm:pt>
    <dgm:pt modelId="{190E4CC0-3014-49E2-BB68-5831F86C226D}" type="sibTrans" cxnId="{D550D955-1FE1-4051-B41E-A6706BA96ED4}">
      <dgm:prSet/>
      <dgm:spPr/>
      <dgm:t>
        <a:bodyPr/>
        <a:lstStyle/>
        <a:p>
          <a:endParaRPr lang="en-US"/>
        </a:p>
      </dgm:t>
    </dgm:pt>
    <dgm:pt modelId="{59A0ED2D-A335-40AC-A378-2F2460053AF4}">
      <dgm:prSet phldrT="[Text]"/>
      <dgm:spPr/>
      <dgm:t>
        <a:bodyPr/>
        <a:lstStyle/>
        <a:p>
          <a:r>
            <a:rPr lang="en-US" dirty="0" smtClean="0"/>
            <a:t>Areas where path to develop unclear</a:t>
          </a:r>
          <a:endParaRPr lang="en-US" dirty="0"/>
        </a:p>
      </dgm:t>
    </dgm:pt>
    <dgm:pt modelId="{FF81264F-CAE0-4121-8BD5-C59DEF1F5CBD}" type="parTrans" cxnId="{6ECF8B43-64CA-4AC2-B7A4-672BB33039A9}">
      <dgm:prSet/>
      <dgm:spPr/>
      <dgm:t>
        <a:bodyPr/>
        <a:lstStyle/>
        <a:p>
          <a:endParaRPr lang="en-US"/>
        </a:p>
      </dgm:t>
    </dgm:pt>
    <dgm:pt modelId="{782414D0-F531-4F04-AF2A-670E232A5A1B}" type="sibTrans" cxnId="{6ECF8B43-64CA-4AC2-B7A4-672BB33039A9}">
      <dgm:prSet/>
      <dgm:spPr/>
      <dgm:t>
        <a:bodyPr/>
        <a:lstStyle/>
        <a:p>
          <a:endParaRPr lang="en-US"/>
        </a:p>
      </dgm:t>
    </dgm:pt>
    <dgm:pt modelId="{8FD1CAC7-0896-4CFC-BC30-01002EF36ED6}">
      <dgm:prSet phldrT="[Text]"/>
      <dgm:spPr/>
      <dgm:t>
        <a:bodyPr/>
        <a:lstStyle/>
        <a:p>
          <a:r>
            <a:rPr lang="en-US" dirty="0" smtClean="0"/>
            <a:t>Explicit assumptions</a:t>
          </a:r>
          <a:endParaRPr lang="en-US" dirty="0"/>
        </a:p>
      </dgm:t>
    </dgm:pt>
    <dgm:pt modelId="{C4E728A6-2AD3-42A4-8026-5D34EDD3159B}" type="parTrans" cxnId="{4ECFC64A-CE2E-496E-AEE0-690BF51B502E}">
      <dgm:prSet/>
      <dgm:spPr/>
      <dgm:t>
        <a:bodyPr/>
        <a:lstStyle/>
        <a:p>
          <a:endParaRPr lang="en-US"/>
        </a:p>
      </dgm:t>
    </dgm:pt>
    <dgm:pt modelId="{08042181-6999-4318-9BC3-6BC022288C7A}" type="sibTrans" cxnId="{4ECFC64A-CE2E-496E-AEE0-690BF51B502E}">
      <dgm:prSet/>
      <dgm:spPr/>
      <dgm:t>
        <a:bodyPr/>
        <a:lstStyle/>
        <a:p>
          <a:endParaRPr lang="en-US"/>
        </a:p>
      </dgm:t>
    </dgm:pt>
    <dgm:pt modelId="{5E51E21C-8A91-4911-A5FC-B60641E5DAE9}">
      <dgm:prSet phldrT="[Text]"/>
      <dgm:spPr/>
      <dgm:t>
        <a:bodyPr/>
        <a:lstStyle/>
        <a:p>
          <a:r>
            <a:rPr lang="en-US" dirty="0" smtClean="0"/>
            <a:t>Business</a:t>
          </a:r>
          <a:endParaRPr lang="en-US" dirty="0"/>
        </a:p>
      </dgm:t>
    </dgm:pt>
    <dgm:pt modelId="{C5B42BDF-0F5B-4C31-A911-DE7585BF20FB}" type="parTrans" cxnId="{4943960D-A5BA-42A8-88D8-84DF27BCAD63}">
      <dgm:prSet/>
      <dgm:spPr/>
      <dgm:t>
        <a:bodyPr/>
        <a:lstStyle/>
        <a:p>
          <a:endParaRPr lang="en-US"/>
        </a:p>
      </dgm:t>
    </dgm:pt>
    <dgm:pt modelId="{34168847-38F2-4B05-BAB7-09F626D7356E}" type="sibTrans" cxnId="{4943960D-A5BA-42A8-88D8-84DF27BCAD63}">
      <dgm:prSet/>
      <dgm:spPr/>
      <dgm:t>
        <a:bodyPr/>
        <a:lstStyle/>
        <a:p>
          <a:endParaRPr lang="en-US"/>
        </a:p>
      </dgm:t>
    </dgm:pt>
    <dgm:pt modelId="{AC57EC2E-2D17-4222-AD97-44088568BE27}">
      <dgm:prSet phldrT="[Text]"/>
      <dgm:spPr/>
      <dgm:t>
        <a:bodyPr/>
        <a:lstStyle/>
        <a:p>
          <a:r>
            <a:rPr lang="en-US" dirty="0" smtClean="0"/>
            <a:t>Key functionality</a:t>
          </a:r>
          <a:endParaRPr lang="en-US" dirty="0"/>
        </a:p>
      </dgm:t>
    </dgm:pt>
    <dgm:pt modelId="{3F161DAA-28B1-4D91-BA2C-00B0B6E4C7A0}" type="parTrans" cxnId="{1FF3D38F-9BED-4D69-8B9D-9177D7571A40}">
      <dgm:prSet/>
      <dgm:spPr/>
      <dgm:t>
        <a:bodyPr/>
        <a:lstStyle/>
        <a:p>
          <a:endParaRPr lang="en-US"/>
        </a:p>
      </dgm:t>
    </dgm:pt>
    <dgm:pt modelId="{CFA2C1F4-1FED-4C01-A1BC-52C98F3BC54F}" type="sibTrans" cxnId="{1FF3D38F-9BED-4D69-8B9D-9177D7571A40}">
      <dgm:prSet/>
      <dgm:spPr/>
      <dgm:t>
        <a:bodyPr/>
        <a:lstStyle/>
        <a:p>
          <a:endParaRPr lang="en-US"/>
        </a:p>
      </dgm:t>
    </dgm:pt>
    <dgm:pt modelId="{D0187060-B9C0-4761-9C16-94EAD2E15851}">
      <dgm:prSet phldrT="[Text]"/>
      <dgm:spPr/>
      <dgm:t>
        <a:bodyPr/>
        <a:lstStyle/>
        <a:p>
          <a:r>
            <a:rPr lang="en-US" dirty="0" smtClean="0"/>
            <a:t>Differentiators used by sales</a:t>
          </a:r>
          <a:endParaRPr lang="en-US" dirty="0"/>
        </a:p>
      </dgm:t>
    </dgm:pt>
    <dgm:pt modelId="{37141D04-0141-45D1-AE22-0B18C0E96B9B}" type="parTrans" cxnId="{4792D99D-7605-4DF1-BD24-9CBAE779D86E}">
      <dgm:prSet/>
      <dgm:spPr/>
      <dgm:t>
        <a:bodyPr/>
        <a:lstStyle/>
        <a:p>
          <a:endParaRPr lang="en-US"/>
        </a:p>
      </dgm:t>
    </dgm:pt>
    <dgm:pt modelId="{78E83A65-B8BC-4EAF-AD33-F21AD9D898EB}" type="sibTrans" cxnId="{4792D99D-7605-4DF1-BD24-9CBAE779D86E}">
      <dgm:prSet/>
      <dgm:spPr/>
      <dgm:t>
        <a:bodyPr/>
        <a:lstStyle/>
        <a:p>
          <a:endParaRPr lang="en-US"/>
        </a:p>
      </dgm:t>
    </dgm:pt>
    <dgm:pt modelId="{B03BF13E-BF80-4B2C-A67B-FDDADD7EE57C}">
      <dgm:prSet phldrT="[Text]"/>
      <dgm:spPr/>
      <dgm:t>
        <a:bodyPr/>
        <a:lstStyle/>
        <a:p>
          <a:r>
            <a:rPr lang="en-US" dirty="0" smtClean="0"/>
            <a:t>Foundational architecture pieces</a:t>
          </a:r>
          <a:endParaRPr lang="en-US" dirty="0"/>
        </a:p>
      </dgm:t>
    </dgm:pt>
    <dgm:pt modelId="{1742A73E-A269-4420-80A0-867CC650C82D}" type="parTrans" cxnId="{570E6227-06FF-426F-8B24-A03FB1BC6E55}">
      <dgm:prSet/>
      <dgm:spPr/>
    </dgm:pt>
    <dgm:pt modelId="{8BA94FC0-4D1D-42C9-A247-E3C62A524B10}" type="sibTrans" cxnId="{570E6227-06FF-426F-8B24-A03FB1BC6E55}">
      <dgm:prSet/>
      <dgm:spPr/>
    </dgm:pt>
    <dgm:pt modelId="{5372962A-A377-4E3C-88B7-CAB91A9F7A4A}">
      <dgm:prSet phldrT="[Text]"/>
      <dgm:spPr/>
      <dgm:t>
        <a:bodyPr/>
        <a:lstStyle/>
        <a:p>
          <a:r>
            <a:rPr lang="en-US" dirty="0" smtClean="0"/>
            <a:t>Areas where problems have occurred historically</a:t>
          </a:r>
          <a:endParaRPr lang="en-US" dirty="0"/>
        </a:p>
      </dgm:t>
    </dgm:pt>
    <dgm:pt modelId="{4BC60BCE-6644-4E7D-AEB1-8E912F1FD6DE}" type="parTrans" cxnId="{08379863-BBED-4D49-B0BE-12FC63CC17C3}">
      <dgm:prSet/>
      <dgm:spPr/>
    </dgm:pt>
    <dgm:pt modelId="{AF914EFE-D794-466B-9713-7A1C05BC6BED}" type="sibTrans" cxnId="{08379863-BBED-4D49-B0BE-12FC63CC17C3}">
      <dgm:prSet/>
      <dgm:spPr/>
    </dgm:pt>
    <dgm:pt modelId="{5A4158DF-2DDA-499C-B00E-6787ECDB36BE}">
      <dgm:prSet phldrT="[Text]"/>
      <dgm:spPr/>
      <dgm:t>
        <a:bodyPr/>
        <a:lstStyle/>
        <a:p>
          <a:r>
            <a:rPr lang="en-US" dirty="0" smtClean="0"/>
            <a:t>Areas where problems have occurred historically</a:t>
          </a:r>
          <a:endParaRPr lang="en-US" dirty="0"/>
        </a:p>
      </dgm:t>
    </dgm:pt>
    <dgm:pt modelId="{25D5231C-0EF0-4BA8-8D6E-9C76B92F5B2E}" type="parTrans" cxnId="{D08A80E7-C35D-4D6B-BDD7-B6005EAABB3F}">
      <dgm:prSet/>
      <dgm:spPr/>
    </dgm:pt>
    <dgm:pt modelId="{64DAF875-4134-4986-8797-C2FA790D27D1}" type="sibTrans" cxnId="{D08A80E7-C35D-4D6B-BDD7-B6005EAABB3F}">
      <dgm:prSet/>
      <dgm:spPr/>
    </dgm:pt>
    <dgm:pt modelId="{18137A2F-C3C9-4D0F-AC1E-47E501933041}" type="pres">
      <dgm:prSet presAssocID="{EAA390EF-E8D0-4F69-92F0-2E341BF78D9B}" presName="Name0" presStyleCnt="0">
        <dgm:presLayoutVars>
          <dgm:dir/>
          <dgm:animLvl val="lvl"/>
          <dgm:resizeHandles val="exact"/>
        </dgm:presLayoutVars>
      </dgm:prSet>
      <dgm:spPr/>
    </dgm:pt>
    <dgm:pt modelId="{DDDEABA2-9C99-4D83-B061-1DD7CD30A84A}" type="pres">
      <dgm:prSet presAssocID="{868F4E70-E785-49F6-8F5A-5D5A9800ABE8}" presName="composite" presStyleCnt="0"/>
      <dgm:spPr/>
    </dgm:pt>
    <dgm:pt modelId="{F958CF37-E56F-4320-9B47-2195B650EF63}" type="pres">
      <dgm:prSet presAssocID="{868F4E70-E785-49F6-8F5A-5D5A9800ABE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2C93710-3BBD-43BE-878B-33EE24801A56}" type="pres">
      <dgm:prSet presAssocID="{868F4E70-E785-49F6-8F5A-5D5A9800ABE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18FC01-76DC-4DB3-876C-6D8689A65A45}" type="pres">
      <dgm:prSet presAssocID="{190E4CC0-3014-49E2-BB68-5831F86C226D}" presName="space" presStyleCnt="0"/>
      <dgm:spPr/>
    </dgm:pt>
    <dgm:pt modelId="{40A820C6-C729-43C7-B806-5BAEB58632B8}" type="pres">
      <dgm:prSet presAssocID="{5E51E21C-8A91-4911-A5FC-B60641E5DAE9}" presName="composite" presStyleCnt="0"/>
      <dgm:spPr/>
    </dgm:pt>
    <dgm:pt modelId="{11C363EA-44D5-459B-B2EC-FF306F4427DB}" type="pres">
      <dgm:prSet presAssocID="{5E51E21C-8A91-4911-A5FC-B60641E5DAE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D63C2A9-B96B-46A9-B77E-B523B8F821EF}" type="pres">
      <dgm:prSet presAssocID="{5E51E21C-8A91-4911-A5FC-B60641E5DAE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7977CA-67FA-429B-BD30-AD148B89DF41}" type="presOf" srcId="{868F4E70-E785-49F6-8F5A-5D5A9800ABE8}" destId="{F958CF37-E56F-4320-9B47-2195B650EF63}" srcOrd="0" destOrd="0" presId="urn:microsoft.com/office/officeart/2005/8/layout/hList1"/>
    <dgm:cxn modelId="{A53585D9-9624-4103-B9F5-BC1516F5C6E1}" type="presOf" srcId="{D0187060-B9C0-4761-9C16-94EAD2E15851}" destId="{0D63C2A9-B96B-46A9-B77E-B523B8F821EF}" srcOrd="0" destOrd="1" presId="urn:microsoft.com/office/officeart/2005/8/layout/hList1"/>
    <dgm:cxn modelId="{23C5DD9A-19F0-44CD-9BA0-E40E5869DD36}" type="presOf" srcId="{AC57EC2E-2D17-4222-AD97-44088568BE27}" destId="{0D63C2A9-B96B-46A9-B77E-B523B8F821EF}" srcOrd="0" destOrd="0" presId="urn:microsoft.com/office/officeart/2005/8/layout/hList1"/>
    <dgm:cxn modelId="{E08CEBCE-B7DB-4EAF-A9C3-BAD67E30C3FD}" type="presOf" srcId="{B03BF13E-BF80-4B2C-A67B-FDDADD7EE57C}" destId="{F2C93710-3BBD-43BE-878B-33EE24801A56}" srcOrd="0" destOrd="2" presId="urn:microsoft.com/office/officeart/2005/8/layout/hList1"/>
    <dgm:cxn modelId="{4ECFC64A-CE2E-496E-AEE0-690BF51B502E}" srcId="{868F4E70-E785-49F6-8F5A-5D5A9800ABE8}" destId="{8FD1CAC7-0896-4CFC-BC30-01002EF36ED6}" srcOrd="1" destOrd="0" parTransId="{C4E728A6-2AD3-42A4-8026-5D34EDD3159B}" sibTransId="{08042181-6999-4318-9BC3-6BC022288C7A}"/>
    <dgm:cxn modelId="{F82EFCFD-32F5-40AA-AEE7-27BA83C3FB5D}" type="presOf" srcId="{8FD1CAC7-0896-4CFC-BC30-01002EF36ED6}" destId="{F2C93710-3BBD-43BE-878B-33EE24801A56}" srcOrd="0" destOrd="1" presId="urn:microsoft.com/office/officeart/2005/8/layout/hList1"/>
    <dgm:cxn modelId="{97F6BA33-32AF-47A2-ACA3-051FA2592147}" type="presOf" srcId="{5372962A-A377-4E3C-88B7-CAB91A9F7A4A}" destId="{0D63C2A9-B96B-46A9-B77E-B523B8F821EF}" srcOrd="0" destOrd="2" presId="urn:microsoft.com/office/officeart/2005/8/layout/hList1"/>
    <dgm:cxn modelId="{050FAEAB-CC35-461F-83B1-3CED9A550C25}" type="presOf" srcId="{59A0ED2D-A335-40AC-A378-2F2460053AF4}" destId="{F2C93710-3BBD-43BE-878B-33EE24801A56}" srcOrd="0" destOrd="0" presId="urn:microsoft.com/office/officeart/2005/8/layout/hList1"/>
    <dgm:cxn modelId="{1FF3D38F-9BED-4D69-8B9D-9177D7571A40}" srcId="{5E51E21C-8A91-4911-A5FC-B60641E5DAE9}" destId="{AC57EC2E-2D17-4222-AD97-44088568BE27}" srcOrd="0" destOrd="0" parTransId="{3F161DAA-28B1-4D91-BA2C-00B0B6E4C7A0}" sibTransId="{CFA2C1F4-1FED-4C01-A1BC-52C98F3BC54F}"/>
    <dgm:cxn modelId="{9FACC0FD-5BDF-42D9-A8A1-8397C09C91DA}" type="presOf" srcId="{5E51E21C-8A91-4911-A5FC-B60641E5DAE9}" destId="{11C363EA-44D5-459B-B2EC-FF306F4427DB}" srcOrd="0" destOrd="0" presId="urn:microsoft.com/office/officeart/2005/8/layout/hList1"/>
    <dgm:cxn modelId="{570E6227-06FF-426F-8B24-A03FB1BC6E55}" srcId="{868F4E70-E785-49F6-8F5A-5D5A9800ABE8}" destId="{B03BF13E-BF80-4B2C-A67B-FDDADD7EE57C}" srcOrd="2" destOrd="0" parTransId="{1742A73E-A269-4420-80A0-867CC650C82D}" sibTransId="{8BA94FC0-4D1D-42C9-A247-E3C62A524B10}"/>
    <dgm:cxn modelId="{9805081F-FEBA-4523-9DB2-2A4EED295689}" type="presOf" srcId="{EAA390EF-E8D0-4F69-92F0-2E341BF78D9B}" destId="{18137A2F-C3C9-4D0F-AC1E-47E501933041}" srcOrd="0" destOrd="0" presId="urn:microsoft.com/office/officeart/2005/8/layout/hList1"/>
    <dgm:cxn modelId="{D08A80E7-C35D-4D6B-BDD7-B6005EAABB3F}" srcId="{868F4E70-E785-49F6-8F5A-5D5A9800ABE8}" destId="{5A4158DF-2DDA-499C-B00E-6787ECDB36BE}" srcOrd="3" destOrd="0" parTransId="{25D5231C-0EF0-4BA8-8D6E-9C76B92F5B2E}" sibTransId="{64DAF875-4134-4986-8797-C2FA790D27D1}"/>
    <dgm:cxn modelId="{D550D955-1FE1-4051-B41E-A6706BA96ED4}" srcId="{EAA390EF-E8D0-4F69-92F0-2E341BF78D9B}" destId="{868F4E70-E785-49F6-8F5A-5D5A9800ABE8}" srcOrd="0" destOrd="0" parTransId="{98CB2C21-A40D-43F2-A675-88023EBF053A}" sibTransId="{190E4CC0-3014-49E2-BB68-5831F86C226D}"/>
    <dgm:cxn modelId="{60F7C67E-E612-42DF-A655-8F508D9FEFB3}" type="presOf" srcId="{5A4158DF-2DDA-499C-B00E-6787ECDB36BE}" destId="{F2C93710-3BBD-43BE-878B-33EE24801A56}" srcOrd="0" destOrd="3" presId="urn:microsoft.com/office/officeart/2005/8/layout/hList1"/>
    <dgm:cxn modelId="{08379863-BBED-4D49-B0BE-12FC63CC17C3}" srcId="{5E51E21C-8A91-4911-A5FC-B60641E5DAE9}" destId="{5372962A-A377-4E3C-88B7-CAB91A9F7A4A}" srcOrd="2" destOrd="0" parTransId="{4BC60BCE-6644-4E7D-AEB1-8E912F1FD6DE}" sibTransId="{AF914EFE-D794-466B-9713-7A1C05BC6BED}"/>
    <dgm:cxn modelId="{6ECF8B43-64CA-4AC2-B7A4-672BB33039A9}" srcId="{868F4E70-E785-49F6-8F5A-5D5A9800ABE8}" destId="{59A0ED2D-A335-40AC-A378-2F2460053AF4}" srcOrd="0" destOrd="0" parTransId="{FF81264F-CAE0-4121-8BD5-C59DEF1F5CBD}" sibTransId="{782414D0-F531-4F04-AF2A-670E232A5A1B}"/>
    <dgm:cxn modelId="{4792D99D-7605-4DF1-BD24-9CBAE779D86E}" srcId="{5E51E21C-8A91-4911-A5FC-B60641E5DAE9}" destId="{D0187060-B9C0-4761-9C16-94EAD2E15851}" srcOrd="1" destOrd="0" parTransId="{37141D04-0141-45D1-AE22-0B18C0E96B9B}" sibTransId="{78E83A65-B8BC-4EAF-AD33-F21AD9D898EB}"/>
    <dgm:cxn modelId="{4943960D-A5BA-42A8-88D8-84DF27BCAD63}" srcId="{EAA390EF-E8D0-4F69-92F0-2E341BF78D9B}" destId="{5E51E21C-8A91-4911-A5FC-B60641E5DAE9}" srcOrd="1" destOrd="0" parTransId="{C5B42BDF-0F5B-4C31-A911-DE7585BF20FB}" sibTransId="{34168847-38F2-4B05-BAB7-09F626D7356E}"/>
    <dgm:cxn modelId="{7BD327AB-2B0E-409B-A97D-C87BAC084F33}" type="presParOf" srcId="{18137A2F-C3C9-4D0F-AC1E-47E501933041}" destId="{DDDEABA2-9C99-4D83-B061-1DD7CD30A84A}" srcOrd="0" destOrd="0" presId="urn:microsoft.com/office/officeart/2005/8/layout/hList1"/>
    <dgm:cxn modelId="{419CDEEC-752B-409A-AAD3-A564AF32F723}" type="presParOf" srcId="{DDDEABA2-9C99-4D83-B061-1DD7CD30A84A}" destId="{F958CF37-E56F-4320-9B47-2195B650EF63}" srcOrd="0" destOrd="0" presId="urn:microsoft.com/office/officeart/2005/8/layout/hList1"/>
    <dgm:cxn modelId="{998A53EA-DE62-442C-A63C-925B2C70B776}" type="presParOf" srcId="{DDDEABA2-9C99-4D83-B061-1DD7CD30A84A}" destId="{F2C93710-3BBD-43BE-878B-33EE24801A56}" srcOrd="1" destOrd="0" presId="urn:microsoft.com/office/officeart/2005/8/layout/hList1"/>
    <dgm:cxn modelId="{D0754E47-2B4B-452E-BAB1-C459F4E78390}" type="presParOf" srcId="{18137A2F-C3C9-4D0F-AC1E-47E501933041}" destId="{9518FC01-76DC-4DB3-876C-6D8689A65A45}" srcOrd="1" destOrd="0" presId="urn:microsoft.com/office/officeart/2005/8/layout/hList1"/>
    <dgm:cxn modelId="{977CAA27-9E8F-4ED8-9AA2-FB477C6C430F}" type="presParOf" srcId="{18137A2F-C3C9-4D0F-AC1E-47E501933041}" destId="{40A820C6-C729-43C7-B806-5BAEB58632B8}" srcOrd="2" destOrd="0" presId="urn:microsoft.com/office/officeart/2005/8/layout/hList1"/>
    <dgm:cxn modelId="{C17F271C-0874-4060-A37B-6E4BF3321348}" type="presParOf" srcId="{40A820C6-C729-43C7-B806-5BAEB58632B8}" destId="{11C363EA-44D5-459B-B2EC-FF306F4427DB}" srcOrd="0" destOrd="0" presId="urn:microsoft.com/office/officeart/2005/8/layout/hList1"/>
    <dgm:cxn modelId="{C3DFF1D6-DB04-4BD5-A266-6BAD90898660}" type="presParOf" srcId="{40A820C6-C729-43C7-B806-5BAEB58632B8}" destId="{0D63C2A9-B96B-46A9-B77E-B523B8F821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8CF37-E56F-4320-9B47-2195B650EF63}">
      <dsp:nvSpPr>
        <dsp:cNvPr id="0" name=""/>
        <dsp:cNvSpPr/>
      </dsp:nvSpPr>
      <dsp:spPr>
        <a:xfrm>
          <a:off x="35" y="12458"/>
          <a:ext cx="3443506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Technical</a:t>
          </a:r>
          <a:endParaRPr lang="en-US" sz="2600" kern="1200" dirty="0"/>
        </a:p>
      </dsp:txBody>
      <dsp:txXfrm>
        <a:off x="35" y="12458"/>
        <a:ext cx="3443506" cy="748800"/>
      </dsp:txXfrm>
    </dsp:sp>
    <dsp:sp modelId="{F2C93710-3BBD-43BE-878B-33EE24801A56}">
      <dsp:nvSpPr>
        <dsp:cNvPr id="0" name=""/>
        <dsp:cNvSpPr/>
      </dsp:nvSpPr>
      <dsp:spPr>
        <a:xfrm>
          <a:off x="35" y="761258"/>
          <a:ext cx="3443506" cy="3996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Areas where path to develop unclear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Explicit assumptions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Foundational architecture pieces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Areas where problems have occurred historically</a:t>
          </a:r>
          <a:endParaRPr lang="en-US" sz="2600" kern="1200" dirty="0"/>
        </a:p>
      </dsp:txBody>
      <dsp:txXfrm>
        <a:off x="35" y="761258"/>
        <a:ext cx="3443506" cy="3996720"/>
      </dsp:txXfrm>
    </dsp:sp>
    <dsp:sp modelId="{11C363EA-44D5-459B-B2EC-FF306F4427DB}">
      <dsp:nvSpPr>
        <dsp:cNvPr id="0" name=""/>
        <dsp:cNvSpPr/>
      </dsp:nvSpPr>
      <dsp:spPr>
        <a:xfrm>
          <a:off x="3925632" y="12458"/>
          <a:ext cx="3443506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Business</a:t>
          </a:r>
          <a:endParaRPr lang="en-US" sz="2600" kern="1200" dirty="0"/>
        </a:p>
      </dsp:txBody>
      <dsp:txXfrm>
        <a:off x="3925632" y="12458"/>
        <a:ext cx="3443506" cy="748800"/>
      </dsp:txXfrm>
    </dsp:sp>
    <dsp:sp modelId="{0D63C2A9-B96B-46A9-B77E-B523B8F821EF}">
      <dsp:nvSpPr>
        <dsp:cNvPr id="0" name=""/>
        <dsp:cNvSpPr/>
      </dsp:nvSpPr>
      <dsp:spPr>
        <a:xfrm>
          <a:off x="3925632" y="761258"/>
          <a:ext cx="3443506" cy="3996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Key functionality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Differentiators used by sales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Areas where problems have occurred historically</a:t>
          </a:r>
          <a:endParaRPr lang="en-US" sz="2600" kern="1200" dirty="0"/>
        </a:p>
      </dsp:txBody>
      <dsp:txXfrm>
        <a:off x="3925632" y="761258"/>
        <a:ext cx="3443506" cy="3996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smtClean="0"/>
              <a:t>©  2013 Visual Studio Live! All rights reserved.</a:t>
            </a: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fld id="{DE7A66A1-37FE-4413-BCCD-DA932D8A8D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545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17E27147-5EC7-48E7-9B29-3508FD6F7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9934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4278313"/>
            <a:ext cx="5978525" cy="4592637"/>
          </a:xfrm>
          <a:ln/>
        </p:spPr>
        <p:txBody>
          <a:bodyPr lIns="92614" tIns="47092" rIns="92614" bIns="47092"/>
          <a:lstStyle/>
          <a:p>
            <a:endParaRPr lang="en-US"/>
          </a:p>
        </p:txBody>
      </p:sp>
      <p:sp>
        <p:nvSpPr>
          <p:cNvPr id="189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blackWhite">
          <a:xfrm>
            <a:off x="1100138" y="676275"/>
            <a:ext cx="4605337" cy="345281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98091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3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659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225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131763"/>
            <a:ext cx="1843088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131763"/>
            <a:ext cx="5380037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735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66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044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484313"/>
            <a:ext cx="3608387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484313"/>
            <a:ext cx="3608388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603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516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608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83466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8945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67178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31763"/>
            <a:ext cx="73691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37443" y="1893897"/>
            <a:ext cx="6642997" cy="9794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dirty="0" smtClean="0">
                <a:solidFill>
                  <a:srgbClr val="FFCC00"/>
                </a:solidFill>
              </a:rPr>
              <a:t>MAL12: QAT and Automated Testing of Modern Apps 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597390" y="3864412"/>
            <a:ext cx="39878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Andy Tinkham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 eaLnBrk="1" hangingPunct="1"/>
            <a:r>
              <a:rPr lang="en-US" sz="1800" b="1" dirty="0" smtClean="0">
                <a:solidFill>
                  <a:srgbClr val="00B0EB"/>
                </a:solidFill>
                <a:latin typeface="Arial" charset="0"/>
              </a:rPr>
              <a:t>Principal Lead Consultant, QAT</a:t>
            </a:r>
            <a:endParaRPr lang="en-US" b="1" dirty="0">
              <a:solidFill>
                <a:srgbClr val="FFCC00"/>
              </a:solidFill>
              <a:latin typeface="Arial" charset="0"/>
            </a:endParaRPr>
          </a:p>
          <a:p>
            <a:pPr eaLnBrk="1" hangingPunct="1"/>
            <a:endParaRPr lang="en-US" b="1" dirty="0">
              <a:solidFill>
                <a:srgbClr val="FFCC00"/>
              </a:solidFill>
              <a:latin typeface="Arial" charset="0"/>
            </a:endParaRPr>
          </a:p>
          <a:p>
            <a:pPr eaLnBrk="1" hangingPunct="1"/>
            <a:endParaRPr lang="en-US" sz="1400" dirty="0">
              <a:latin typeface="Times New Roman" pitchFamily="28" charset="0"/>
            </a:endParaRP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6767503" y="4977250"/>
            <a:ext cx="19129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Level: </a:t>
            </a:r>
            <a:r>
              <a:rPr lang="en-US">
                <a:solidFill>
                  <a:srgbClr val="00B0EB"/>
                </a:solidFill>
                <a:latin typeface="Arial" charset="0"/>
              </a:rPr>
              <a:t>Intermediate</a:t>
            </a:r>
            <a:endParaRPr lang="en-US">
              <a:solidFill>
                <a:srgbClr val="80FF00"/>
              </a:solidFill>
              <a:latin typeface="Arial" charset="0"/>
            </a:endParaRPr>
          </a:p>
          <a:p>
            <a:pPr algn="r"/>
            <a:endParaRPr lang="en-US" b="1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risk to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prioritizing risks, begin by asking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“How can I tell if this problem occurs?”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 smtClean="0"/>
              <a:t>Explore wording to see if additional meanings appear</a:t>
            </a:r>
          </a:p>
          <a:p>
            <a:pPr lvl="1"/>
            <a:r>
              <a:rPr lang="en-US" dirty="0" smtClean="0"/>
              <a:t>Analysis looks at WRONG set of answers</a:t>
            </a:r>
          </a:p>
          <a:p>
            <a:pPr lvl="2"/>
            <a:r>
              <a:rPr lang="en-US" dirty="0" smtClean="0"/>
              <a:t>Subset</a:t>
            </a:r>
          </a:p>
          <a:p>
            <a:pPr lvl="2"/>
            <a:r>
              <a:rPr lang="en-US" dirty="0" smtClean="0"/>
              <a:t>Superset of right answers plus extras</a:t>
            </a:r>
          </a:p>
          <a:p>
            <a:pPr lvl="2"/>
            <a:r>
              <a:rPr lang="en-US" dirty="0" smtClean="0"/>
              <a:t>No overlap with right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88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</a:t>
            </a:r>
            <a:r>
              <a:rPr lang="en-US" dirty="0" err="1" smtClean="0"/>
              <a:t>devs</a:t>
            </a:r>
            <a:r>
              <a:rPr lang="en-US" dirty="0" smtClean="0"/>
              <a:t> help the test team?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Communicate risks that you see to testers</a:t>
            </a:r>
          </a:p>
          <a:p>
            <a:pPr lvl="1"/>
            <a:r>
              <a:rPr lang="en-US" dirty="0" smtClean="0"/>
              <a:t>Where are you less sure about how to develop functionality?</a:t>
            </a:r>
          </a:p>
          <a:p>
            <a:pPr lvl="1"/>
            <a:r>
              <a:rPr lang="en-US" dirty="0" smtClean="0"/>
              <a:t>What questions did you have while you were designing &amp; developing?</a:t>
            </a:r>
          </a:p>
          <a:p>
            <a:pPr lvl="1"/>
            <a:r>
              <a:rPr lang="en-US" dirty="0" smtClean="0"/>
              <a:t>What assumptions did you make while coding?</a:t>
            </a:r>
          </a:p>
          <a:p>
            <a:endParaRPr lang="en-US" dirty="0"/>
          </a:p>
          <a:p>
            <a:r>
              <a:rPr lang="en-US" dirty="0" smtClean="0"/>
              <a:t>Review risks identified	</a:t>
            </a:r>
          </a:p>
          <a:p>
            <a:pPr lvl="1"/>
            <a:r>
              <a:rPr lang="en-US" dirty="0" smtClean="0"/>
              <a:t>More or less serious impacts?</a:t>
            </a:r>
          </a:p>
          <a:p>
            <a:pPr lvl="1"/>
            <a:r>
              <a:rPr lang="en-US" dirty="0" smtClean="0"/>
              <a:t>Different likelihoods?</a:t>
            </a:r>
          </a:p>
          <a:p>
            <a:pPr lvl="1"/>
            <a:r>
              <a:rPr lang="en-US" dirty="0" smtClean="0"/>
              <a:t>Missing risks?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9480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323681"/>
            <a:ext cx="7369175" cy="5931069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600" dirty="0" smtClean="0"/>
              <a:t>Risks give us a lot of insight into what could go wrong, but how do we address the things we can’t predict?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1773688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Session-based Exploratory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Time-boxed testing on a focused topic</a:t>
            </a:r>
          </a:p>
          <a:p>
            <a:endParaRPr lang="en-US" dirty="0" smtClean="0"/>
          </a:p>
          <a:p>
            <a:r>
              <a:rPr lang="en-US" dirty="0" smtClean="0"/>
              <a:t>Not following pre-designed test cases</a:t>
            </a:r>
          </a:p>
          <a:p>
            <a:endParaRPr lang="en-US" dirty="0" smtClean="0"/>
          </a:p>
          <a:p>
            <a:r>
              <a:rPr lang="en-US" dirty="0" smtClean="0"/>
              <a:t>Learning from previous tests guides next steps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434" y="4496669"/>
            <a:ext cx="2246768" cy="21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9159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Tests in </a:t>
            </a:r>
            <a:r>
              <a:rPr lang="en-US" dirty="0" err="1" smtClean="0"/>
              <a:t>MyVote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feature had a work item per platform</a:t>
            </a:r>
          </a:p>
          <a:p>
            <a:endParaRPr lang="en-US" dirty="0"/>
          </a:p>
          <a:p>
            <a:r>
              <a:rPr lang="en-US" dirty="0" smtClean="0"/>
              <a:t>Assigned work items to testers</a:t>
            </a:r>
          </a:p>
          <a:p>
            <a:endParaRPr lang="en-US" dirty="0"/>
          </a:p>
          <a:p>
            <a:r>
              <a:rPr lang="en-US" dirty="0" err="1" smtClean="0"/>
              <a:t>Timeboxed</a:t>
            </a:r>
            <a:r>
              <a:rPr lang="en-US" dirty="0" smtClean="0"/>
              <a:t> to 30-45 minutes per work item</a:t>
            </a:r>
          </a:p>
          <a:p>
            <a:endParaRPr lang="en-US" dirty="0"/>
          </a:p>
          <a:p>
            <a:r>
              <a:rPr lang="en-US" dirty="0" smtClean="0"/>
              <a:t>Debriefed after testing to share information &amp; review for additional session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868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484313"/>
            <a:ext cx="6803505" cy="4770437"/>
          </a:xfrm>
        </p:spPr>
        <p:txBody>
          <a:bodyPr/>
          <a:lstStyle/>
          <a:p>
            <a:r>
              <a:rPr lang="en-US" sz="2400" dirty="0" smtClean="0"/>
              <a:t>Any test can be more or less automated – it doesn’t have to be fully automated</a:t>
            </a:r>
          </a:p>
          <a:p>
            <a:endParaRPr lang="en-US" sz="2400" dirty="0"/>
          </a:p>
          <a:p>
            <a:r>
              <a:rPr lang="en-US" sz="2400" dirty="0" smtClean="0"/>
              <a:t>Choose tests that take advantage of computer’s strengths rather than just automating existing human-focused tests</a:t>
            </a:r>
          </a:p>
          <a:p>
            <a:endParaRPr lang="en-US" sz="2400" dirty="0"/>
          </a:p>
          <a:p>
            <a:r>
              <a:rPr lang="en-US" sz="2400" dirty="0" smtClean="0"/>
              <a:t>Plan automation in conjunction with rest of test planning</a:t>
            </a:r>
          </a:p>
          <a:p>
            <a:endParaRPr lang="en-US" sz="2400" dirty="0"/>
          </a:p>
          <a:p>
            <a:r>
              <a:rPr lang="en-US" sz="2400" dirty="0" smtClean="0"/>
              <a:t>Look for access points below UI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27" y="3689968"/>
            <a:ext cx="1547021" cy="26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709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devs</a:t>
            </a:r>
            <a:r>
              <a:rPr lang="en-US" dirty="0" smtClean="0"/>
              <a:t> can help with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unit testing infrastructure and architecture components</a:t>
            </a:r>
          </a:p>
          <a:p>
            <a:endParaRPr lang="en-US" dirty="0"/>
          </a:p>
          <a:p>
            <a:r>
              <a:rPr lang="en-US" dirty="0" smtClean="0"/>
              <a:t>Code reviews of automation code</a:t>
            </a:r>
          </a:p>
          <a:p>
            <a:endParaRPr lang="en-US" dirty="0"/>
          </a:p>
          <a:p>
            <a:r>
              <a:rPr lang="en-US" dirty="0" smtClean="0"/>
              <a:t>Pair with testers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487" y="4053664"/>
            <a:ext cx="2870582" cy="220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655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important test cases focus on functionality</a:t>
            </a:r>
          </a:p>
          <a:p>
            <a:endParaRPr lang="en-US" dirty="0"/>
          </a:p>
          <a:p>
            <a:r>
              <a:rPr lang="en-US" dirty="0" smtClean="0"/>
              <a:t>When identifying risks, think about things like impacts of slow performance, lack of usability, and lack of security</a:t>
            </a:r>
          </a:p>
          <a:p>
            <a:endParaRPr lang="en-US" dirty="0"/>
          </a:p>
          <a:p>
            <a:r>
              <a:rPr lang="en-US" dirty="0" smtClean="0"/>
              <a:t>Don’t leave non-functional testing until the end – build in monitoring &amp; tests from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566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Devs</a:t>
            </a:r>
            <a:r>
              <a:rPr lang="en-US" dirty="0" smtClean="0"/>
              <a:t> using “tester”-focused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Exploratory testing recordings can be helpful additions to reproduce bug reports</a:t>
            </a:r>
          </a:p>
          <a:p>
            <a:endParaRPr lang="en-US" dirty="0"/>
          </a:p>
          <a:p>
            <a:r>
              <a:rPr lang="en-US" dirty="0" smtClean="0"/>
              <a:t>Identification of risks can expose additional requirements for design &amp; development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62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378604"/>
            <a:ext cx="4318000" cy="3987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82627" y="4984694"/>
            <a:ext cx="7849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http://ohours.org/andytinkham</a:t>
            </a:r>
          </a:p>
          <a:p>
            <a:pPr algn="ctr"/>
            <a:r>
              <a:rPr lang="en-US" sz="2000" dirty="0" smtClean="0">
                <a:latin typeface="+mn-lt"/>
              </a:rPr>
              <a:t>andyt@magenic.com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376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r>
              <a:rPr lang="en-US" dirty="0" smtClean="0"/>
              <a:t>Personal Information</a:t>
            </a: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http://www.testerthoughts.com</a:t>
            </a:r>
          </a:p>
          <a:p>
            <a:r>
              <a:rPr lang="en-US" dirty="0" smtClean="0"/>
              <a:t>http://www.twitter.com/andytinkham</a:t>
            </a:r>
          </a:p>
          <a:p>
            <a:r>
              <a:rPr lang="en-US" dirty="0" smtClean="0"/>
              <a:t>andyt@magenic.com</a:t>
            </a:r>
          </a:p>
          <a:p>
            <a:endParaRPr lang="en-US" dirty="0"/>
          </a:p>
          <a:p>
            <a:r>
              <a:rPr lang="en-US" dirty="0" smtClean="0"/>
              <a:t>Office hours: http://ohours.org/andytinkham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Andy Tinkh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579" y="4647399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Previously, on Modern Apps Live…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55797111"/>
              </p:ext>
            </p:extLst>
          </p:nvPr>
        </p:nvGraphicFramePr>
        <p:xfrm>
          <a:off x="1524000" y="193916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Tester-provided Information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50169182"/>
              </p:ext>
            </p:extLst>
          </p:nvPr>
        </p:nvGraphicFramePr>
        <p:xfrm>
          <a:off x="542166" y="1397000"/>
          <a:ext cx="8124404" cy="4364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958" y="6052842"/>
            <a:ext cx="783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Hat tip to Michael Bolton, </a:t>
            </a:r>
            <a:r>
              <a:rPr lang="en-US" dirty="0" err="1" smtClean="0"/>
              <a:t>DevelopSense</a:t>
            </a:r>
            <a:endParaRPr lang="en-US" dirty="0" smtClean="0"/>
          </a:p>
          <a:p>
            <a:r>
              <a:rPr lang="en-US" sz="1400" dirty="0"/>
              <a:t>http://www.developsense.com/blog/2012/02/braiding-the-stories/</a:t>
            </a:r>
          </a:p>
        </p:txBody>
      </p:sp>
    </p:spTree>
    <p:extLst>
      <p:ext uri="{BB962C8B-B14F-4D97-AF65-F5344CB8AC3E}">
        <p14:creationId xmlns:p14="http://schemas.microsoft.com/office/powerpoint/2010/main" val="1459301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Ultimately…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58806" y="2506089"/>
            <a:ext cx="3999814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ell MT" panose="02020503060305020303" pitchFamily="18" charset="0"/>
              </a:rPr>
              <a:t>RISK</a:t>
            </a:r>
            <a:endParaRPr lang="en-US" sz="12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6326" y="1982549"/>
            <a:ext cx="64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Each bit of each story leads to a reduction in </a:t>
            </a:r>
            <a:endParaRPr lang="en-US" sz="24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8512" y="4972692"/>
            <a:ext cx="702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Different testing tasks address different amounts of risk, so we should prioritize our tasks to address the most (and most important) risks first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93900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Prioritize testing by identifying risk</a:t>
            </a:r>
          </a:p>
          <a:p>
            <a:pPr lvl="1"/>
            <a:r>
              <a:rPr lang="en-US" dirty="0" smtClean="0"/>
              <a:t>Technical – areas application most likely to fail</a:t>
            </a:r>
          </a:p>
          <a:p>
            <a:pPr lvl="1"/>
            <a:r>
              <a:rPr lang="en-US" dirty="0" smtClean="0"/>
              <a:t>Business – critical functionality</a:t>
            </a:r>
          </a:p>
          <a:p>
            <a:pPr lvl="1"/>
            <a:endParaRPr lang="en-US" dirty="0"/>
          </a:p>
          <a:p>
            <a:r>
              <a:rPr lang="en-US" dirty="0" smtClean="0"/>
              <a:t>Every testing task means some other task not done (maybe ever)</a:t>
            </a:r>
          </a:p>
          <a:p>
            <a:endParaRPr lang="en-US" dirty="0"/>
          </a:p>
          <a:p>
            <a:r>
              <a:rPr lang="en-US" dirty="0" smtClean="0"/>
              <a:t>Choose the tasks that address the most important risks</a:t>
            </a:r>
          </a:p>
        </p:txBody>
      </p:sp>
    </p:spTree>
    <p:extLst>
      <p:ext uri="{BB962C8B-B14F-4D97-AF65-F5344CB8AC3E}">
        <p14:creationId xmlns:p14="http://schemas.microsoft.com/office/powerpoint/2010/main" val="12001933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the most valuable information early</a:t>
            </a:r>
          </a:p>
          <a:p>
            <a:endParaRPr lang="en-US" dirty="0" smtClean="0"/>
          </a:p>
          <a:p>
            <a:r>
              <a:rPr lang="en-US" dirty="0" smtClean="0"/>
              <a:t>Address biggest issues early when cost of rework is lowest</a:t>
            </a:r>
          </a:p>
          <a:p>
            <a:endParaRPr lang="en-US" dirty="0" smtClean="0"/>
          </a:p>
          <a:p>
            <a:r>
              <a:rPr lang="en-US" dirty="0" smtClean="0"/>
              <a:t>Deal with schedule changes easily – you’ve already done the most important things you could in the time allowed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480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risk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398476"/>
              </p:ext>
            </p:extLst>
          </p:nvPr>
        </p:nvGraphicFramePr>
        <p:xfrm>
          <a:off x="900113" y="1484313"/>
          <a:ext cx="7369175" cy="477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911887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Example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when authentication service is down</a:t>
            </a:r>
          </a:p>
          <a:p>
            <a:endParaRPr lang="en-US" dirty="0"/>
          </a:p>
          <a:p>
            <a:r>
              <a:rPr lang="en-US" dirty="0" smtClean="0"/>
              <a:t>Can’t access previously created polls</a:t>
            </a:r>
          </a:p>
          <a:p>
            <a:endParaRPr lang="en-US" dirty="0"/>
          </a:p>
          <a:p>
            <a:r>
              <a:rPr lang="en-US" dirty="0" smtClean="0"/>
              <a:t>Poll can’t be shared</a:t>
            </a:r>
          </a:p>
          <a:p>
            <a:endParaRPr lang="en-US" dirty="0"/>
          </a:p>
          <a:p>
            <a:r>
              <a:rPr lang="en-US" dirty="0" smtClean="0"/>
              <a:t>Analysis looks at wrong set of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2616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odern Apps Live! Las Vegas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Visual Studio Live! Las Vegas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Visual Studio Live! Las Vegas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Las Vegas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6386</TotalTime>
  <Words>709</Words>
  <Application>Microsoft Office PowerPoint</Application>
  <PresentationFormat>On-screen Show (4:3)</PresentationFormat>
  <Paragraphs>134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Bell MT</vt:lpstr>
      <vt:lpstr>Franklin Gothic Medium</vt:lpstr>
      <vt:lpstr>Lucida Console</vt:lpstr>
      <vt:lpstr>Times</vt:lpstr>
      <vt:lpstr>Times New Roman</vt:lpstr>
      <vt:lpstr>Modern Apps Live! Las Vegas 2013</vt:lpstr>
      <vt:lpstr>MAL12: QAT and Automated Testing of Modern Apps </vt:lpstr>
      <vt:lpstr>Personal Information</vt:lpstr>
      <vt:lpstr>Previously, on Modern Apps Live…</vt:lpstr>
      <vt:lpstr>Tester-provided Information</vt:lpstr>
      <vt:lpstr>Ultimately…</vt:lpstr>
      <vt:lpstr>Risk-based testing</vt:lpstr>
      <vt:lpstr>Why use risk?</vt:lpstr>
      <vt:lpstr>Identifying risk</vt:lpstr>
      <vt:lpstr>MyVote Example Risks</vt:lpstr>
      <vt:lpstr>Translating risk to test cases</vt:lpstr>
      <vt:lpstr>How can devs help the test team?</vt:lpstr>
      <vt:lpstr>PowerPoint Presentation</vt:lpstr>
      <vt:lpstr>Session-based Exploratory Testing</vt:lpstr>
      <vt:lpstr>Executing Tests in MyVote</vt:lpstr>
      <vt:lpstr>Automated Testing</vt:lpstr>
      <vt:lpstr>How devs can help with automation</vt:lpstr>
      <vt:lpstr>Non-Functional Testing</vt:lpstr>
      <vt:lpstr>Devs using “tester”-focused tools</vt:lpstr>
      <vt:lpstr>PowerPoint Presentation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Brent Sutton</dc:creator>
  <cp:lastModifiedBy>Andy Tinkham</cp:lastModifiedBy>
  <cp:revision>87</cp:revision>
  <dcterms:created xsi:type="dcterms:W3CDTF">2004-06-15T18:50:25Z</dcterms:created>
  <dcterms:modified xsi:type="dcterms:W3CDTF">2013-02-25T21:58:45Z</dcterms:modified>
</cp:coreProperties>
</file>