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318" r:id="rId2"/>
    <p:sldId id="322" r:id="rId3"/>
    <p:sldId id="323" r:id="rId4"/>
    <p:sldId id="324" r:id="rId5"/>
    <p:sldId id="326" r:id="rId6"/>
    <p:sldId id="325" r:id="rId7"/>
    <p:sldId id="329" r:id="rId8"/>
    <p:sldId id="327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80FF00"/>
    <a:srgbClr val="00FF00"/>
    <a:srgbClr val="669B48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7" autoAdjust="0"/>
    <p:restoredTop sz="90370" autoAdjust="0"/>
  </p:normalViewPr>
  <p:slideViewPr>
    <p:cSldViewPr snapToGrid="0">
      <p:cViewPr varScale="1">
        <p:scale>
          <a:sx n="89" d="100"/>
          <a:sy n="89" d="100"/>
        </p:scale>
        <p:origin x="12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smtClean="0"/>
              <a:t>©  2013 Visual Studio Live! All rights reserved.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ln/>
        </p:spPr>
        <p:txBody>
          <a:bodyPr lIns="92614" tIns="47092" rIns="92614" bIns="47092"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8618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9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25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44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0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51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8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46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8945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17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.technet.microsoft.com/wiki/contents/articles/15035.where-is-sql-reporting-in-the-new-windows-azure-portal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37443" y="1893897"/>
            <a:ext cx="6642997" cy="9794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dirty="0" smtClean="0">
                <a:solidFill>
                  <a:srgbClr val="FFCC00"/>
                </a:solidFill>
              </a:rPr>
              <a:t>Leveraging Your Data </a:t>
            </a:r>
            <a:br>
              <a:rPr lang="en-US" dirty="0" smtClean="0">
                <a:solidFill>
                  <a:srgbClr val="FFCC00"/>
                </a:solidFill>
              </a:rPr>
            </a:br>
            <a:r>
              <a:rPr lang="en-US" dirty="0" smtClean="0">
                <a:solidFill>
                  <a:srgbClr val="FFCC00"/>
                </a:solidFill>
              </a:rPr>
              <a:t>Through Business Intelligence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97390" y="3864412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Steve Hughes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Practice Lead</a:t>
            </a: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 dirty="0">
              <a:latin typeface="Times New Roman" pitchFamily="2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6767503" y="4977250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Level: </a:t>
            </a:r>
            <a:r>
              <a:rPr lang="en-US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Excel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2010 capabilities</a:t>
            </a:r>
          </a:p>
          <a:p>
            <a:r>
              <a:rPr lang="en-US" dirty="0" smtClean="0"/>
              <a:t>Timeline Filter</a:t>
            </a:r>
          </a:p>
          <a:p>
            <a:r>
              <a:rPr lang="en-US" dirty="0" smtClean="0"/>
              <a:t>OLAP Tools</a:t>
            </a:r>
          </a:p>
          <a:p>
            <a:r>
              <a:rPr lang="en-US" dirty="0" smtClean="0"/>
              <a:t>Apps for Office</a:t>
            </a:r>
          </a:p>
          <a:p>
            <a:r>
              <a:rPr lang="en-US" dirty="0" smtClean="0"/>
              <a:t>Power View</a:t>
            </a:r>
          </a:p>
          <a:p>
            <a:r>
              <a:rPr lang="en-US" dirty="0" smtClean="0"/>
              <a:t>Quick Explore</a:t>
            </a:r>
          </a:p>
          <a:p>
            <a:r>
              <a:rPr lang="en-US" dirty="0" smtClean="0"/>
              <a:t>Quick Analysis</a:t>
            </a:r>
          </a:p>
          <a:p>
            <a:r>
              <a:rPr lang="en-US" dirty="0" smtClean="0"/>
              <a:t>Inquire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2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</a:t>
            </a:r>
            <a:r>
              <a:rPr lang="en-US" dirty="0" err="1" smtClean="0"/>
              <a:t>PowerPivot</a:t>
            </a:r>
            <a:r>
              <a:rPr lang="en-US" dirty="0" smtClean="0"/>
              <a:t> Data </a:t>
            </a:r>
            <a:br>
              <a:rPr lang="en-US" dirty="0" smtClean="0"/>
            </a:br>
            <a:r>
              <a:rPr lang="en-US" dirty="0" smtClean="0"/>
              <a:t>and Excel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choices</a:t>
            </a:r>
          </a:p>
          <a:p>
            <a:pPr lvl="1"/>
            <a:r>
              <a:rPr lang="en-US" dirty="0" smtClean="0"/>
              <a:t>SharePoint 2010</a:t>
            </a:r>
          </a:p>
          <a:p>
            <a:pPr lvl="1"/>
            <a:r>
              <a:rPr lang="en-US" dirty="0" smtClean="0"/>
              <a:t>SharePoint 2013</a:t>
            </a:r>
          </a:p>
          <a:p>
            <a:pPr lvl="1"/>
            <a:r>
              <a:rPr lang="en-US" dirty="0" smtClean="0"/>
              <a:t>Office365</a:t>
            </a:r>
          </a:p>
          <a:p>
            <a:r>
              <a:rPr lang="en-US" dirty="0" smtClean="0"/>
              <a:t>All choices use Excel Calculation Services</a:t>
            </a:r>
          </a:p>
          <a:p>
            <a:r>
              <a:rPr lang="en-US" dirty="0" smtClean="0"/>
              <a:t>Decision criteria</a:t>
            </a:r>
          </a:p>
          <a:p>
            <a:pPr lvl="1"/>
            <a:r>
              <a:rPr lang="en-US" dirty="0" smtClean="0"/>
              <a:t>Ease of deployment</a:t>
            </a:r>
          </a:p>
          <a:p>
            <a:pPr lvl="1"/>
            <a:r>
              <a:rPr lang="en-US" dirty="0" smtClean="0"/>
              <a:t>Flexible use of data</a:t>
            </a:r>
          </a:p>
          <a:p>
            <a:pPr lvl="1"/>
            <a:r>
              <a:rPr lang="en-US" dirty="0" smtClean="0"/>
              <a:t>Online or web-based delivery (thin client)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8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Expansion to SSAS Tabular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options</a:t>
            </a:r>
          </a:p>
          <a:p>
            <a:pPr lvl="1"/>
            <a:r>
              <a:rPr lang="en-US" dirty="0" smtClean="0"/>
              <a:t>Azure VMs</a:t>
            </a:r>
          </a:p>
          <a:p>
            <a:pPr lvl="1"/>
            <a:r>
              <a:rPr lang="en-US" dirty="0" smtClean="0"/>
              <a:t>On premise</a:t>
            </a:r>
          </a:p>
          <a:p>
            <a:r>
              <a:rPr lang="en-US" dirty="0" smtClean="0"/>
              <a:t>Decision criteria</a:t>
            </a:r>
          </a:p>
          <a:p>
            <a:pPr lvl="1"/>
            <a:r>
              <a:rPr lang="en-US" dirty="0" smtClean="0"/>
              <a:t>Development process uses Visual Studio but feels like </a:t>
            </a:r>
            <a:r>
              <a:rPr lang="en-US" dirty="0" err="1" smtClean="0"/>
              <a:t>PowerPivot</a:t>
            </a:r>
            <a:r>
              <a:rPr lang="en-US" dirty="0" smtClean="0"/>
              <a:t> in Excel</a:t>
            </a:r>
          </a:p>
          <a:p>
            <a:pPr lvl="1"/>
            <a:r>
              <a:rPr lang="en-US" dirty="0" smtClean="0"/>
              <a:t>Easy upgrade path from </a:t>
            </a:r>
            <a:r>
              <a:rPr lang="en-US" dirty="0" err="1" smtClean="0"/>
              <a:t>PowerPivot</a:t>
            </a:r>
            <a:endParaRPr lang="en-US" dirty="0" smtClean="0"/>
          </a:p>
          <a:p>
            <a:pPr lvl="1"/>
            <a:r>
              <a:rPr lang="en-US" dirty="0" smtClean="0"/>
              <a:t>Improved Security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Still works with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9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marts, data warehouses, and cubes</a:t>
            </a:r>
          </a:p>
          <a:p>
            <a:r>
              <a:rPr lang="en-US" dirty="0" smtClean="0"/>
              <a:t>Decision criteria</a:t>
            </a:r>
          </a:p>
          <a:p>
            <a:pPr lvl="1"/>
            <a:r>
              <a:rPr lang="en-US" dirty="0" smtClean="0"/>
              <a:t>More complex data needs</a:t>
            </a:r>
          </a:p>
          <a:p>
            <a:pPr lvl="1"/>
            <a:r>
              <a:rPr lang="en-US" dirty="0" smtClean="0"/>
              <a:t>Larger data sets</a:t>
            </a:r>
          </a:p>
          <a:p>
            <a:pPr lvl="1"/>
            <a:r>
              <a:rPr lang="en-US" dirty="0" smtClean="0"/>
              <a:t>More complex analytic needs</a:t>
            </a:r>
          </a:p>
          <a:p>
            <a:r>
              <a:rPr lang="en-US" dirty="0" smtClean="0"/>
              <a:t>Risk factors</a:t>
            </a:r>
          </a:p>
          <a:p>
            <a:pPr lvl="1"/>
            <a:r>
              <a:rPr lang="en-US" dirty="0" smtClean="0"/>
              <a:t>Huge leap in technology stack</a:t>
            </a:r>
          </a:p>
          <a:p>
            <a:pPr lvl="1"/>
            <a:r>
              <a:rPr lang="en-US" dirty="0" smtClean="0"/>
              <a:t>More resources required </a:t>
            </a:r>
          </a:p>
          <a:p>
            <a:pPr lvl="1"/>
            <a:r>
              <a:rPr lang="en-US" dirty="0" smtClean="0"/>
              <a:t>More sophisticated development required</a:t>
            </a:r>
          </a:p>
          <a:p>
            <a:r>
              <a:rPr lang="en-US" i="1" dirty="0" smtClean="0"/>
              <a:t>Know why you would take this step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0121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is “all in” with Excel as a BI client</a:t>
            </a:r>
          </a:p>
          <a:p>
            <a:r>
              <a:rPr lang="en-US" dirty="0" smtClean="0"/>
              <a:t>SharePoint and Office Apps will further change the game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PowerPivot</a:t>
            </a:r>
            <a:r>
              <a:rPr lang="en-US" dirty="0" smtClean="0"/>
              <a:t> you can gain immediate benefit from BI without requiring a data mart or data warehouse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Upgrade or take the next step in the BI cycle when you need to.  You should be able to afford it then.</a:t>
            </a:r>
          </a:p>
        </p:txBody>
      </p:sp>
    </p:spTree>
    <p:extLst>
      <p:ext uri="{BB962C8B-B14F-4D97-AF65-F5344CB8AC3E}">
        <p14:creationId xmlns:p14="http://schemas.microsoft.com/office/powerpoint/2010/main" val="270913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attending Modern Apps Live!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and Reporting</a:t>
            </a:r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 Is Valuable from the Beginning</a:t>
            </a:r>
          </a:p>
          <a:p>
            <a:r>
              <a:rPr lang="en-US" dirty="0" smtClean="0"/>
              <a:t>What tools makes sense?</a:t>
            </a:r>
          </a:p>
          <a:p>
            <a:r>
              <a:rPr lang="en-US" dirty="0" smtClean="0"/>
              <a:t>Did you say </a:t>
            </a:r>
            <a:r>
              <a:rPr lang="en-US" dirty="0" smtClean="0"/>
              <a:t>Excel?</a:t>
            </a:r>
            <a:endParaRPr lang="en-US" dirty="0" smtClean="0"/>
          </a:p>
          <a:p>
            <a:r>
              <a:rPr lang="en-US" dirty="0" smtClean="0"/>
              <a:t>Where does SharePoint fit into the </a:t>
            </a:r>
            <a:r>
              <a:rPr lang="en-US" dirty="0" smtClean="0"/>
              <a:t>solution?</a:t>
            </a:r>
            <a:endParaRPr lang="en-US" dirty="0" smtClean="0"/>
          </a:p>
          <a:p>
            <a:r>
              <a:rPr lang="en-US" dirty="0" smtClean="0"/>
              <a:t>What is a cube and why do I care</a:t>
            </a:r>
          </a:p>
          <a:p>
            <a:r>
              <a:rPr lang="en-US" dirty="0" smtClean="0"/>
              <a:t>Reporting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Analyzing?</a:t>
            </a:r>
          </a:p>
          <a:p>
            <a:r>
              <a:rPr lang="en-US" dirty="0" smtClean="0"/>
              <a:t>How about Azure SQL Reporting?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Reporting to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A BI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Reporting with Azure SQL Reporting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with Excel and </a:t>
            </a:r>
            <a:r>
              <a:rPr lang="en-US" dirty="0" err="1" smtClean="0"/>
              <a:t>PowerPivot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with SharePoint or Office365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Expand data capacity with SSAS Tabular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mart or data warehouse and why?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 Server Analysis Services – Multidimensional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i="1" dirty="0" smtClean="0"/>
              <a:t>Note:  The principal client tools are Excel and Reporting Services throughout.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799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</a:t>
            </a:r>
            <a:br>
              <a:rPr lang="en-US" dirty="0" smtClean="0"/>
            </a:br>
            <a:r>
              <a:rPr lang="en-US" dirty="0" smtClean="0"/>
              <a:t>with Azure SQL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similar functionality to SQL Server Reporting Services</a:t>
            </a:r>
          </a:p>
          <a:p>
            <a:r>
              <a:rPr lang="en-US" dirty="0" smtClean="0"/>
              <a:t>Decision criteria</a:t>
            </a:r>
          </a:p>
          <a:p>
            <a:pPr lvl="1"/>
            <a:r>
              <a:rPr lang="en-US" dirty="0" smtClean="0"/>
              <a:t>Need “printable” reporting</a:t>
            </a:r>
          </a:p>
          <a:p>
            <a:pPr lvl="1"/>
            <a:r>
              <a:rPr lang="en-US" dirty="0" smtClean="0"/>
              <a:t>Cost: $120/month</a:t>
            </a:r>
            <a:endParaRPr lang="en-US" dirty="0"/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Ease of implementation</a:t>
            </a:r>
          </a:p>
          <a:p>
            <a:r>
              <a:rPr lang="en-US" dirty="0" smtClean="0"/>
              <a:t>Alternatives?</a:t>
            </a:r>
          </a:p>
          <a:p>
            <a:pPr lvl="1"/>
            <a:r>
              <a:rPr lang="en-US" dirty="0" smtClean="0"/>
              <a:t>RDLC Reports</a:t>
            </a:r>
          </a:p>
          <a:p>
            <a:pPr lvl="1"/>
            <a:r>
              <a:rPr lang="en-US" dirty="0" smtClean="0"/>
              <a:t>Third party tools, but need to check Azure compliance</a:t>
            </a:r>
          </a:p>
        </p:txBody>
      </p:sp>
    </p:spTree>
    <p:extLst>
      <p:ext uri="{BB962C8B-B14F-4D97-AF65-F5344CB8AC3E}">
        <p14:creationId xmlns:p14="http://schemas.microsoft.com/office/powerpoint/2010/main" val="803367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Report Server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Azure SQL Reporting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Aware: Reporting is not </a:t>
            </a:r>
            <a:r>
              <a:rPr lang="en-US" dirty="0" smtClean="0"/>
              <a:t>available in the </a:t>
            </a:r>
            <a:r>
              <a:rPr lang="en-US" dirty="0" smtClean="0"/>
              <a:t>latest HTML5 Windows Azure management portal</a:t>
            </a:r>
          </a:p>
          <a:p>
            <a:pPr lvl="1"/>
            <a:r>
              <a:rPr lang="en-US" dirty="0" smtClean="0">
                <a:hlinkClick r:id="rId2"/>
              </a:rPr>
              <a:t>http://social.technet.microsoft.com/wiki/contents/articles/15035.where-is-sql-reporting-in-the-new-windows-azure-portal.aspx</a:t>
            </a:r>
            <a:endParaRPr lang="en-US" dirty="0"/>
          </a:p>
          <a:p>
            <a:r>
              <a:rPr lang="en-US" dirty="0" smtClean="0"/>
              <a:t>You need to use the older, Silverlight-based management portal</a:t>
            </a:r>
            <a:endParaRPr lang="en-US" dirty="0" smtClean="0"/>
          </a:p>
          <a:p>
            <a:pPr lvl="1"/>
            <a:r>
              <a:rPr lang="en-US" dirty="0" smtClean="0"/>
              <a:t>Data Sync is managed here as </a:t>
            </a:r>
            <a:r>
              <a:rPr lang="en-US" dirty="0" smtClean="0"/>
              <a:t>well</a:t>
            </a:r>
            <a:r>
              <a:rPr lang="en-US" dirty="0" smtClean="0"/>
              <a:t>, in case you were looking</a:t>
            </a:r>
            <a:endParaRPr lang="en-US" dirty="0" smtClean="0"/>
          </a:p>
          <a:p>
            <a:pPr marL="5381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6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313"/>
            <a:ext cx="7637136" cy="4770437"/>
          </a:xfrm>
        </p:spPr>
        <p:txBody>
          <a:bodyPr/>
          <a:lstStyle/>
          <a:p>
            <a:r>
              <a:rPr lang="en-US" dirty="0" smtClean="0"/>
              <a:t>Two paths to follow:</a:t>
            </a:r>
          </a:p>
          <a:p>
            <a:pPr lvl="1"/>
            <a:r>
              <a:rPr lang="en-US" dirty="0" smtClean="0"/>
              <a:t>Data or content</a:t>
            </a:r>
          </a:p>
          <a:p>
            <a:pPr lvl="1"/>
            <a:r>
              <a:rPr lang="en-US" dirty="0" smtClean="0"/>
              <a:t>Visualization of that data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Azure SQL Database</a:t>
            </a:r>
          </a:p>
          <a:p>
            <a:pPr lvl="2"/>
            <a:r>
              <a:rPr lang="en-US" dirty="0" smtClean="0"/>
              <a:t>Operational Data</a:t>
            </a:r>
          </a:p>
          <a:p>
            <a:pPr lvl="2"/>
            <a:r>
              <a:rPr lang="en-US" dirty="0" smtClean="0"/>
              <a:t>Data mart and data warehouses</a:t>
            </a:r>
          </a:p>
          <a:p>
            <a:pPr lvl="1"/>
            <a:r>
              <a:rPr lang="en-US" dirty="0" err="1" smtClean="0"/>
              <a:t>PowerPivot</a:t>
            </a:r>
            <a:endParaRPr lang="en-US" dirty="0" smtClean="0"/>
          </a:p>
          <a:p>
            <a:pPr lvl="2"/>
            <a:r>
              <a:rPr lang="en-US" dirty="0" err="1" smtClean="0"/>
              <a:t>PowerPivot</a:t>
            </a:r>
            <a:r>
              <a:rPr lang="en-US" dirty="0" smtClean="0"/>
              <a:t> for Excel</a:t>
            </a:r>
          </a:p>
          <a:p>
            <a:pPr lvl="2"/>
            <a:r>
              <a:rPr lang="en-US" dirty="0" err="1" smtClean="0"/>
              <a:t>PowerPivot</a:t>
            </a:r>
            <a:r>
              <a:rPr lang="en-US" dirty="0" smtClean="0"/>
              <a:t> in Excel Services (SharePoint and Office365)</a:t>
            </a:r>
          </a:p>
          <a:p>
            <a:pPr lvl="1"/>
            <a:r>
              <a:rPr lang="en-US" dirty="0" smtClean="0"/>
              <a:t>SQL Server Analysis Services</a:t>
            </a:r>
          </a:p>
          <a:p>
            <a:pPr lvl="2"/>
            <a:r>
              <a:rPr lang="en-US" dirty="0" smtClean="0"/>
              <a:t>Tabular models</a:t>
            </a:r>
          </a:p>
          <a:p>
            <a:pPr lvl="2"/>
            <a:r>
              <a:rPr lang="en-US" dirty="0" smtClean="0"/>
              <a:t>Multidimensional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57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Visualization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313"/>
            <a:ext cx="7637136" cy="4770437"/>
          </a:xfrm>
        </p:spPr>
        <p:txBody>
          <a:bodyPr/>
          <a:lstStyle/>
          <a:p>
            <a:r>
              <a:rPr lang="en-US" dirty="0" smtClean="0"/>
              <a:t>Two paths to follow:</a:t>
            </a:r>
          </a:p>
          <a:p>
            <a:pPr lvl="1"/>
            <a:r>
              <a:rPr lang="en-US" dirty="0" smtClean="0"/>
              <a:t>Data or content</a:t>
            </a:r>
          </a:p>
          <a:p>
            <a:pPr lvl="1"/>
            <a:r>
              <a:rPr lang="en-US" dirty="0" smtClean="0"/>
              <a:t>Visualization of that data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Microsoft Excel 2013</a:t>
            </a:r>
          </a:p>
          <a:p>
            <a:pPr lvl="2"/>
            <a:r>
              <a:rPr lang="en-US" dirty="0" smtClean="0"/>
              <a:t>Power View</a:t>
            </a:r>
          </a:p>
          <a:p>
            <a:pPr lvl="2"/>
            <a:r>
              <a:rPr lang="en-US" dirty="0" smtClean="0"/>
              <a:t>PivotTables</a:t>
            </a:r>
          </a:p>
          <a:p>
            <a:pPr lvl="2"/>
            <a:r>
              <a:rPr lang="en-US" dirty="0" smtClean="0"/>
              <a:t>Data Mining Add-in</a:t>
            </a:r>
            <a:endParaRPr lang="en-US" dirty="0" smtClean="0"/>
          </a:p>
          <a:p>
            <a:pPr lvl="1"/>
            <a:r>
              <a:rPr lang="en-US" dirty="0" smtClean="0"/>
              <a:t>Azure SQL Reporting</a:t>
            </a:r>
          </a:p>
          <a:p>
            <a:pPr lvl="2"/>
            <a:r>
              <a:rPr lang="en-US" dirty="0" smtClean="0"/>
              <a:t>Pixel-perfect reporting</a:t>
            </a:r>
          </a:p>
          <a:p>
            <a:pPr lvl="2"/>
            <a:r>
              <a:rPr lang="en-US" dirty="0" smtClean="0"/>
              <a:t>SQL Server Data Tools 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631221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PowerPivot</a:t>
            </a:r>
            <a:r>
              <a:rPr lang="en-US" dirty="0" smtClean="0"/>
              <a:t>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PowerPivot</a:t>
            </a:r>
            <a:r>
              <a:rPr lang="en-US" dirty="0" smtClean="0"/>
              <a:t> for Excel 2010</a:t>
            </a:r>
          </a:p>
          <a:p>
            <a:pPr lvl="1"/>
            <a:r>
              <a:rPr lang="en-US" dirty="0" smtClean="0"/>
              <a:t>Free add-in</a:t>
            </a:r>
          </a:p>
          <a:p>
            <a:r>
              <a:rPr lang="en-US" dirty="0" err="1" smtClean="0"/>
              <a:t>PowerPivot</a:t>
            </a:r>
            <a:r>
              <a:rPr lang="en-US" dirty="0" smtClean="0"/>
              <a:t> for Excel 2013</a:t>
            </a:r>
          </a:p>
          <a:p>
            <a:pPr lvl="1"/>
            <a:r>
              <a:rPr lang="en-US" dirty="0" smtClean="0"/>
              <a:t>Embedded in Excel, advanced capability in options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xVelocity</a:t>
            </a:r>
            <a:r>
              <a:rPr lang="en-US" dirty="0" smtClean="0"/>
              <a:t> In-Memory Analytics Engine</a:t>
            </a:r>
          </a:p>
          <a:p>
            <a:pPr lvl="1"/>
            <a:r>
              <a:rPr lang="en-US" dirty="0" smtClean="0"/>
              <a:t>Supports up to 2 GB of highly compressed data</a:t>
            </a:r>
          </a:p>
          <a:p>
            <a:r>
              <a:rPr lang="en-US" dirty="0" smtClean="0"/>
              <a:t>Decision criteria</a:t>
            </a:r>
          </a:p>
          <a:p>
            <a:pPr lvl="1"/>
            <a:r>
              <a:rPr lang="en-US" dirty="0" smtClean="0"/>
              <a:t>Speed of development</a:t>
            </a:r>
          </a:p>
          <a:p>
            <a:pPr lvl="1"/>
            <a:r>
              <a:rPr lang="en-US" dirty="0" smtClean="0"/>
              <a:t>No database required</a:t>
            </a:r>
          </a:p>
          <a:p>
            <a:pPr lvl="1"/>
            <a:r>
              <a:rPr lang="en-US" dirty="0" smtClean="0"/>
              <a:t>Ease of use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670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Excel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PivotTables</a:t>
            </a:r>
          </a:p>
          <a:p>
            <a:pPr lvl="1"/>
            <a:r>
              <a:rPr lang="en-US" dirty="0" smtClean="0"/>
              <a:t>Slicers</a:t>
            </a:r>
          </a:p>
          <a:p>
            <a:pPr lvl="1"/>
            <a:r>
              <a:rPr lang="en-US" dirty="0" smtClean="0"/>
              <a:t>Charts</a:t>
            </a:r>
          </a:p>
          <a:p>
            <a:r>
              <a:rPr lang="en-US" dirty="0" smtClean="0"/>
              <a:t>Conditional formatting</a:t>
            </a:r>
          </a:p>
          <a:p>
            <a:r>
              <a:rPr lang="en-US" dirty="0" smtClean="0"/>
              <a:t>Charting</a:t>
            </a:r>
          </a:p>
          <a:p>
            <a:r>
              <a:rPr lang="en-US" dirty="0" smtClean="0"/>
              <a:t>Data Mining Add-In</a:t>
            </a:r>
          </a:p>
          <a:p>
            <a:r>
              <a:rPr lang="en-US" dirty="0" err="1" smtClean="0"/>
              <a:t>Sparklines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32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Apps Live! Las Vegas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Visual Studio Live! Las Vegas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587</Words>
  <Application>Microsoft Office PowerPoint</Application>
  <PresentationFormat>On-screen Show (4:3)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Franklin Gothic Medium</vt:lpstr>
      <vt:lpstr>Lucida Console</vt:lpstr>
      <vt:lpstr>Times</vt:lpstr>
      <vt:lpstr>Times New Roman</vt:lpstr>
      <vt:lpstr>Modern Apps Live! Las Vegas 2013</vt:lpstr>
      <vt:lpstr>Leveraging Your Data  Through Business Intelligence</vt:lpstr>
      <vt:lpstr>Business Intelligence and Reporting</vt:lpstr>
      <vt:lpstr>From Reporting to Analysis A BI Roadmap</vt:lpstr>
      <vt:lpstr>Reporting  with Azure SQL Reporting</vt:lpstr>
      <vt:lpstr>Managing the Report Server  in Azure SQL Reporting </vt:lpstr>
      <vt:lpstr>Data and Visualization</vt:lpstr>
      <vt:lpstr>Data and Visualization (Cont.)</vt:lpstr>
      <vt:lpstr>Data: PowerPivot in Excel</vt:lpstr>
      <vt:lpstr>Visualization: Excel 2010</vt:lpstr>
      <vt:lpstr>Visualization: Excel 2013</vt:lpstr>
      <vt:lpstr>Sharing PowerPivot Data  and Excel Visualizations</vt:lpstr>
      <vt:lpstr>Data Expansion to SSAS Tabular</vt:lpstr>
      <vt:lpstr>Next Steps</vt:lpstr>
      <vt:lpstr>Wrap up thoughts</vt:lpstr>
      <vt:lpstr>Q &amp; A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Brent Sutton</dc:creator>
  <cp:lastModifiedBy>Steve Hughes</cp:lastModifiedBy>
  <cp:revision>72</cp:revision>
  <dcterms:created xsi:type="dcterms:W3CDTF">2004-06-15T18:50:25Z</dcterms:created>
  <dcterms:modified xsi:type="dcterms:W3CDTF">2013-02-27T01:54:49Z</dcterms:modified>
</cp:coreProperties>
</file>