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2776" autoAdjust="0"/>
  </p:normalViewPr>
  <p:slideViewPr>
    <p:cSldViewPr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2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8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2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6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3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65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30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2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3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9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10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19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20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87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3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6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70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64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9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3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8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29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5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8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enconway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genic.com/Resources/WhitePapers/ChoosingTheRightMobileTechnolog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>
                <a:solidFill>
                  <a:srgbClr val="FFFF00"/>
                </a:solidFill>
              </a:rPr>
              <a:t>Building for the Modern Web with Single Page Applications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Allen Conway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</a:rPr>
              <a:t>Senior Consultant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254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07" y="1113238"/>
            <a:ext cx="1315083" cy="20796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SPAs 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popular SPAs</a:t>
            </a:r>
          </a:p>
          <a:p>
            <a:pPr lvl="1"/>
            <a:r>
              <a:rPr lang="en-US" dirty="0"/>
              <a:t>Gmail, Twitter, and Google Maps</a:t>
            </a:r>
          </a:p>
          <a:p>
            <a:r>
              <a:rPr lang="en-US" dirty="0"/>
              <a:t>Making that accounting, shipment tracking, inventory, etc. application as a SPA</a:t>
            </a:r>
          </a:p>
          <a:p>
            <a:r>
              <a:rPr lang="en-US" dirty="0"/>
              <a:t>Considerations before making that next application a SPA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273450"/>
            <a:ext cx="2576513" cy="17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8150"/>
            <a:ext cx="1216745" cy="1125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SPAs 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/>
              <a:t>SPAs are fluid 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/>
              <a:t>SPA 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259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Disadvantages and Challenges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SPAs</a:t>
            </a:r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714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Common Misunderstandings of SPAs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SEO friendly because there is no static content to crawl</a:t>
            </a:r>
          </a:p>
          <a:p>
            <a:r>
              <a:rPr lang="en-US" dirty="0"/>
              <a:t>I can’t have deep linking</a:t>
            </a:r>
          </a:p>
          <a:p>
            <a:r>
              <a:rPr lang="en-US" dirty="0"/>
              <a:t>I have 25+ pages in my app not ‘a single page’</a:t>
            </a:r>
          </a:p>
          <a:p>
            <a:r>
              <a:rPr lang="en-US" dirty="0"/>
              <a:t>JS Frameworks are fads that will be gone in 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MyVote SPA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1931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Further elevate your code :: eyeball ratio </a:t>
            </a:r>
          </a:p>
          <a:p>
            <a:r>
              <a:rPr lang="en-US" sz="3000" dirty="0"/>
              <a:t>Foot in the door for </a:t>
            </a:r>
            <a:r>
              <a:rPr lang="en-US" sz="3000" dirty="0" smtClean="0"/>
              <a:t>mobile </a:t>
            </a:r>
            <a:r>
              <a:rPr lang="en-US" sz="3000" dirty="0"/>
              <a:t>devices</a:t>
            </a:r>
          </a:p>
          <a:p>
            <a:r>
              <a:rPr lang="en-US" sz="3000" dirty="0"/>
              <a:t>Invest in your base template</a:t>
            </a:r>
          </a:p>
          <a:p>
            <a:r>
              <a:rPr lang="en-US" sz="3000" dirty="0"/>
              <a:t>Core technique: CSS Media Queries (CSS3)</a:t>
            </a:r>
          </a:p>
          <a:p>
            <a:r>
              <a:rPr lang="en-US" sz="3000" dirty="0"/>
              <a:t>Tools for </a:t>
            </a:r>
            <a:r>
              <a:rPr lang="en-US" sz="3000" dirty="0" smtClean="0"/>
              <a:t>testing</a:t>
            </a:r>
          </a:p>
          <a:p>
            <a:r>
              <a:rPr lang="en-US" sz="3000" dirty="0" smtClean="0"/>
              <a:t>Bootstrap</a:t>
            </a:r>
            <a:endParaRPr lang="en-US" sz="3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85950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20" y="1562047"/>
            <a:ext cx="2222605" cy="2336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25" y="1562047"/>
            <a:ext cx="3254806" cy="23369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MyVote - Responsive Web Design DEMO</a:t>
            </a:r>
          </a:p>
        </p:txBody>
      </p:sp>
    </p:spTree>
    <p:extLst>
      <p:ext uri="{BB962C8B-B14F-4D97-AF65-F5344CB8AC3E}">
        <p14:creationId xmlns:p14="http://schemas.microsoft.com/office/powerpoint/2010/main" val="3405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Let’s not sugar coat it – we need JS</a:t>
            </a:r>
          </a:p>
          <a:p>
            <a:r>
              <a:rPr lang="en-US" dirty="0"/>
              <a:t> </a:t>
            </a:r>
            <a:r>
              <a:rPr lang="en-US" strike="sngStrike" dirty="0"/>
              <a:t>Object.prototype.__proto__</a:t>
            </a:r>
          </a:p>
          <a:p>
            <a:r>
              <a:rPr lang="en-US" dirty="0"/>
              <a:t>Follow mainstream JS patterns </a:t>
            </a:r>
          </a:p>
          <a:p>
            <a:pPr lvl="1"/>
            <a:r>
              <a:rPr lang="en-US" dirty="0"/>
              <a:t>Modules (Module &amp; Revealing Module Patterns)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Promises</a:t>
            </a:r>
          </a:p>
          <a:p>
            <a:r>
              <a:rPr lang="en-US" dirty="0"/>
              <a:t>Leverage JS SPA </a:t>
            </a:r>
            <a:r>
              <a:rPr lang="en-US" dirty="0" smtClean="0"/>
              <a:t>frameworks and Libraries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Durandal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Ember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JavaScript and SPAs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63" y="29539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SPA Framework 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4948"/>
            <a:ext cx="2971800" cy="1695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36" y="3090989"/>
            <a:ext cx="3059744" cy="1699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64948"/>
            <a:ext cx="3051580" cy="1695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92927"/>
            <a:ext cx="2971800" cy="17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2390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Complete client side MVW framework for creating SPAs</a:t>
            </a:r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Comprehensive framework includes: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Templates/Views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Custom and Provided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AngularJS 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/>
              <a:t>Familiar paradigms</a:t>
            </a:r>
          </a:p>
          <a:p>
            <a:r>
              <a:rPr lang="en-US" dirty="0"/>
              <a:t>Leverage your C# classes</a:t>
            </a:r>
          </a:p>
          <a:p>
            <a:r>
              <a:rPr lang="en-US" dirty="0"/>
              <a:t>TypeScript with AngularJS</a:t>
            </a:r>
          </a:p>
          <a:p>
            <a:pPr lvl="1"/>
            <a:r>
              <a:rPr lang="en-US" dirty="0"/>
              <a:t>Module = app</a:t>
            </a:r>
          </a:p>
          <a:p>
            <a:pPr lvl="1"/>
            <a:r>
              <a:rPr lang="en-US" dirty="0"/>
              <a:t>Class = controller, service, etc.</a:t>
            </a:r>
          </a:p>
          <a:p>
            <a:r>
              <a:rPr lang="en-US" dirty="0"/>
              <a:t>TypeLITE</a:t>
            </a:r>
          </a:p>
          <a:p>
            <a:pPr lvl="1"/>
            <a:r>
              <a:rPr lang="en-US" dirty="0"/>
              <a:t>Generates TypeScript definitions from .NET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412608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RESTful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still use C#/VB.NET on the server</a:t>
            </a:r>
            <a:r>
              <a:rPr lang="en-US" dirty="0" smtClean="0"/>
              <a:t>!</a:t>
            </a:r>
          </a:p>
          <a:p>
            <a:r>
              <a:rPr lang="en-US" dirty="0"/>
              <a:t>Server holds the cards to providing data to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Share same business process to multiple consumers</a:t>
            </a:r>
          </a:p>
          <a:p>
            <a:r>
              <a:rPr lang="en-US" dirty="0"/>
              <a:t>MVC developer-friendly</a:t>
            </a:r>
          </a:p>
          <a:p>
            <a:r>
              <a:rPr lang="en-US" dirty="0"/>
              <a:t>AJAX-friendly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40689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42" y="1550771"/>
            <a:ext cx="2527897" cy="2865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MyVote – AngularJS, TypeScript, Web Pages, and Web API DEMO</a:t>
            </a:r>
          </a:p>
        </p:txBody>
      </p:sp>
    </p:spTree>
    <p:extLst>
      <p:ext uri="{BB962C8B-B14F-4D97-AF65-F5344CB8AC3E}">
        <p14:creationId xmlns:p14="http://schemas.microsoft.com/office/powerpoint/2010/main" val="42861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8301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</a:t>
            </a:r>
            <a:r>
              <a:rPr lang="en-US" dirty="0"/>
              <a:t>N</a:t>
            </a:r>
            <a:r>
              <a:rPr lang="en-US" dirty="0" smtClean="0"/>
              <a:t>otification support</a:t>
            </a:r>
          </a:p>
          <a:p>
            <a:r>
              <a:rPr lang="en-US" dirty="0" smtClean="0"/>
              <a:t>Fastest way to get up and running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8" y="1113262"/>
            <a:ext cx="1357313" cy="20073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3778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/>
              <a:t>Leverages existing application’s authentication mechanism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40195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32102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51" y="1656854"/>
            <a:ext cx="3297479" cy="2388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MyVote – SignalR DEMO</a:t>
            </a:r>
          </a:p>
        </p:txBody>
      </p:sp>
    </p:spTree>
    <p:extLst>
      <p:ext uri="{BB962C8B-B14F-4D97-AF65-F5344CB8AC3E}">
        <p14:creationId xmlns:p14="http://schemas.microsoft.com/office/powerpoint/2010/main" val="32764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25" dirty="0"/>
              <a:t>The big payoff – fast, fast, fast and don’t forget… efficient!</a:t>
            </a:r>
          </a:p>
          <a:p>
            <a:r>
              <a:rPr lang="en-US" sz="1725" dirty="0"/>
              <a:t>Use ‘Network’ tab in debugging tools</a:t>
            </a:r>
          </a:p>
          <a:p>
            <a:pPr lvl="1"/>
            <a:r>
              <a:rPr lang="en-US" sz="1725" dirty="0"/>
              <a:t>Request count</a:t>
            </a:r>
          </a:p>
          <a:p>
            <a:pPr lvl="1"/>
            <a:r>
              <a:rPr lang="en-US" sz="1725" dirty="0"/>
              <a:t>Size</a:t>
            </a:r>
          </a:p>
          <a:p>
            <a:pPr lvl="1"/>
            <a:r>
              <a:rPr lang="en-US" sz="1725" dirty="0"/>
              <a:t>Time</a:t>
            </a:r>
          </a:p>
          <a:p>
            <a:r>
              <a:rPr lang="en-US" sz="1725" dirty="0"/>
              <a:t>Techniques</a:t>
            </a:r>
          </a:p>
          <a:p>
            <a:pPr lvl="1"/>
            <a:r>
              <a:rPr lang="en-US" sz="1725" dirty="0"/>
              <a:t>Caching</a:t>
            </a:r>
          </a:p>
          <a:p>
            <a:pPr lvl="1"/>
            <a:r>
              <a:rPr lang="en-US" sz="1725" dirty="0"/>
              <a:t>Bundling / Minification</a:t>
            </a:r>
          </a:p>
          <a:p>
            <a:r>
              <a:rPr lang="en-US" sz="1725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 Performance</a:t>
            </a:r>
          </a:p>
        </p:txBody>
      </p:sp>
    </p:spTree>
    <p:extLst>
      <p:ext uri="{BB962C8B-B14F-4D97-AF65-F5344CB8AC3E}">
        <p14:creationId xmlns:p14="http://schemas.microsoft.com/office/powerpoint/2010/main" val="37361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014" y="1057129"/>
            <a:ext cx="4697385" cy="35778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What exactly is a SPA?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Why SPAs are viable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SPAs vs. ASP.NET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Progressing to the Modern Web App</a:t>
            </a:r>
            <a:endParaRPr lang="en-US" dirty="0"/>
          </a:p>
          <a:p>
            <a:r>
              <a:rPr lang="en-US" dirty="0" smtClean="0"/>
              <a:t>The Web Stack</a:t>
            </a:r>
            <a:endParaRPr lang="en-US" dirty="0"/>
          </a:p>
          <a:p>
            <a:pPr lvl="1"/>
            <a:r>
              <a:rPr lang="en-US" dirty="0"/>
              <a:t>Responsive Web Design</a:t>
            </a:r>
          </a:p>
          <a:p>
            <a:pPr lvl="1"/>
            <a:r>
              <a:rPr lang="en-US" dirty="0"/>
              <a:t>AngularJS + TypeScript</a:t>
            </a:r>
          </a:p>
          <a:p>
            <a:pPr lvl="1"/>
            <a:r>
              <a:rPr lang="en-US" dirty="0"/>
              <a:t>Azure Websites and Mobile Services</a:t>
            </a:r>
          </a:p>
          <a:p>
            <a:pPr lvl="1"/>
            <a:r>
              <a:rPr lang="en-US" dirty="0"/>
              <a:t>ASP.NET Web Pages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SignalR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15" y="1535751"/>
            <a:ext cx="2365875" cy="22009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Target Objective</a:t>
            </a:r>
          </a:p>
        </p:txBody>
      </p:sp>
    </p:spTree>
    <p:extLst>
      <p:ext uri="{BB962C8B-B14F-4D97-AF65-F5344CB8AC3E}">
        <p14:creationId xmlns:p14="http://schemas.microsoft.com/office/powerpoint/2010/main" val="34904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Chrome, IE, Firefox and Safari all have their own developer tools</a:t>
            </a:r>
          </a:p>
          <a:p>
            <a:r>
              <a:rPr lang="en-US" dirty="0"/>
              <a:t>Chrome has a fantastic set of developer tools</a:t>
            </a:r>
          </a:p>
          <a:p>
            <a:r>
              <a:rPr lang="en-US" dirty="0"/>
              <a:t>Search for scripts using Ctrl + O</a:t>
            </a:r>
          </a:p>
          <a:p>
            <a:r>
              <a:rPr lang="en-US" dirty="0"/>
              <a:t>Ability to debug JavaScript and seek out errors easily</a:t>
            </a:r>
          </a:p>
          <a:p>
            <a:r>
              <a:rPr lang="en-US" dirty="0"/>
              <a:t>Ability to debug Async calls</a:t>
            </a:r>
          </a:p>
          <a:p>
            <a:r>
              <a:rPr lang="en-US" dirty="0"/>
              <a:t>Manipulate expressions real time to prevent browser refresh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Learning to befriend the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5482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350" dirty="0" smtClean="0"/>
              <a:t>MyVote URL</a:t>
            </a:r>
          </a:p>
          <a:p>
            <a:pPr lvl="1"/>
            <a:r>
              <a:rPr lang="en-US" sz="1300" b="1" dirty="0">
                <a:solidFill>
                  <a:srgbClr val="92D050"/>
                </a:solidFill>
              </a:rPr>
              <a:t>http://</a:t>
            </a:r>
            <a:r>
              <a:rPr lang="en-US" sz="1300" b="1" dirty="0" smtClean="0">
                <a:solidFill>
                  <a:srgbClr val="92D050"/>
                </a:solidFill>
              </a:rPr>
              <a:t>myvote.azurewebsites.net</a:t>
            </a:r>
            <a:r>
              <a:rPr lang="en-US" sz="1300" b="1" dirty="0">
                <a:solidFill>
                  <a:srgbClr val="92D050"/>
                </a:solidFill>
              </a:rPr>
              <a:t> </a:t>
            </a:r>
            <a:endParaRPr lang="en-US" sz="1300" b="1" dirty="0" smtClean="0">
              <a:solidFill>
                <a:srgbClr val="92D050"/>
              </a:solidFill>
            </a:endParaRPr>
          </a:p>
          <a:p>
            <a:r>
              <a:rPr lang="en-US" sz="1350" dirty="0" smtClean="0"/>
              <a:t>MyVote </a:t>
            </a:r>
            <a:r>
              <a:rPr lang="en-US" sz="1350" dirty="0"/>
              <a:t>on GitHub</a:t>
            </a:r>
          </a:p>
          <a:p>
            <a:pPr lvl="1"/>
            <a:r>
              <a:rPr lang="en-US" sz="1350" b="1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/>
              <a:t>Plunker</a:t>
            </a:r>
          </a:p>
          <a:p>
            <a:pPr lvl="1"/>
            <a:r>
              <a:rPr lang="en-US" sz="1350" dirty="0"/>
              <a:t>http://plnkr.co/ </a:t>
            </a:r>
          </a:p>
          <a:p>
            <a:r>
              <a:rPr lang="en-US" sz="1350" dirty="0"/>
              <a:t>AngularJS API Docs</a:t>
            </a:r>
          </a:p>
          <a:p>
            <a:pPr lvl="1"/>
            <a:r>
              <a:rPr lang="en-US" sz="1350" dirty="0"/>
              <a:t>https://docs.angularjs.org/api </a:t>
            </a:r>
          </a:p>
          <a:p>
            <a:r>
              <a:rPr lang="en-US" sz="1350" dirty="0"/>
              <a:t>AngularJS Training</a:t>
            </a:r>
          </a:p>
          <a:p>
            <a:pPr lvl="1"/>
            <a:r>
              <a:rPr lang="en-US" sz="1350" dirty="0"/>
              <a:t>http://egghead.io/ </a:t>
            </a:r>
          </a:p>
          <a:p>
            <a:pPr lvl="1"/>
            <a:r>
              <a:rPr lang="en-US" sz="1350" dirty="0"/>
              <a:t>http://thinkster.io/ </a:t>
            </a:r>
          </a:p>
          <a:p>
            <a:pPr lvl="1"/>
            <a:r>
              <a:rPr lang="en-US" sz="1350" dirty="0"/>
              <a:t>http://www.pluralsight.com/ </a:t>
            </a:r>
          </a:p>
          <a:p>
            <a:r>
              <a:rPr lang="en-US" sz="1350" dirty="0"/>
              <a:t>Bootstrap</a:t>
            </a:r>
          </a:p>
          <a:p>
            <a:pPr lvl="1"/>
            <a:r>
              <a:rPr lang="en-US" sz="1350" dirty="0"/>
              <a:t>http://getbootstrap.com/ </a:t>
            </a:r>
          </a:p>
          <a:p>
            <a:r>
              <a:rPr lang="en-US" sz="1350" dirty="0"/>
              <a:t>UI Bootstrap (Angular directives)</a:t>
            </a:r>
          </a:p>
          <a:p>
            <a:pPr lvl="1"/>
            <a:r>
              <a:rPr lang="en-US" sz="1350" dirty="0"/>
              <a:t>http://angular-ui.github.io/bootstrap/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41398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just the Start!</a:t>
            </a:r>
          </a:p>
          <a:p>
            <a:r>
              <a:rPr lang="en-US" dirty="0"/>
              <a:t>Have references handy</a:t>
            </a:r>
          </a:p>
          <a:p>
            <a:r>
              <a:rPr lang="en-US" dirty="0"/>
              <a:t>Try things on a small </a:t>
            </a:r>
            <a:r>
              <a:rPr lang="en-US" dirty="0" smtClean="0"/>
              <a:t>scale</a:t>
            </a:r>
            <a:endParaRPr lang="en-US" dirty="0"/>
          </a:p>
          <a:p>
            <a:r>
              <a:rPr lang="en-US" dirty="0"/>
              <a:t>Become familiar with all the pieces</a:t>
            </a:r>
          </a:p>
          <a:p>
            <a:r>
              <a:rPr lang="en-US" dirty="0" smtClean="0"/>
              <a:t>SPAs and Modern Applications </a:t>
            </a:r>
          </a:p>
          <a:p>
            <a:pPr lvl="1"/>
            <a:r>
              <a:rPr lang="en-US" dirty="0" smtClean="0"/>
              <a:t>way </a:t>
            </a:r>
            <a:r>
              <a:rPr lang="en-US" dirty="0"/>
              <a:t>of thinking/designing </a:t>
            </a:r>
            <a:r>
              <a:rPr lang="en-US" dirty="0" smtClean="0"/>
              <a:t>vs. technologies </a:t>
            </a:r>
            <a:r>
              <a:rPr lang="en-US" dirty="0"/>
              <a:t>that implement them</a:t>
            </a:r>
          </a:p>
          <a:p>
            <a:r>
              <a:rPr lang="en-US" dirty="0"/>
              <a:t>SPAs </a:t>
            </a:r>
            <a:r>
              <a:rPr lang="en-US" i="1" dirty="0"/>
              <a:t>can</a:t>
            </a:r>
            <a:r>
              <a:rPr lang="en-US" dirty="0"/>
              <a:t> create large scalable web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 a wrap up!</a:t>
            </a:r>
          </a:p>
        </p:txBody>
      </p:sp>
    </p:spTree>
    <p:extLst>
      <p:ext uri="{BB962C8B-B14F-4D97-AF65-F5344CB8AC3E}">
        <p14:creationId xmlns:p14="http://schemas.microsoft.com/office/powerpoint/2010/main" val="12039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4" y="1426123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363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35411"/>
            <a:ext cx="6506793" cy="1166415"/>
          </a:xfrm>
        </p:spPr>
        <p:txBody>
          <a:bodyPr>
            <a:normAutofit fontScale="85000" lnSpcReduction="20000"/>
          </a:bodyPr>
          <a:lstStyle/>
          <a:p>
            <a:pPr marL="51434" indent="0">
              <a:buNone/>
            </a:pPr>
            <a:r>
              <a:rPr lang="en-US" dirty="0"/>
              <a:t>“To say that SPA development is the future is an extreme understatement”</a:t>
            </a:r>
          </a:p>
          <a:p>
            <a:pPr marL="51434" indent="0">
              <a:buNone/>
            </a:pPr>
            <a:r>
              <a:rPr lang="en-US" dirty="0" smtClean="0"/>
              <a:t>          Long </a:t>
            </a:r>
            <a:r>
              <a:rPr lang="en-US" dirty="0"/>
              <a:t>Le, MSDN Magazine (March 2014)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3118754"/>
            <a:ext cx="6485021" cy="116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51434" indent="0">
              <a:buNone/>
            </a:pPr>
            <a:r>
              <a:rPr lang="en-US" sz="2700" b="0" dirty="0">
                <a:solidFill>
                  <a:schemeClr val="bg1"/>
                </a:solidFill>
              </a:rPr>
              <a:t>“Yep – I agree.”</a:t>
            </a:r>
          </a:p>
          <a:p>
            <a:pPr marL="51434" indent="0">
              <a:buNone/>
            </a:pPr>
            <a:r>
              <a:rPr lang="en-US" sz="2700" b="0" dirty="0">
                <a:solidFill>
                  <a:schemeClr val="bg1"/>
                </a:solidFill>
              </a:rPr>
              <a:t>		Allen Conway </a:t>
            </a:r>
            <a:r>
              <a:rPr lang="en-US" sz="2700" b="0" dirty="0" smtClean="0">
                <a:solidFill>
                  <a:schemeClr val="bg1"/>
                </a:solidFill>
              </a:rPr>
              <a:t>(present day)</a:t>
            </a:r>
            <a:endParaRPr lang="en-US" sz="27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50" kern="0" dirty="0">
              <a:solidFill>
                <a:schemeClr val="bg1"/>
              </a:solidFill>
            </a:endParaRPr>
          </a:p>
          <a:p>
            <a:endParaRPr lang="en-US" sz="1950" kern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Let’s get things rolling</a:t>
            </a:r>
          </a:p>
        </p:txBody>
      </p:sp>
    </p:spTree>
    <p:extLst>
      <p:ext uri="{BB962C8B-B14F-4D97-AF65-F5344CB8AC3E}">
        <p14:creationId xmlns:p14="http://schemas.microsoft.com/office/powerpoint/2010/main" val="4084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4" y="1000368"/>
            <a:ext cx="1771567" cy="2068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9" y="1251441"/>
            <a:ext cx="3048675" cy="13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9" y="1251468"/>
            <a:ext cx="3048675" cy="13165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649732" y="1498237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Right Arrow 11"/>
          <p:cNvSpPr/>
          <p:nvPr/>
        </p:nvSpPr>
        <p:spPr bwMode="auto">
          <a:xfrm>
            <a:off x="4649732" y="2259006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exactly is a </a:t>
            </a:r>
            <a:r>
              <a:rPr lang="en-US" i="1" dirty="0"/>
              <a:t>SPA??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32" y="2920630"/>
            <a:ext cx="7369175" cy="17704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SPAs + Responsive design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and device </a:t>
            </a:r>
            <a:r>
              <a:rPr lang="en-US" dirty="0" smtClean="0"/>
              <a:t>agnostic</a:t>
            </a:r>
          </a:p>
          <a:p>
            <a:pPr lvl="1"/>
            <a:r>
              <a:rPr lang="en-US" dirty="0" smtClean="0"/>
              <a:t>Best on browsers supporting HTML5 and 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More accepted on mobile devices</a:t>
            </a:r>
          </a:p>
          <a:p>
            <a:r>
              <a:rPr lang="en-US" dirty="0" smtClean="0"/>
              <a:t>JavaScript </a:t>
            </a:r>
            <a:r>
              <a:rPr lang="en-US" dirty="0"/>
              <a:t>will rule the world</a:t>
            </a:r>
            <a:r>
              <a:rPr lang="en-US" dirty="0" smtClean="0"/>
              <a:t>!!</a:t>
            </a:r>
          </a:p>
          <a:p>
            <a:r>
              <a:rPr lang="en-US" dirty="0" smtClean="0"/>
              <a:t>Should I go to the web?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per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magenic.com/Resources/WhitePapers/ChoosingTheRightMobileTechnology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4955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pt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04" y="1416013"/>
            <a:ext cx="3574073" cy="268380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2155558" y="4176008"/>
            <a:ext cx="502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SPAs can run on </a:t>
            </a:r>
            <a:r>
              <a:rPr lang="en-US" sz="1600" i="1" dirty="0">
                <a:solidFill>
                  <a:schemeClr val="bg1"/>
                </a:solidFill>
              </a:rPr>
              <a:t>almost </a:t>
            </a:r>
            <a:r>
              <a:rPr lang="en-US" sz="1600" dirty="0">
                <a:solidFill>
                  <a:schemeClr val="bg1"/>
                </a:solidFill>
              </a:rPr>
              <a:t>anything with a modern browser!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MyVote – Single Page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7426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dirty="0"/>
              <a:t>How are SPAs different from ASP.NET MVC or Webforms?</a:t>
            </a:r>
          </a:p>
        </p:txBody>
      </p:sp>
    </p:spTree>
    <p:extLst>
      <p:ext uri="{BB962C8B-B14F-4D97-AF65-F5344CB8AC3E}">
        <p14:creationId xmlns:p14="http://schemas.microsoft.com/office/powerpoint/2010/main" val="16321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1489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1447</Words>
  <Application>Microsoft Office PowerPoint</Application>
  <PresentationFormat>On-screen Show (16:9)</PresentationFormat>
  <Paragraphs>293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</vt:lpstr>
      <vt:lpstr>Times New Roman</vt:lpstr>
      <vt:lpstr>Wingdings</vt:lpstr>
      <vt:lpstr>Visual Studio Live! Redmond 2014</vt:lpstr>
      <vt:lpstr>PowerPoint Presentation</vt:lpstr>
      <vt:lpstr>Intro</vt:lpstr>
      <vt:lpstr>Target Objective</vt:lpstr>
      <vt:lpstr>Let’s get things rolling</vt:lpstr>
      <vt:lpstr>What exactly is a SPA??</vt:lpstr>
      <vt:lpstr>Cross Browser, Platform, Device</vt:lpstr>
      <vt:lpstr>MyVote – Single Page Application DEMO</vt:lpstr>
      <vt:lpstr>How are SPAs different from ASP.NET MVC or Webforms?</vt:lpstr>
      <vt:lpstr>Where did we come from?</vt:lpstr>
      <vt:lpstr>The Modern Web: Single Page Applications</vt:lpstr>
      <vt:lpstr>SPAs in the Enterprise</vt:lpstr>
      <vt:lpstr>Why SPAs are… AWESOME</vt:lpstr>
      <vt:lpstr>Disadvantages and Challenges of SPAs</vt:lpstr>
      <vt:lpstr>Common Misunderstandings of SPAs</vt:lpstr>
      <vt:lpstr>The MyVote SPA Technology Stack</vt:lpstr>
      <vt:lpstr>Responsive Design</vt:lpstr>
      <vt:lpstr>MyVote - Responsive Web Design DEMO</vt:lpstr>
      <vt:lpstr>JavaScript and SPAs</vt:lpstr>
      <vt:lpstr>SPA Framework Popularity</vt:lpstr>
      <vt:lpstr>AngularJS</vt:lpstr>
      <vt:lpstr>AngularJS Fundamentals</vt:lpstr>
      <vt:lpstr>TypeScript</vt:lpstr>
      <vt:lpstr>ASP.NET Web API</vt:lpstr>
      <vt:lpstr>MyVote – AngularJS, TypeScript, Web Pages, and Web API DEMO</vt:lpstr>
      <vt:lpstr>Azure Websites</vt:lpstr>
      <vt:lpstr>Azure Mobile Services</vt:lpstr>
      <vt:lpstr>SignalR</vt:lpstr>
      <vt:lpstr>MyVote – SignalR DEMO</vt:lpstr>
      <vt:lpstr>SPA Performance</vt:lpstr>
      <vt:lpstr>Learning to befriend the Developer Tools</vt:lpstr>
      <vt:lpstr>Useful References</vt:lpstr>
      <vt:lpstr>Not a wrap up!</vt:lpstr>
      <vt:lpstr>Questions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Allen Conway</cp:lastModifiedBy>
  <cp:revision>132</cp:revision>
  <dcterms:created xsi:type="dcterms:W3CDTF">2012-12-07T00:48:42Z</dcterms:created>
  <dcterms:modified xsi:type="dcterms:W3CDTF">2015-03-20T22:22:37Z</dcterms:modified>
</cp:coreProperties>
</file>