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60" autoAdjust="0"/>
  </p:normalViewPr>
  <p:slideViewPr>
    <p:cSldViewPr>
      <p:cViewPr varScale="1">
        <p:scale>
          <a:sx n="83" d="100"/>
          <a:sy n="83" d="100"/>
        </p:scale>
        <p:origin x="80" y="3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12F56-E135-4C13-B16B-B45D227A1FC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F48B73-640D-4F64-A6B1-036D9A8FF4A4}">
      <dgm:prSet/>
      <dgm:spPr/>
      <dgm:t>
        <a:bodyPr/>
        <a:lstStyle/>
        <a:p>
          <a:pPr rtl="0"/>
          <a:r>
            <a:rPr lang="en-US" b="1" smtClean="0"/>
            <a:t>IAAS – Infrastructure as a service</a:t>
          </a:r>
          <a:endParaRPr lang="en-US"/>
        </a:p>
      </dgm:t>
    </dgm:pt>
    <dgm:pt modelId="{2B9593FD-06ED-466E-8661-D9D550016453}" type="parTrans" cxnId="{DDC45FBA-F245-44CE-A655-28641F33956E}">
      <dgm:prSet/>
      <dgm:spPr/>
      <dgm:t>
        <a:bodyPr/>
        <a:lstStyle/>
        <a:p>
          <a:endParaRPr lang="en-US"/>
        </a:p>
      </dgm:t>
    </dgm:pt>
    <dgm:pt modelId="{BAF01FC2-1DC4-4EDF-ABFB-4F925997DB15}" type="sibTrans" cxnId="{DDC45FBA-F245-44CE-A655-28641F33956E}">
      <dgm:prSet/>
      <dgm:spPr/>
      <dgm:t>
        <a:bodyPr/>
        <a:lstStyle/>
        <a:p>
          <a:endParaRPr lang="en-US"/>
        </a:p>
      </dgm:t>
    </dgm:pt>
    <dgm:pt modelId="{F44DFFA5-6DB9-4E3F-BF42-28DE6739811C}">
      <dgm:prSet/>
      <dgm:spPr/>
      <dgm:t>
        <a:bodyPr/>
        <a:lstStyle/>
        <a:p>
          <a:pPr rtl="0"/>
          <a:r>
            <a:rPr lang="en-US" b="1" smtClean="0"/>
            <a:t>PAAS – Platform as a service</a:t>
          </a:r>
          <a:endParaRPr lang="en-US"/>
        </a:p>
      </dgm:t>
    </dgm:pt>
    <dgm:pt modelId="{7334FA08-655C-4FC2-AFF4-8E7923424BBE}" type="parTrans" cxnId="{BE6BB720-1067-45E6-810D-45D510336347}">
      <dgm:prSet/>
      <dgm:spPr/>
      <dgm:t>
        <a:bodyPr/>
        <a:lstStyle/>
        <a:p>
          <a:endParaRPr lang="en-US"/>
        </a:p>
      </dgm:t>
    </dgm:pt>
    <dgm:pt modelId="{168CCBEB-EF9A-4F43-BE4B-EA3CB40ACC38}" type="sibTrans" cxnId="{BE6BB720-1067-45E6-810D-45D510336347}">
      <dgm:prSet/>
      <dgm:spPr/>
      <dgm:t>
        <a:bodyPr/>
        <a:lstStyle/>
        <a:p>
          <a:endParaRPr lang="en-US"/>
        </a:p>
      </dgm:t>
    </dgm:pt>
    <dgm:pt modelId="{4FB70817-FFA2-423F-B328-324888ACAD69}">
      <dgm:prSet/>
      <dgm:spPr/>
      <dgm:t>
        <a:bodyPr/>
        <a:lstStyle/>
        <a:p>
          <a:pPr rtl="0"/>
          <a:r>
            <a:rPr lang="en-US" b="1" smtClean="0"/>
            <a:t>SAAS – Software as a Service</a:t>
          </a:r>
          <a:endParaRPr lang="en-US"/>
        </a:p>
      </dgm:t>
    </dgm:pt>
    <dgm:pt modelId="{7AB6D52F-B78C-4526-983F-BEBE86F3A8F1}" type="parTrans" cxnId="{20C8D09B-A4E2-439E-A482-9EB28126E684}">
      <dgm:prSet/>
      <dgm:spPr/>
      <dgm:t>
        <a:bodyPr/>
        <a:lstStyle/>
        <a:p>
          <a:endParaRPr lang="en-US"/>
        </a:p>
      </dgm:t>
    </dgm:pt>
    <dgm:pt modelId="{90B98E70-636D-439D-8F3E-B9939FCBB34B}" type="sibTrans" cxnId="{20C8D09B-A4E2-439E-A482-9EB28126E684}">
      <dgm:prSet/>
      <dgm:spPr/>
      <dgm:t>
        <a:bodyPr/>
        <a:lstStyle/>
        <a:p>
          <a:endParaRPr lang="en-US"/>
        </a:p>
      </dgm:t>
    </dgm:pt>
    <dgm:pt modelId="{7A274EC2-11DC-4EB0-A006-8E5B7E05AFFF}" type="pres">
      <dgm:prSet presAssocID="{47212F56-E135-4C13-B16B-B45D227A1FC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AC2344-8076-4FCE-A304-4EF68BFA0EDE}" type="pres">
      <dgm:prSet presAssocID="{03F48B73-640D-4F64-A6B1-036D9A8FF4A4}" presName="composite" presStyleCnt="0"/>
      <dgm:spPr/>
    </dgm:pt>
    <dgm:pt modelId="{7490345A-4FC0-49B7-9B66-8E0226C63882}" type="pres">
      <dgm:prSet presAssocID="{03F48B73-640D-4F64-A6B1-036D9A8FF4A4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  <dgm:t>
        <a:bodyPr/>
        <a:lstStyle/>
        <a:p>
          <a:endParaRPr lang="en-US"/>
        </a:p>
      </dgm:t>
    </dgm:pt>
    <dgm:pt modelId="{2FC64F0F-6E00-484B-85EF-D83D0102B35E}" type="pres">
      <dgm:prSet presAssocID="{03F48B73-640D-4F64-A6B1-036D9A8FF4A4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1D1FC-DC50-48C8-9BCE-AEE00D2F2043}" type="pres">
      <dgm:prSet presAssocID="{BAF01FC2-1DC4-4EDF-ABFB-4F925997DB15}" presName="spacing" presStyleCnt="0"/>
      <dgm:spPr/>
    </dgm:pt>
    <dgm:pt modelId="{9DC7DD95-D0FE-4A50-BC7F-C768C8B78B83}" type="pres">
      <dgm:prSet presAssocID="{F44DFFA5-6DB9-4E3F-BF42-28DE6739811C}" presName="composite" presStyleCnt="0"/>
      <dgm:spPr/>
    </dgm:pt>
    <dgm:pt modelId="{D3F3301D-B2EF-49E3-B25E-8346E18D95B7}" type="pres">
      <dgm:prSet presAssocID="{F44DFFA5-6DB9-4E3F-BF42-28DE6739811C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A172D5C2-62FF-4DF4-A89D-31AAE3A8F628}" type="pres">
      <dgm:prSet presAssocID="{F44DFFA5-6DB9-4E3F-BF42-28DE6739811C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B9CCD-D0CC-4EB8-BABC-69B8C5C09024}" type="pres">
      <dgm:prSet presAssocID="{168CCBEB-EF9A-4F43-BE4B-EA3CB40ACC38}" presName="spacing" presStyleCnt="0"/>
      <dgm:spPr/>
    </dgm:pt>
    <dgm:pt modelId="{92F8231A-032A-479D-B46E-41D9CC1AC3C4}" type="pres">
      <dgm:prSet presAssocID="{4FB70817-FFA2-423F-B328-324888ACAD69}" presName="composite" presStyleCnt="0"/>
      <dgm:spPr/>
    </dgm:pt>
    <dgm:pt modelId="{38862BEA-94D8-4746-A729-4BEDFA11BD1A}" type="pres">
      <dgm:prSet presAssocID="{4FB70817-FFA2-423F-B328-324888ACAD69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C0D2F336-39CE-45B0-A2D8-B28C2963EEAB}" type="pres">
      <dgm:prSet presAssocID="{4FB70817-FFA2-423F-B328-324888ACAD69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4F545F-881F-41E7-B261-9CE7429B3C10}" type="presOf" srcId="{4FB70817-FFA2-423F-B328-324888ACAD69}" destId="{C0D2F336-39CE-45B0-A2D8-B28C2963EEAB}" srcOrd="0" destOrd="0" presId="urn:microsoft.com/office/officeart/2005/8/layout/vList3"/>
    <dgm:cxn modelId="{C365C0FC-71A1-4E79-A653-3C34E931E9AF}" type="presOf" srcId="{47212F56-E135-4C13-B16B-B45D227A1FC0}" destId="{7A274EC2-11DC-4EB0-A006-8E5B7E05AFFF}" srcOrd="0" destOrd="0" presId="urn:microsoft.com/office/officeart/2005/8/layout/vList3"/>
    <dgm:cxn modelId="{DDC45FBA-F245-44CE-A655-28641F33956E}" srcId="{47212F56-E135-4C13-B16B-B45D227A1FC0}" destId="{03F48B73-640D-4F64-A6B1-036D9A8FF4A4}" srcOrd="0" destOrd="0" parTransId="{2B9593FD-06ED-466E-8661-D9D550016453}" sibTransId="{BAF01FC2-1DC4-4EDF-ABFB-4F925997DB15}"/>
    <dgm:cxn modelId="{E1D95C95-2CFA-4673-9304-58D1631EEAFA}" type="presOf" srcId="{03F48B73-640D-4F64-A6B1-036D9A8FF4A4}" destId="{2FC64F0F-6E00-484B-85EF-D83D0102B35E}" srcOrd="0" destOrd="0" presId="urn:microsoft.com/office/officeart/2005/8/layout/vList3"/>
    <dgm:cxn modelId="{3FE5BB78-8AA8-4E8B-BF99-711568077ECD}" type="presOf" srcId="{F44DFFA5-6DB9-4E3F-BF42-28DE6739811C}" destId="{A172D5C2-62FF-4DF4-A89D-31AAE3A8F628}" srcOrd="0" destOrd="0" presId="urn:microsoft.com/office/officeart/2005/8/layout/vList3"/>
    <dgm:cxn modelId="{BE6BB720-1067-45E6-810D-45D510336347}" srcId="{47212F56-E135-4C13-B16B-B45D227A1FC0}" destId="{F44DFFA5-6DB9-4E3F-BF42-28DE6739811C}" srcOrd="1" destOrd="0" parTransId="{7334FA08-655C-4FC2-AFF4-8E7923424BBE}" sibTransId="{168CCBEB-EF9A-4F43-BE4B-EA3CB40ACC38}"/>
    <dgm:cxn modelId="{20C8D09B-A4E2-439E-A482-9EB28126E684}" srcId="{47212F56-E135-4C13-B16B-B45D227A1FC0}" destId="{4FB70817-FFA2-423F-B328-324888ACAD69}" srcOrd="2" destOrd="0" parTransId="{7AB6D52F-B78C-4526-983F-BEBE86F3A8F1}" sibTransId="{90B98E70-636D-439D-8F3E-B9939FCBB34B}"/>
    <dgm:cxn modelId="{16014F53-F498-4D03-A70C-42C4308DE9BC}" type="presParOf" srcId="{7A274EC2-11DC-4EB0-A006-8E5B7E05AFFF}" destId="{07AC2344-8076-4FCE-A304-4EF68BFA0EDE}" srcOrd="0" destOrd="0" presId="urn:microsoft.com/office/officeart/2005/8/layout/vList3"/>
    <dgm:cxn modelId="{98600437-5663-4169-8854-F327A3F247F6}" type="presParOf" srcId="{07AC2344-8076-4FCE-A304-4EF68BFA0EDE}" destId="{7490345A-4FC0-49B7-9B66-8E0226C63882}" srcOrd="0" destOrd="0" presId="urn:microsoft.com/office/officeart/2005/8/layout/vList3"/>
    <dgm:cxn modelId="{6526A40C-F705-4BCD-81B7-B2B7C02912AB}" type="presParOf" srcId="{07AC2344-8076-4FCE-A304-4EF68BFA0EDE}" destId="{2FC64F0F-6E00-484B-85EF-D83D0102B35E}" srcOrd="1" destOrd="0" presId="urn:microsoft.com/office/officeart/2005/8/layout/vList3"/>
    <dgm:cxn modelId="{0581A610-C1C9-430A-8DA3-EEA1E97FCA65}" type="presParOf" srcId="{7A274EC2-11DC-4EB0-A006-8E5B7E05AFFF}" destId="{D3F1D1FC-DC50-48C8-9BCE-AEE00D2F2043}" srcOrd="1" destOrd="0" presId="urn:microsoft.com/office/officeart/2005/8/layout/vList3"/>
    <dgm:cxn modelId="{34BC3F56-A811-490E-AEDC-9CD4748D4C97}" type="presParOf" srcId="{7A274EC2-11DC-4EB0-A006-8E5B7E05AFFF}" destId="{9DC7DD95-D0FE-4A50-BC7F-C768C8B78B83}" srcOrd="2" destOrd="0" presId="urn:microsoft.com/office/officeart/2005/8/layout/vList3"/>
    <dgm:cxn modelId="{25FD2B33-007A-4C42-9276-D76A998C7E11}" type="presParOf" srcId="{9DC7DD95-D0FE-4A50-BC7F-C768C8B78B83}" destId="{D3F3301D-B2EF-49E3-B25E-8346E18D95B7}" srcOrd="0" destOrd="0" presId="urn:microsoft.com/office/officeart/2005/8/layout/vList3"/>
    <dgm:cxn modelId="{4D0279F6-9292-4A07-B2BA-CE181FB74298}" type="presParOf" srcId="{9DC7DD95-D0FE-4A50-BC7F-C768C8B78B83}" destId="{A172D5C2-62FF-4DF4-A89D-31AAE3A8F628}" srcOrd="1" destOrd="0" presId="urn:microsoft.com/office/officeart/2005/8/layout/vList3"/>
    <dgm:cxn modelId="{E7BF8D01-5FFE-44F0-9DFB-30027C05A977}" type="presParOf" srcId="{7A274EC2-11DC-4EB0-A006-8E5B7E05AFFF}" destId="{B30B9CCD-D0CC-4EB8-BABC-69B8C5C09024}" srcOrd="3" destOrd="0" presId="urn:microsoft.com/office/officeart/2005/8/layout/vList3"/>
    <dgm:cxn modelId="{911942CE-5181-43BD-9F61-E6AB698D6D3C}" type="presParOf" srcId="{7A274EC2-11DC-4EB0-A006-8E5B7E05AFFF}" destId="{92F8231A-032A-479D-B46E-41D9CC1AC3C4}" srcOrd="4" destOrd="0" presId="urn:microsoft.com/office/officeart/2005/8/layout/vList3"/>
    <dgm:cxn modelId="{0EEFAEA0-8BE4-435A-B2F2-4EB981D21EB7}" type="presParOf" srcId="{92F8231A-032A-479D-B46E-41D9CC1AC3C4}" destId="{38862BEA-94D8-4746-A729-4BEDFA11BD1A}" srcOrd="0" destOrd="0" presId="urn:microsoft.com/office/officeart/2005/8/layout/vList3"/>
    <dgm:cxn modelId="{4813A6B1-9B11-412A-BE75-9BC36EE1BEB3}" type="presParOf" srcId="{92F8231A-032A-479D-B46E-41D9CC1AC3C4}" destId="{C0D2F336-39CE-45B0-A2D8-B28C2963EEA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B13A261-753D-4935-B26A-8C16BA19EB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462E07-CAE1-420D-A628-F6E5B1D90275}">
      <dgm:prSet/>
      <dgm:spPr/>
      <dgm:t>
        <a:bodyPr/>
        <a:lstStyle/>
        <a:p>
          <a:pPr rtl="0"/>
          <a:r>
            <a:rPr lang="en-US" b="1" smtClean="0"/>
            <a:t>Account has 0-n containers</a:t>
          </a:r>
          <a:endParaRPr lang="en-US"/>
        </a:p>
      </dgm:t>
    </dgm:pt>
    <dgm:pt modelId="{AD322B5E-2E15-45BC-B172-7FED99DF1392}" type="parTrans" cxnId="{83B196FE-6517-441C-A0C5-A8FF75568798}">
      <dgm:prSet/>
      <dgm:spPr/>
      <dgm:t>
        <a:bodyPr/>
        <a:lstStyle/>
        <a:p>
          <a:endParaRPr lang="en-US"/>
        </a:p>
      </dgm:t>
    </dgm:pt>
    <dgm:pt modelId="{17C2FBB5-40E0-4FF8-8C8E-02506E800D62}" type="sibTrans" cxnId="{83B196FE-6517-441C-A0C5-A8FF75568798}">
      <dgm:prSet/>
      <dgm:spPr/>
      <dgm:t>
        <a:bodyPr/>
        <a:lstStyle/>
        <a:p>
          <a:endParaRPr lang="en-US"/>
        </a:p>
      </dgm:t>
    </dgm:pt>
    <dgm:pt modelId="{9748B040-FEEC-4480-8CCC-16F88D69C630}">
      <dgm:prSet/>
      <dgm:spPr/>
      <dgm:t>
        <a:bodyPr/>
        <a:lstStyle/>
        <a:p>
          <a:pPr rtl="0"/>
          <a:r>
            <a:rPr lang="en-US" b="0" smtClean="0"/>
            <a:t>Blob Container</a:t>
          </a:r>
          <a:endParaRPr lang="en-US" b="0"/>
        </a:p>
      </dgm:t>
    </dgm:pt>
    <dgm:pt modelId="{E234C0BE-AC08-4F65-BD6D-D547444AA96A}" type="parTrans" cxnId="{78706635-420F-4EEF-8DEF-3981D8075827}">
      <dgm:prSet/>
      <dgm:spPr/>
      <dgm:t>
        <a:bodyPr/>
        <a:lstStyle/>
        <a:p>
          <a:endParaRPr lang="en-US"/>
        </a:p>
      </dgm:t>
    </dgm:pt>
    <dgm:pt modelId="{C0306BDD-31FB-405A-AEA0-80463D78987C}" type="sibTrans" cxnId="{78706635-420F-4EEF-8DEF-3981D8075827}">
      <dgm:prSet/>
      <dgm:spPr/>
      <dgm:t>
        <a:bodyPr/>
        <a:lstStyle/>
        <a:p>
          <a:endParaRPr lang="en-US"/>
        </a:p>
      </dgm:t>
    </dgm:pt>
    <dgm:pt modelId="{AD33A0E5-3EBD-4C71-AAD5-60535B5D5926}">
      <dgm:prSet/>
      <dgm:spPr/>
      <dgm:t>
        <a:bodyPr/>
        <a:lstStyle/>
        <a:p>
          <a:pPr rtl="0"/>
          <a:r>
            <a:rPr lang="en-US" b="0" smtClean="0"/>
            <a:t>Table Container</a:t>
          </a:r>
          <a:endParaRPr lang="en-US" b="0"/>
        </a:p>
      </dgm:t>
    </dgm:pt>
    <dgm:pt modelId="{F917803C-DCA6-4E87-8BC5-07E759FAED45}" type="parTrans" cxnId="{2443EBB6-212B-43E2-B451-81BBC171913D}">
      <dgm:prSet/>
      <dgm:spPr/>
      <dgm:t>
        <a:bodyPr/>
        <a:lstStyle/>
        <a:p>
          <a:endParaRPr lang="en-US"/>
        </a:p>
      </dgm:t>
    </dgm:pt>
    <dgm:pt modelId="{4FBE9A3D-837B-4F88-A0B3-741F751A75D1}" type="sibTrans" cxnId="{2443EBB6-212B-43E2-B451-81BBC171913D}">
      <dgm:prSet/>
      <dgm:spPr/>
      <dgm:t>
        <a:bodyPr/>
        <a:lstStyle/>
        <a:p>
          <a:endParaRPr lang="en-US"/>
        </a:p>
      </dgm:t>
    </dgm:pt>
    <dgm:pt modelId="{CDF16EB6-520B-470C-AD69-DEB26AB818ED}">
      <dgm:prSet/>
      <dgm:spPr/>
      <dgm:t>
        <a:bodyPr/>
        <a:lstStyle/>
        <a:p>
          <a:pPr rtl="0"/>
          <a:r>
            <a:rPr lang="en-US" b="0" dirty="0" smtClean="0"/>
            <a:t>Queue Container</a:t>
          </a:r>
          <a:endParaRPr lang="en-US" b="0" dirty="0"/>
        </a:p>
      </dgm:t>
    </dgm:pt>
    <dgm:pt modelId="{8081CD13-9D7B-483B-A100-2DAD2042D0E2}" type="parTrans" cxnId="{7B9E492A-BBD5-4A4F-BD9A-6BB98308A198}">
      <dgm:prSet/>
      <dgm:spPr/>
      <dgm:t>
        <a:bodyPr/>
        <a:lstStyle/>
        <a:p>
          <a:endParaRPr lang="en-US"/>
        </a:p>
      </dgm:t>
    </dgm:pt>
    <dgm:pt modelId="{550B6B2F-35D4-4579-8549-F581B30A18D3}" type="sibTrans" cxnId="{7B9E492A-BBD5-4A4F-BD9A-6BB98308A198}">
      <dgm:prSet/>
      <dgm:spPr/>
      <dgm:t>
        <a:bodyPr/>
        <a:lstStyle/>
        <a:p>
          <a:endParaRPr lang="en-US"/>
        </a:p>
      </dgm:t>
    </dgm:pt>
    <dgm:pt modelId="{DAA5CCB4-4C4C-4465-AEB0-E2D8EEBCF0BC}">
      <dgm:prSet/>
      <dgm:spPr/>
      <dgm:t>
        <a:bodyPr/>
        <a:lstStyle/>
        <a:p>
          <a:pPr rtl="0"/>
          <a:r>
            <a:rPr lang="en-US" b="1" smtClean="0"/>
            <a:t>Blob Type</a:t>
          </a:r>
          <a:endParaRPr lang="en-US"/>
        </a:p>
      </dgm:t>
    </dgm:pt>
    <dgm:pt modelId="{2050233B-BEEF-4AAA-A8A2-B4E5B3DFD4D0}" type="parTrans" cxnId="{27F2A2F0-7516-4B57-B65C-793322A1E964}">
      <dgm:prSet/>
      <dgm:spPr/>
      <dgm:t>
        <a:bodyPr/>
        <a:lstStyle/>
        <a:p>
          <a:endParaRPr lang="en-US"/>
        </a:p>
      </dgm:t>
    </dgm:pt>
    <dgm:pt modelId="{6B88C1D3-EE37-4FF5-895E-36F695F30C25}" type="sibTrans" cxnId="{27F2A2F0-7516-4B57-B65C-793322A1E964}">
      <dgm:prSet/>
      <dgm:spPr/>
      <dgm:t>
        <a:bodyPr/>
        <a:lstStyle/>
        <a:p>
          <a:endParaRPr lang="en-US"/>
        </a:p>
      </dgm:t>
    </dgm:pt>
    <dgm:pt modelId="{7C2F1A66-2323-4EC2-B690-5DEC9BEA413C}">
      <dgm:prSet/>
      <dgm:spPr/>
      <dgm:t>
        <a:bodyPr/>
        <a:lstStyle/>
        <a:p>
          <a:pPr rtl="0"/>
          <a:r>
            <a:rPr lang="en-US" smtClean="0"/>
            <a:t>Page : Changing information 1 TB in size –VHD</a:t>
          </a:r>
          <a:endParaRPr lang="en-US"/>
        </a:p>
      </dgm:t>
    </dgm:pt>
    <dgm:pt modelId="{4B269BDD-9472-436C-B038-236C9792DDD2}" type="parTrans" cxnId="{C88D3A0D-760B-4FD2-93A6-4C475037C8E5}">
      <dgm:prSet/>
      <dgm:spPr/>
      <dgm:t>
        <a:bodyPr/>
        <a:lstStyle/>
        <a:p>
          <a:endParaRPr lang="en-US"/>
        </a:p>
      </dgm:t>
    </dgm:pt>
    <dgm:pt modelId="{D552F967-D540-4A02-AAF3-23E241265958}" type="sibTrans" cxnId="{C88D3A0D-760B-4FD2-93A6-4C475037C8E5}">
      <dgm:prSet/>
      <dgm:spPr/>
      <dgm:t>
        <a:bodyPr/>
        <a:lstStyle/>
        <a:p>
          <a:endParaRPr lang="en-US"/>
        </a:p>
      </dgm:t>
    </dgm:pt>
    <dgm:pt modelId="{8411C68F-7047-445E-8FF3-94EF115A6092}">
      <dgm:prSet/>
      <dgm:spPr/>
      <dgm:t>
        <a:bodyPr/>
        <a:lstStyle/>
        <a:p>
          <a:pPr rtl="0"/>
          <a:r>
            <a:rPr lang="en-US" smtClean="0"/>
            <a:t>Block : Static information 200 GB – items cannot be updated - Images</a:t>
          </a:r>
          <a:endParaRPr lang="en-US"/>
        </a:p>
      </dgm:t>
    </dgm:pt>
    <dgm:pt modelId="{1361931E-5D6A-4808-86F0-1A9B96821D1C}" type="parTrans" cxnId="{0D0BA60F-0B6D-409F-9926-A7BE459E857D}">
      <dgm:prSet/>
      <dgm:spPr/>
      <dgm:t>
        <a:bodyPr/>
        <a:lstStyle/>
        <a:p>
          <a:endParaRPr lang="en-US"/>
        </a:p>
      </dgm:t>
    </dgm:pt>
    <dgm:pt modelId="{3B0AC7DC-11E2-4E4A-B091-25982245966E}" type="sibTrans" cxnId="{0D0BA60F-0B6D-409F-9926-A7BE459E857D}">
      <dgm:prSet/>
      <dgm:spPr/>
      <dgm:t>
        <a:bodyPr/>
        <a:lstStyle/>
        <a:p>
          <a:endParaRPr lang="en-US"/>
        </a:p>
      </dgm:t>
    </dgm:pt>
    <dgm:pt modelId="{A4959C0B-1E18-4A7D-B7FE-E682DC37F479}">
      <dgm:prSet/>
      <dgm:spPr/>
      <dgm:t>
        <a:bodyPr/>
        <a:lstStyle/>
        <a:p>
          <a:pPr rtl="0"/>
          <a:r>
            <a:rPr lang="en-US" b="1" smtClean="0"/>
            <a:t>Normally Stored</a:t>
          </a:r>
          <a:endParaRPr lang="en-US"/>
        </a:p>
      </dgm:t>
    </dgm:pt>
    <dgm:pt modelId="{B80D596B-5519-42A9-8CD5-A787247D757C}" type="parTrans" cxnId="{A18C660C-3BE0-4638-B898-133D337B4C33}">
      <dgm:prSet/>
      <dgm:spPr/>
      <dgm:t>
        <a:bodyPr/>
        <a:lstStyle/>
        <a:p>
          <a:endParaRPr lang="en-US"/>
        </a:p>
      </dgm:t>
    </dgm:pt>
    <dgm:pt modelId="{D236EEB6-D675-4CAB-BB42-E42F65F1F2E7}" type="sibTrans" cxnId="{A18C660C-3BE0-4638-B898-133D337B4C33}">
      <dgm:prSet/>
      <dgm:spPr/>
      <dgm:t>
        <a:bodyPr/>
        <a:lstStyle/>
        <a:p>
          <a:endParaRPr lang="en-US"/>
        </a:p>
      </dgm:t>
    </dgm:pt>
    <dgm:pt modelId="{B2747DD2-B6FA-46BA-92DC-5C770BEC1004}">
      <dgm:prSet/>
      <dgm:spPr/>
      <dgm:t>
        <a:bodyPr/>
        <a:lstStyle/>
        <a:p>
          <a:pPr rtl="0"/>
          <a:r>
            <a:rPr lang="en-US" smtClean="0"/>
            <a:t>Name</a:t>
          </a:r>
          <a:endParaRPr lang="en-US"/>
        </a:p>
      </dgm:t>
    </dgm:pt>
    <dgm:pt modelId="{11C32DA2-3E5D-4026-90CA-4F989238C21C}" type="parTrans" cxnId="{53806A59-A6D2-4861-9CEA-8FE927C899A2}">
      <dgm:prSet/>
      <dgm:spPr/>
      <dgm:t>
        <a:bodyPr/>
        <a:lstStyle/>
        <a:p>
          <a:endParaRPr lang="en-US"/>
        </a:p>
      </dgm:t>
    </dgm:pt>
    <dgm:pt modelId="{C1D072C5-18C6-41ED-89F0-FCEE3F4248DB}" type="sibTrans" cxnId="{53806A59-A6D2-4861-9CEA-8FE927C899A2}">
      <dgm:prSet/>
      <dgm:spPr/>
      <dgm:t>
        <a:bodyPr/>
        <a:lstStyle/>
        <a:p>
          <a:endParaRPr lang="en-US"/>
        </a:p>
      </dgm:t>
    </dgm:pt>
    <dgm:pt modelId="{FFD61308-832B-4C4A-B46F-BBEF4CDE7ED6}">
      <dgm:prSet/>
      <dgm:spPr/>
      <dgm:t>
        <a:bodyPr/>
        <a:lstStyle/>
        <a:p>
          <a:pPr rtl="0"/>
          <a:r>
            <a:rPr lang="en-US" smtClean="0"/>
            <a:t>URL</a:t>
          </a:r>
          <a:endParaRPr lang="en-US"/>
        </a:p>
      </dgm:t>
    </dgm:pt>
    <dgm:pt modelId="{1E5E80A3-9E44-4294-B464-7A0311A5F962}" type="parTrans" cxnId="{22D8B9FA-BCCA-4634-8A02-2CABCCA9F9E8}">
      <dgm:prSet/>
      <dgm:spPr/>
      <dgm:t>
        <a:bodyPr/>
        <a:lstStyle/>
        <a:p>
          <a:endParaRPr lang="en-US"/>
        </a:p>
      </dgm:t>
    </dgm:pt>
    <dgm:pt modelId="{FA70A75B-3E25-4BD8-8243-A639E24F77D3}" type="sibTrans" cxnId="{22D8B9FA-BCCA-4634-8A02-2CABCCA9F9E8}">
      <dgm:prSet/>
      <dgm:spPr/>
      <dgm:t>
        <a:bodyPr/>
        <a:lstStyle/>
        <a:p>
          <a:endParaRPr lang="en-US"/>
        </a:p>
      </dgm:t>
    </dgm:pt>
    <dgm:pt modelId="{2A12C790-8229-460B-B89B-15F70C7B7272}">
      <dgm:prSet/>
      <dgm:spPr/>
      <dgm:t>
        <a:bodyPr/>
        <a:lstStyle/>
        <a:p>
          <a:pPr rtl="0"/>
          <a:r>
            <a:rPr lang="en-US" b="1" smtClean="0"/>
            <a:t>Metadata can be inserted with entries (key/value)</a:t>
          </a:r>
          <a:endParaRPr lang="en-US"/>
        </a:p>
      </dgm:t>
    </dgm:pt>
    <dgm:pt modelId="{5066B4BD-0F84-49EB-98BB-9E525C00AACF}" type="parTrans" cxnId="{583E9107-E76C-4BAA-A31B-E7AA209D4BC0}">
      <dgm:prSet/>
      <dgm:spPr/>
      <dgm:t>
        <a:bodyPr/>
        <a:lstStyle/>
        <a:p>
          <a:endParaRPr lang="en-US"/>
        </a:p>
      </dgm:t>
    </dgm:pt>
    <dgm:pt modelId="{96F18824-EB0A-4E09-931E-F74E5511DE92}" type="sibTrans" cxnId="{583E9107-E76C-4BAA-A31B-E7AA209D4BC0}">
      <dgm:prSet/>
      <dgm:spPr/>
      <dgm:t>
        <a:bodyPr/>
        <a:lstStyle/>
        <a:p>
          <a:endParaRPr lang="en-US"/>
        </a:p>
      </dgm:t>
    </dgm:pt>
    <dgm:pt modelId="{B340D261-7ADC-4FE1-BF84-FE59C183CCB9}">
      <dgm:prSet/>
      <dgm:spPr/>
      <dgm:t>
        <a:bodyPr/>
        <a:lstStyle/>
        <a:p>
          <a:pPr rtl="0"/>
          <a:r>
            <a:rPr lang="en-US" smtClean="0"/>
            <a:t>Metadata is only optionally retrieved</a:t>
          </a:r>
          <a:endParaRPr lang="en-US"/>
        </a:p>
      </dgm:t>
    </dgm:pt>
    <dgm:pt modelId="{EF6A9837-29F6-41B2-992C-CE48E4003521}" type="parTrans" cxnId="{88BBBB97-566B-426F-B9BF-9308A7045064}">
      <dgm:prSet/>
      <dgm:spPr/>
      <dgm:t>
        <a:bodyPr/>
        <a:lstStyle/>
        <a:p>
          <a:endParaRPr lang="en-US"/>
        </a:p>
      </dgm:t>
    </dgm:pt>
    <dgm:pt modelId="{9174F8D9-608E-4B14-9E7E-C952364C18F5}" type="sibTrans" cxnId="{88BBBB97-566B-426F-B9BF-9308A7045064}">
      <dgm:prSet/>
      <dgm:spPr/>
      <dgm:t>
        <a:bodyPr/>
        <a:lstStyle/>
        <a:p>
          <a:endParaRPr lang="en-US"/>
        </a:p>
      </dgm:t>
    </dgm:pt>
    <dgm:pt modelId="{DA687221-E96C-4349-82EC-6099B4944E96}">
      <dgm:prSet/>
      <dgm:spPr/>
      <dgm:t>
        <a:bodyPr/>
        <a:lstStyle/>
        <a:p>
          <a:pPr rtl="0"/>
          <a:r>
            <a:rPr lang="en-US" smtClean="0"/>
            <a:t>Can be retrieve and updated without retrieving the item it refferrs to</a:t>
          </a:r>
          <a:endParaRPr lang="en-US"/>
        </a:p>
      </dgm:t>
    </dgm:pt>
    <dgm:pt modelId="{B044ECBE-F2C1-4B19-9761-86CAD9CBC31D}" type="parTrans" cxnId="{1B0A8F85-E9C8-410B-95DB-F8AB61609329}">
      <dgm:prSet/>
      <dgm:spPr/>
      <dgm:t>
        <a:bodyPr/>
        <a:lstStyle/>
        <a:p>
          <a:endParaRPr lang="en-US"/>
        </a:p>
      </dgm:t>
    </dgm:pt>
    <dgm:pt modelId="{0263EA00-6E6A-4545-BAA1-C870A5E40EAC}" type="sibTrans" cxnId="{1B0A8F85-E9C8-410B-95DB-F8AB61609329}">
      <dgm:prSet/>
      <dgm:spPr/>
      <dgm:t>
        <a:bodyPr/>
        <a:lstStyle/>
        <a:p>
          <a:endParaRPr lang="en-US"/>
        </a:p>
      </dgm:t>
    </dgm:pt>
    <dgm:pt modelId="{3CA3B1A2-16B9-43BA-9EDF-DB1EF78DD989}">
      <dgm:prSet/>
      <dgm:spPr/>
      <dgm:t>
        <a:bodyPr/>
        <a:lstStyle/>
        <a:p>
          <a:pPr rtl="0"/>
          <a:r>
            <a:rPr lang="en-US" b="1" smtClean="0"/>
            <a:t>Can create snapshots of Blob</a:t>
          </a:r>
          <a:endParaRPr lang="en-US"/>
        </a:p>
      </dgm:t>
    </dgm:pt>
    <dgm:pt modelId="{3395EDF6-F0D7-4987-8309-53AEC884BB12}" type="parTrans" cxnId="{69BA4054-32E0-4B24-9676-D870D6B026AE}">
      <dgm:prSet/>
      <dgm:spPr/>
      <dgm:t>
        <a:bodyPr/>
        <a:lstStyle/>
        <a:p>
          <a:endParaRPr lang="en-US"/>
        </a:p>
      </dgm:t>
    </dgm:pt>
    <dgm:pt modelId="{48687467-E85A-4FD1-A61B-844FF3DD3553}" type="sibTrans" cxnId="{69BA4054-32E0-4B24-9676-D870D6B026AE}">
      <dgm:prSet/>
      <dgm:spPr/>
      <dgm:t>
        <a:bodyPr/>
        <a:lstStyle/>
        <a:p>
          <a:endParaRPr lang="en-US"/>
        </a:p>
      </dgm:t>
    </dgm:pt>
    <dgm:pt modelId="{5CFA6570-CA92-4FF0-ACE7-FC58CAC3FCDA}">
      <dgm:prSet/>
      <dgm:spPr/>
      <dgm:t>
        <a:bodyPr/>
        <a:lstStyle/>
        <a:p>
          <a:pPr rtl="0"/>
          <a:r>
            <a:rPr lang="en-US" b="0" smtClean="0"/>
            <a:t>No backups</a:t>
          </a:r>
          <a:endParaRPr lang="en-US" b="0"/>
        </a:p>
      </dgm:t>
    </dgm:pt>
    <dgm:pt modelId="{11FEBD7F-3D7C-4A6D-A2B6-B85C7A5A374F}" type="parTrans" cxnId="{C1E7A749-408B-48F2-8DFE-803F0DE76051}">
      <dgm:prSet/>
      <dgm:spPr/>
      <dgm:t>
        <a:bodyPr/>
        <a:lstStyle/>
        <a:p>
          <a:endParaRPr lang="en-US"/>
        </a:p>
      </dgm:t>
    </dgm:pt>
    <dgm:pt modelId="{90EAB322-96D0-47BF-B3F6-4E7B2329D520}" type="sibTrans" cxnId="{C1E7A749-408B-48F2-8DFE-803F0DE76051}">
      <dgm:prSet/>
      <dgm:spPr/>
      <dgm:t>
        <a:bodyPr/>
        <a:lstStyle/>
        <a:p>
          <a:endParaRPr lang="en-US"/>
        </a:p>
      </dgm:t>
    </dgm:pt>
    <dgm:pt modelId="{4F5E955F-2C59-45AC-8719-0A6ED2F8AB86}">
      <dgm:prSet/>
      <dgm:spPr/>
      <dgm:t>
        <a:bodyPr/>
        <a:lstStyle/>
        <a:p>
          <a:pPr rtl="0"/>
          <a:r>
            <a:rPr lang="en-US" b="0" dirty="0" smtClean="0"/>
            <a:t>Three copies made in data center</a:t>
          </a:r>
          <a:endParaRPr lang="en-US" b="0" dirty="0"/>
        </a:p>
      </dgm:t>
    </dgm:pt>
    <dgm:pt modelId="{30055F29-91A6-430A-A2E6-0CAB9A349F31}" type="parTrans" cxnId="{80C3EABF-310A-4559-BDEC-AF3C0E7AF8D9}">
      <dgm:prSet/>
      <dgm:spPr/>
      <dgm:t>
        <a:bodyPr/>
        <a:lstStyle/>
        <a:p>
          <a:endParaRPr lang="en-US"/>
        </a:p>
      </dgm:t>
    </dgm:pt>
    <dgm:pt modelId="{38826E8E-2912-4D7C-9BD7-79AA4B82C408}" type="sibTrans" cxnId="{80C3EABF-310A-4559-BDEC-AF3C0E7AF8D9}">
      <dgm:prSet/>
      <dgm:spPr/>
      <dgm:t>
        <a:bodyPr/>
        <a:lstStyle/>
        <a:p>
          <a:endParaRPr lang="en-US"/>
        </a:p>
      </dgm:t>
    </dgm:pt>
    <dgm:pt modelId="{CFC4677F-F5C0-413A-9084-9070BE192240}" type="pres">
      <dgm:prSet presAssocID="{EB13A261-753D-4935-B26A-8C16BA19EB6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0DC9C5-511A-4C9A-AC1C-685742048DC1}" type="pres">
      <dgm:prSet presAssocID="{A6462E07-CAE1-420D-A628-F6E5B1D90275}" presName="linNode" presStyleCnt="0"/>
      <dgm:spPr/>
    </dgm:pt>
    <dgm:pt modelId="{ACDE183A-CA4F-4C9B-86BF-271881EAA7A8}" type="pres">
      <dgm:prSet presAssocID="{A6462E07-CAE1-420D-A628-F6E5B1D90275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4A336-F77D-4A77-8812-92ECFD8D6E18}" type="pres">
      <dgm:prSet presAssocID="{A6462E07-CAE1-420D-A628-F6E5B1D90275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3BC8F-2BE3-497C-89D8-18F08FA014A4}" type="pres">
      <dgm:prSet presAssocID="{17C2FBB5-40E0-4FF8-8C8E-02506E800D62}" presName="sp" presStyleCnt="0"/>
      <dgm:spPr/>
    </dgm:pt>
    <dgm:pt modelId="{0194C424-A79A-4795-9475-E832DFB0A08A}" type="pres">
      <dgm:prSet presAssocID="{DAA5CCB4-4C4C-4465-AEB0-E2D8EEBCF0BC}" presName="linNode" presStyleCnt="0"/>
      <dgm:spPr/>
    </dgm:pt>
    <dgm:pt modelId="{3FA1D8DE-FBC2-4045-BE21-1490D0B4CE03}" type="pres">
      <dgm:prSet presAssocID="{DAA5CCB4-4C4C-4465-AEB0-E2D8EEBCF0B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1DF17-A9BC-4CF2-9C18-1B380A5C74C0}" type="pres">
      <dgm:prSet presAssocID="{DAA5CCB4-4C4C-4465-AEB0-E2D8EEBCF0B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81E15-DA1F-43BF-9FC1-C3720750D548}" type="pres">
      <dgm:prSet presAssocID="{6B88C1D3-EE37-4FF5-895E-36F695F30C25}" presName="sp" presStyleCnt="0"/>
      <dgm:spPr/>
    </dgm:pt>
    <dgm:pt modelId="{6E5839C3-1AC9-4A0D-9E2B-1AB37820A407}" type="pres">
      <dgm:prSet presAssocID="{A4959C0B-1E18-4A7D-B7FE-E682DC37F479}" presName="linNode" presStyleCnt="0"/>
      <dgm:spPr/>
    </dgm:pt>
    <dgm:pt modelId="{06B89D87-60FC-4A7F-A9A9-AFE183FF4CF0}" type="pres">
      <dgm:prSet presAssocID="{A4959C0B-1E18-4A7D-B7FE-E682DC37F479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7C76E-1BA7-4872-8734-C9E0DBB7A0A0}" type="pres">
      <dgm:prSet presAssocID="{A4959C0B-1E18-4A7D-B7FE-E682DC37F479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3B1D6-4727-4C4D-8A4A-498C90F28C7B}" type="pres">
      <dgm:prSet presAssocID="{D236EEB6-D675-4CAB-BB42-E42F65F1F2E7}" presName="sp" presStyleCnt="0"/>
      <dgm:spPr/>
    </dgm:pt>
    <dgm:pt modelId="{DCCC7D48-E683-42EF-96E8-2709E256D67C}" type="pres">
      <dgm:prSet presAssocID="{2A12C790-8229-460B-B89B-15F70C7B7272}" presName="linNode" presStyleCnt="0"/>
      <dgm:spPr/>
    </dgm:pt>
    <dgm:pt modelId="{3930AD76-7021-4ED6-A661-11286415F78B}" type="pres">
      <dgm:prSet presAssocID="{2A12C790-8229-460B-B89B-15F70C7B7272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C5A2B-5B25-47A6-94C9-0A614A1EDDE0}" type="pres">
      <dgm:prSet presAssocID="{2A12C790-8229-460B-B89B-15F70C7B7272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3A14D-B400-4E77-BBE1-4A48FB12FE98}" type="pres">
      <dgm:prSet presAssocID="{96F18824-EB0A-4E09-931E-F74E5511DE92}" presName="sp" presStyleCnt="0"/>
      <dgm:spPr/>
    </dgm:pt>
    <dgm:pt modelId="{E9469197-7F30-4E18-918E-DB23B48BA2C0}" type="pres">
      <dgm:prSet presAssocID="{3CA3B1A2-16B9-43BA-9EDF-DB1EF78DD989}" presName="linNode" presStyleCnt="0"/>
      <dgm:spPr/>
    </dgm:pt>
    <dgm:pt modelId="{767DEBB8-AAF9-48B2-9553-9972C03B914A}" type="pres">
      <dgm:prSet presAssocID="{3CA3B1A2-16B9-43BA-9EDF-DB1EF78DD989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41C52-748F-44F0-AB61-73472E2F6ED3}" type="pres">
      <dgm:prSet presAssocID="{3CA3B1A2-16B9-43BA-9EDF-DB1EF78DD989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2C01B7-CA31-484F-9222-C6E3074D9EED}" type="presOf" srcId="{B2747DD2-B6FA-46BA-92DC-5C770BEC1004}" destId="{4227C76E-1BA7-4872-8734-C9E0DBB7A0A0}" srcOrd="0" destOrd="0" presId="urn:microsoft.com/office/officeart/2005/8/layout/vList5"/>
    <dgm:cxn modelId="{2443EBB6-212B-43E2-B451-81BBC171913D}" srcId="{A6462E07-CAE1-420D-A628-F6E5B1D90275}" destId="{AD33A0E5-3EBD-4C71-AAD5-60535B5D5926}" srcOrd="1" destOrd="0" parTransId="{F917803C-DCA6-4E87-8BC5-07E759FAED45}" sibTransId="{4FBE9A3D-837B-4F88-A0B3-741F751A75D1}"/>
    <dgm:cxn modelId="{4EBF0945-CCF2-4E8E-807D-E9B77F227CB3}" type="presOf" srcId="{AD33A0E5-3EBD-4C71-AAD5-60535B5D5926}" destId="{51E4A336-F77D-4A77-8812-92ECFD8D6E18}" srcOrd="0" destOrd="1" presId="urn:microsoft.com/office/officeart/2005/8/layout/vList5"/>
    <dgm:cxn modelId="{80C3EABF-310A-4559-BDEC-AF3C0E7AF8D9}" srcId="{3CA3B1A2-16B9-43BA-9EDF-DB1EF78DD989}" destId="{4F5E955F-2C59-45AC-8719-0A6ED2F8AB86}" srcOrd="1" destOrd="0" parTransId="{30055F29-91A6-430A-A2E6-0CAB9A349F31}" sibTransId="{38826E8E-2912-4D7C-9BD7-79AA4B82C408}"/>
    <dgm:cxn modelId="{79F720B6-A232-4D30-869C-A4CD0BD02B8E}" type="presOf" srcId="{4F5E955F-2C59-45AC-8719-0A6ED2F8AB86}" destId="{FEC41C52-748F-44F0-AB61-73472E2F6ED3}" srcOrd="0" destOrd="1" presId="urn:microsoft.com/office/officeart/2005/8/layout/vList5"/>
    <dgm:cxn modelId="{78706635-420F-4EEF-8DEF-3981D8075827}" srcId="{A6462E07-CAE1-420D-A628-F6E5B1D90275}" destId="{9748B040-FEEC-4480-8CCC-16F88D69C630}" srcOrd="0" destOrd="0" parTransId="{E234C0BE-AC08-4F65-BD6D-D547444AA96A}" sibTransId="{C0306BDD-31FB-405A-AEA0-80463D78987C}"/>
    <dgm:cxn modelId="{0D2359EA-823C-4E19-A510-1A96F851057A}" type="presOf" srcId="{DAA5CCB4-4C4C-4465-AEB0-E2D8EEBCF0BC}" destId="{3FA1D8DE-FBC2-4045-BE21-1490D0B4CE03}" srcOrd="0" destOrd="0" presId="urn:microsoft.com/office/officeart/2005/8/layout/vList5"/>
    <dgm:cxn modelId="{8355A69A-9580-4593-8E4C-44292F3DE536}" type="presOf" srcId="{3CA3B1A2-16B9-43BA-9EDF-DB1EF78DD989}" destId="{767DEBB8-AAF9-48B2-9553-9972C03B914A}" srcOrd="0" destOrd="0" presId="urn:microsoft.com/office/officeart/2005/8/layout/vList5"/>
    <dgm:cxn modelId="{A18C660C-3BE0-4638-B898-133D337B4C33}" srcId="{EB13A261-753D-4935-B26A-8C16BA19EB6C}" destId="{A4959C0B-1E18-4A7D-B7FE-E682DC37F479}" srcOrd="2" destOrd="0" parTransId="{B80D596B-5519-42A9-8CD5-A787247D757C}" sibTransId="{D236EEB6-D675-4CAB-BB42-E42F65F1F2E7}"/>
    <dgm:cxn modelId="{88BBBB97-566B-426F-B9BF-9308A7045064}" srcId="{2A12C790-8229-460B-B89B-15F70C7B7272}" destId="{B340D261-7ADC-4FE1-BF84-FE59C183CCB9}" srcOrd="0" destOrd="0" parTransId="{EF6A9837-29F6-41B2-992C-CE48E4003521}" sibTransId="{9174F8D9-608E-4B14-9E7E-C952364C18F5}"/>
    <dgm:cxn modelId="{40BB6CC8-F446-412E-A60F-08F5E04EB54F}" type="presOf" srcId="{EB13A261-753D-4935-B26A-8C16BA19EB6C}" destId="{CFC4677F-F5C0-413A-9084-9070BE192240}" srcOrd="0" destOrd="0" presId="urn:microsoft.com/office/officeart/2005/8/layout/vList5"/>
    <dgm:cxn modelId="{583E9107-E76C-4BAA-A31B-E7AA209D4BC0}" srcId="{EB13A261-753D-4935-B26A-8C16BA19EB6C}" destId="{2A12C790-8229-460B-B89B-15F70C7B7272}" srcOrd="3" destOrd="0" parTransId="{5066B4BD-0F84-49EB-98BB-9E525C00AACF}" sibTransId="{96F18824-EB0A-4E09-931E-F74E5511DE92}"/>
    <dgm:cxn modelId="{0745AE66-EC3C-4871-9967-4BE2017E2DA5}" type="presOf" srcId="{B340D261-7ADC-4FE1-BF84-FE59C183CCB9}" destId="{CA7C5A2B-5B25-47A6-94C9-0A614A1EDDE0}" srcOrd="0" destOrd="0" presId="urn:microsoft.com/office/officeart/2005/8/layout/vList5"/>
    <dgm:cxn modelId="{22D8B9FA-BCCA-4634-8A02-2CABCCA9F9E8}" srcId="{A4959C0B-1E18-4A7D-B7FE-E682DC37F479}" destId="{FFD61308-832B-4C4A-B46F-BBEF4CDE7ED6}" srcOrd="1" destOrd="0" parTransId="{1E5E80A3-9E44-4294-B464-7A0311A5F962}" sibTransId="{FA70A75B-3E25-4BD8-8243-A639E24F77D3}"/>
    <dgm:cxn modelId="{432D38D2-B294-4A5E-BF1A-8AD14031F556}" type="presOf" srcId="{2A12C790-8229-460B-B89B-15F70C7B7272}" destId="{3930AD76-7021-4ED6-A661-11286415F78B}" srcOrd="0" destOrd="0" presId="urn:microsoft.com/office/officeart/2005/8/layout/vList5"/>
    <dgm:cxn modelId="{6B602690-CB4E-4361-B3FA-81BFC5278C3D}" type="presOf" srcId="{A6462E07-CAE1-420D-A628-F6E5B1D90275}" destId="{ACDE183A-CA4F-4C9B-86BF-271881EAA7A8}" srcOrd="0" destOrd="0" presId="urn:microsoft.com/office/officeart/2005/8/layout/vList5"/>
    <dgm:cxn modelId="{1C11E5E8-91B5-46C9-9F52-098FC6B99B85}" type="presOf" srcId="{FFD61308-832B-4C4A-B46F-BBEF4CDE7ED6}" destId="{4227C76E-1BA7-4872-8734-C9E0DBB7A0A0}" srcOrd="0" destOrd="1" presId="urn:microsoft.com/office/officeart/2005/8/layout/vList5"/>
    <dgm:cxn modelId="{7C0DF019-1F0A-4532-ADF1-77034D6519AC}" type="presOf" srcId="{CDF16EB6-520B-470C-AD69-DEB26AB818ED}" destId="{51E4A336-F77D-4A77-8812-92ECFD8D6E18}" srcOrd="0" destOrd="2" presId="urn:microsoft.com/office/officeart/2005/8/layout/vList5"/>
    <dgm:cxn modelId="{74249C7F-F9AA-4175-ABBA-7BE04A805299}" type="presOf" srcId="{8411C68F-7047-445E-8FF3-94EF115A6092}" destId="{62B1DF17-A9BC-4CF2-9C18-1B380A5C74C0}" srcOrd="0" destOrd="1" presId="urn:microsoft.com/office/officeart/2005/8/layout/vList5"/>
    <dgm:cxn modelId="{27F2A2F0-7516-4B57-B65C-793322A1E964}" srcId="{EB13A261-753D-4935-B26A-8C16BA19EB6C}" destId="{DAA5CCB4-4C4C-4465-AEB0-E2D8EEBCF0BC}" srcOrd="1" destOrd="0" parTransId="{2050233B-BEEF-4AAA-A8A2-B4E5B3DFD4D0}" sibTransId="{6B88C1D3-EE37-4FF5-895E-36F695F30C25}"/>
    <dgm:cxn modelId="{69BA4054-32E0-4B24-9676-D870D6B026AE}" srcId="{EB13A261-753D-4935-B26A-8C16BA19EB6C}" destId="{3CA3B1A2-16B9-43BA-9EDF-DB1EF78DD989}" srcOrd="4" destOrd="0" parTransId="{3395EDF6-F0D7-4987-8309-53AEC884BB12}" sibTransId="{48687467-E85A-4FD1-A61B-844FF3DD3553}"/>
    <dgm:cxn modelId="{C1E7A749-408B-48F2-8DFE-803F0DE76051}" srcId="{3CA3B1A2-16B9-43BA-9EDF-DB1EF78DD989}" destId="{5CFA6570-CA92-4FF0-ACE7-FC58CAC3FCDA}" srcOrd="0" destOrd="0" parTransId="{11FEBD7F-3D7C-4A6D-A2B6-B85C7A5A374F}" sibTransId="{90EAB322-96D0-47BF-B3F6-4E7B2329D520}"/>
    <dgm:cxn modelId="{C88D3A0D-760B-4FD2-93A6-4C475037C8E5}" srcId="{DAA5CCB4-4C4C-4465-AEB0-E2D8EEBCF0BC}" destId="{7C2F1A66-2323-4EC2-B690-5DEC9BEA413C}" srcOrd="0" destOrd="0" parTransId="{4B269BDD-9472-436C-B038-236C9792DDD2}" sibTransId="{D552F967-D540-4A02-AAF3-23E241265958}"/>
    <dgm:cxn modelId="{53806A59-A6D2-4861-9CEA-8FE927C899A2}" srcId="{A4959C0B-1E18-4A7D-B7FE-E682DC37F479}" destId="{B2747DD2-B6FA-46BA-92DC-5C770BEC1004}" srcOrd="0" destOrd="0" parTransId="{11C32DA2-3E5D-4026-90CA-4F989238C21C}" sibTransId="{C1D072C5-18C6-41ED-89F0-FCEE3F4248DB}"/>
    <dgm:cxn modelId="{3F6AAD04-1922-4BC7-A205-28C2C3FC6EB0}" type="presOf" srcId="{DA687221-E96C-4349-82EC-6099B4944E96}" destId="{CA7C5A2B-5B25-47A6-94C9-0A614A1EDDE0}" srcOrd="0" destOrd="1" presId="urn:microsoft.com/office/officeart/2005/8/layout/vList5"/>
    <dgm:cxn modelId="{624382E2-D742-4A64-BB18-0583E170096C}" type="presOf" srcId="{5CFA6570-CA92-4FF0-ACE7-FC58CAC3FCDA}" destId="{FEC41C52-748F-44F0-AB61-73472E2F6ED3}" srcOrd="0" destOrd="0" presId="urn:microsoft.com/office/officeart/2005/8/layout/vList5"/>
    <dgm:cxn modelId="{0143F845-AAD1-45BF-A84E-2BDA482F9DA9}" type="presOf" srcId="{9748B040-FEEC-4480-8CCC-16F88D69C630}" destId="{51E4A336-F77D-4A77-8812-92ECFD8D6E18}" srcOrd="0" destOrd="0" presId="urn:microsoft.com/office/officeart/2005/8/layout/vList5"/>
    <dgm:cxn modelId="{0D0BA60F-0B6D-409F-9926-A7BE459E857D}" srcId="{DAA5CCB4-4C4C-4465-AEB0-E2D8EEBCF0BC}" destId="{8411C68F-7047-445E-8FF3-94EF115A6092}" srcOrd="1" destOrd="0" parTransId="{1361931E-5D6A-4808-86F0-1A9B96821D1C}" sibTransId="{3B0AC7DC-11E2-4E4A-B091-25982245966E}"/>
    <dgm:cxn modelId="{83B196FE-6517-441C-A0C5-A8FF75568798}" srcId="{EB13A261-753D-4935-B26A-8C16BA19EB6C}" destId="{A6462E07-CAE1-420D-A628-F6E5B1D90275}" srcOrd="0" destOrd="0" parTransId="{AD322B5E-2E15-45BC-B172-7FED99DF1392}" sibTransId="{17C2FBB5-40E0-4FF8-8C8E-02506E800D62}"/>
    <dgm:cxn modelId="{D21474E9-B282-4797-8522-90D4789039A7}" type="presOf" srcId="{7C2F1A66-2323-4EC2-B690-5DEC9BEA413C}" destId="{62B1DF17-A9BC-4CF2-9C18-1B380A5C74C0}" srcOrd="0" destOrd="0" presId="urn:microsoft.com/office/officeart/2005/8/layout/vList5"/>
    <dgm:cxn modelId="{1B0A8F85-E9C8-410B-95DB-F8AB61609329}" srcId="{2A12C790-8229-460B-B89B-15F70C7B7272}" destId="{DA687221-E96C-4349-82EC-6099B4944E96}" srcOrd="1" destOrd="0" parTransId="{B044ECBE-F2C1-4B19-9761-86CAD9CBC31D}" sibTransId="{0263EA00-6E6A-4545-BAA1-C870A5E40EAC}"/>
    <dgm:cxn modelId="{7B9E492A-BBD5-4A4F-BD9A-6BB98308A198}" srcId="{A6462E07-CAE1-420D-A628-F6E5B1D90275}" destId="{CDF16EB6-520B-470C-AD69-DEB26AB818ED}" srcOrd="2" destOrd="0" parTransId="{8081CD13-9D7B-483B-A100-2DAD2042D0E2}" sibTransId="{550B6B2F-35D4-4579-8549-F581B30A18D3}"/>
    <dgm:cxn modelId="{200C9E2D-7C68-4611-9E5A-C39A3068A627}" type="presOf" srcId="{A4959C0B-1E18-4A7D-B7FE-E682DC37F479}" destId="{06B89D87-60FC-4A7F-A9A9-AFE183FF4CF0}" srcOrd="0" destOrd="0" presId="urn:microsoft.com/office/officeart/2005/8/layout/vList5"/>
    <dgm:cxn modelId="{BCF71CAF-C9C5-4A1F-B16B-31F641986EEB}" type="presParOf" srcId="{CFC4677F-F5C0-413A-9084-9070BE192240}" destId="{9D0DC9C5-511A-4C9A-AC1C-685742048DC1}" srcOrd="0" destOrd="0" presId="urn:microsoft.com/office/officeart/2005/8/layout/vList5"/>
    <dgm:cxn modelId="{54D6AA00-CE22-4677-A82D-C963407855F7}" type="presParOf" srcId="{9D0DC9C5-511A-4C9A-AC1C-685742048DC1}" destId="{ACDE183A-CA4F-4C9B-86BF-271881EAA7A8}" srcOrd="0" destOrd="0" presId="urn:microsoft.com/office/officeart/2005/8/layout/vList5"/>
    <dgm:cxn modelId="{B950B571-881C-4B3E-B4E9-341862C2CF24}" type="presParOf" srcId="{9D0DC9C5-511A-4C9A-AC1C-685742048DC1}" destId="{51E4A336-F77D-4A77-8812-92ECFD8D6E18}" srcOrd="1" destOrd="0" presId="urn:microsoft.com/office/officeart/2005/8/layout/vList5"/>
    <dgm:cxn modelId="{A860688B-B44F-4641-8F9D-2682A51983EA}" type="presParOf" srcId="{CFC4677F-F5C0-413A-9084-9070BE192240}" destId="{7F63BC8F-2BE3-497C-89D8-18F08FA014A4}" srcOrd="1" destOrd="0" presId="urn:microsoft.com/office/officeart/2005/8/layout/vList5"/>
    <dgm:cxn modelId="{40A295A3-D0CB-49CC-9720-E39A2B547C17}" type="presParOf" srcId="{CFC4677F-F5C0-413A-9084-9070BE192240}" destId="{0194C424-A79A-4795-9475-E832DFB0A08A}" srcOrd="2" destOrd="0" presId="urn:microsoft.com/office/officeart/2005/8/layout/vList5"/>
    <dgm:cxn modelId="{A21C405F-2FE3-415F-AEB8-193AAD0689D7}" type="presParOf" srcId="{0194C424-A79A-4795-9475-E832DFB0A08A}" destId="{3FA1D8DE-FBC2-4045-BE21-1490D0B4CE03}" srcOrd="0" destOrd="0" presId="urn:microsoft.com/office/officeart/2005/8/layout/vList5"/>
    <dgm:cxn modelId="{6A83F266-43E6-4C77-AB09-D21B5F5018CB}" type="presParOf" srcId="{0194C424-A79A-4795-9475-E832DFB0A08A}" destId="{62B1DF17-A9BC-4CF2-9C18-1B380A5C74C0}" srcOrd="1" destOrd="0" presId="urn:microsoft.com/office/officeart/2005/8/layout/vList5"/>
    <dgm:cxn modelId="{B1FB73CE-9B78-4FB7-88D2-4CD4A24109FA}" type="presParOf" srcId="{CFC4677F-F5C0-413A-9084-9070BE192240}" destId="{7D481E15-DA1F-43BF-9FC1-C3720750D548}" srcOrd="3" destOrd="0" presId="urn:microsoft.com/office/officeart/2005/8/layout/vList5"/>
    <dgm:cxn modelId="{14229265-4AC8-4AD7-9F36-0AA1B8BE0C3B}" type="presParOf" srcId="{CFC4677F-F5C0-413A-9084-9070BE192240}" destId="{6E5839C3-1AC9-4A0D-9E2B-1AB37820A407}" srcOrd="4" destOrd="0" presId="urn:microsoft.com/office/officeart/2005/8/layout/vList5"/>
    <dgm:cxn modelId="{B5AC04E8-26B0-4C4E-BFB3-737F4F128EDD}" type="presParOf" srcId="{6E5839C3-1AC9-4A0D-9E2B-1AB37820A407}" destId="{06B89D87-60FC-4A7F-A9A9-AFE183FF4CF0}" srcOrd="0" destOrd="0" presId="urn:microsoft.com/office/officeart/2005/8/layout/vList5"/>
    <dgm:cxn modelId="{D1138B7E-9C70-4186-9CF7-7C0AA6267E07}" type="presParOf" srcId="{6E5839C3-1AC9-4A0D-9E2B-1AB37820A407}" destId="{4227C76E-1BA7-4872-8734-C9E0DBB7A0A0}" srcOrd="1" destOrd="0" presId="urn:microsoft.com/office/officeart/2005/8/layout/vList5"/>
    <dgm:cxn modelId="{852B818C-AEDE-40E1-A8BE-4EC242C03018}" type="presParOf" srcId="{CFC4677F-F5C0-413A-9084-9070BE192240}" destId="{F903B1D6-4727-4C4D-8A4A-498C90F28C7B}" srcOrd="5" destOrd="0" presId="urn:microsoft.com/office/officeart/2005/8/layout/vList5"/>
    <dgm:cxn modelId="{7C6981A4-6EBD-49B4-A259-4AE2661F5CE2}" type="presParOf" srcId="{CFC4677F-F5C0-413A-9084-9070BE192240}" destId="{DCCC7D48-E683-42EF-96E8-2709E256D67C}" srcOrd="6" destOrd="0" presId="urn:microsoft.com/office/officeart/2005/8/layout/vList5"/>
    <dgm:cxn modelId="{D042B251-0141-457A-922D-B6713D9EC1AC}" type="presParOf" srcId="{DCCC7D48-E683-42EF-96E8-2709E256D67C}" destId="{3930AD76-7021-4ED6-A661-11286415F78B}" srcOrd="0" destOrd="0" presId="urn:microsoft.com/office/officeart/2005/8/layout/vList5"/>
    <dgm:cxn modelId="{F3A33AAA-F8A1-4C49-9352-6ED99BBF606F}" type="presParOf" srcId="{DCCC7D48-E683-42EF-96E8-2709E256D67C}" destId="{CA7C5A2B-5B25-47A6-94C9-0A614A1EDDE0}" srcOrd="1" destOrd="0" presId="urn:microsoft.com/office/officeart/2005/8/layout/vList5"/>
    <dgm:cxn modelId="{DE77ED8F-4A74-440D-ADF0-52733046CA45}" type="presParOf" srcId="{CFC4677F-F5C0-413A-9084-9070BE192240}" destId="{3EC3A14D-B400-4E77-BBE1-4A48FB12FE98}" srcOrd="7" destOrd="0" presId="urn:microsoft.com/office/officeart/2005/8/layout/vList5"/>
    <dgm:cxn modelId="{8B03AC79-4530-4D98-9C36-7FF863FE6646}" type="presParOf" srcId="{CFC4677F-F5C0-413A-9084-9070BE192240}" destId="{E9469197-7F30-4E18-918E-DB23B48BA2C0}" srcOrd="8" destOrd="0" presId="urn:microsoft.com/office/officeart/2005/8/layout/vList5"/>
    <dgm:cxn modelId="{8855D25D-2410-490E-A7D9-62DC968A9DBB}" type="presParOf" srcId="{E9469197-7F30-4E18-918E-DB23B48BA2C0}" destId="{767DEBB8-AAF9-48B2-9553-9972C03B914A}" srcOrd="0" destOrd="0" presId="urn:microsoft.com/office/officeart/2005/8/layout/vList5"/>
    <dgm:cxn modelId="{5E66342C-90ED-46C5-9415-4DCB259CF85E}" type="presParOf" srcId="{E9469197-7F30-4E18-918E-DB23B48BA2C0}" destId="{FEC41C52-748F-44F0-AB61-73472E2F6ED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B83D051-E26F-437D-B8CE-B2243BB700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857BC9-3983-435A-A0AA-A1DFF17D0BE1}">
      <dgm:prSet/>
      <dgm:spPr/>
      <dgm:t>
        <a:bodyPr/>
        <a:lstStyle/>
        <a:p>
          <a:pPr rtl="0"/>
          <a:r>
            <a:rPr lang="en-US" b="1" smtClean="0"/>
            <a:t>Creates “Services”</a:t>
          </a:r>
          <a:endParaRPr lang="en-US"/>
        </a:p>
      </dgm:t>
    </dgm:pt>
    <dgm:pt modelId="{A895C41B-18BF-4F27-BFA3-0E27850343E7}" type="parTrans" cxnId="{2D53B8D3-B4D2-43BC-BC2E-3290C23F17CF}">
      <dgm:prSet/>
      <dgm:spPr/>
      <dgm:t>
        <a:bodyPr/>
        <a:lstStyle/>
        <a:p>
          <a:endParaRPr lang="en-US"/>
        </a:p>
      </dgm:t>
    </dgm:pt>
    <dgm:pt modelId="{CD39E8B9-7AA4-4151-95C9-2384AC801041}" type="sibTrans" cxnId="{2D53B8D3-B4D2-43BC-BC2E-3290C23F17CF}">
      <dgm:prSet/>
      <dgm:spPr/>
      <dgm:t>
        <a:bodyPr/>
        <a:lstStyle/>
        <a:p>
          <a:endParaRPr lang="en-US"/>
        </a:p>
      </dgm:t>
    </dgm:pt>
    <dgm:pt modelId="{B77A3E15-A0AF-48B4-832A-ED67E6212B35}">
      <dgm:prSet/>
      <dgm:spPr/>
      <dgm:t>
        <a:bodyPr/>
        <a:lstStyle/>
        <a:p>
          <a:pPr rtl="0"/>
          <a:r>
            <a:rPr lang="en-US" smtClean="0">
              <a:solidFill>
                <a:schemeClr val="bg2">
                  <a:lumMod val="60000"/>
                  <a:lumOff val="40000"/>
                </a:schemeClr>
              </a:solidFill>
            </a:rPr>
            <a:t>Web Role</a:t>
          </a:r>
          <a:endParaRPr lang="en-US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9358E544-ACD1-4D4C-B440-77578BC5BA47}" type="parTrans" cxnId="{51982AFD-7CBF-4DC3-AF43-4B029FE57B1D}">
      <dgm:prSet/>
      <dgm:spPr/>
      <dgm:t>
        <a:bodyPr/>
        <a:lstStyle/>
        <a:p>
          <a:endParaRPr lang="en-US"/>
        </a:p>
      </dgm:t>
    </dgm:pt>
    <dgm:pt modelId="{84A92F46-D56C-4BA6-B627-49F00B7E609C}" type="sibTrans" cxnId="{51982AFD-7CBF-4DC3-AF43-4B029FE57B1D}">
      <dgm:prSet/>
      <dgm:spPr/>
      <dgm:t>
        <a:bodyPr/>
        <a:lstStyle/>
        <a:p>
          <a:endParaRPr lang="en-US"/>
        </a:p>
      </dgm:t>
    </dgm:pt>
    <dgm:pt modelId="{11546ABA-0599-48FA-A290-F65C7980A117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Worker Role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EBEF17E1-6F18-4ECA-9315-E8BEB6F5780E}" type="parTrans" cxnId="{8D769F49-C6E8-465C-85FC-D67B07CAAF8D}">
      <dgm:prSet/>
      <dgm:spPr/>
      <dgm:t>
        <a:bodyPr/>
        <a:lstStyle/>
        <a:p>
          <a:endParaRPr lang="en-US"/>
        </a:p>
      </dgm:t>
    </dgm:pt>
    <dgm:pt modelId="{3A676BD5-04B7-450C-BCC8-A9E972D675E3}" type="sibTrans" cxnId="{8D769F49-C6E8-465C-85FC-D67B07CAAF8D}">
      <dgm:prSet/>
      <dgm:spPr/>
      <dgm:t>
        <a:bodyPr/>
        <a:lstStyle/>
        <a:p>
          <a:endParaRPr lang="en-US"/>
        </a:p>
      </dgm:t>
    </dgm:pt>
    <dgm:pt modelId="{AD4D5873-FE01-4E30-9B0C-4EB5BFD093EC}">
      <dgm:prSet/>
      <dgm:spPr/>
      <dgm:t>
        <a:bodyPr/>
        <a:lstStyle/>
        <a:p>
          <a:pPr rtl="0"/>
          <a:r>
            <a:rPr lang="en-US" b="1" smtClean="0"/>
            <a:t>Deployment</a:t>
          </a:r>
          <a:endParaRPr lang="en-US"/>
        </a:p>
      </dgm:t>
    </dgm:pt>
    <dgm:pt modelId="{E33CD6B3-BFD2-4A5D-9922-EABDB7A93D45}" type="parTrans" cxnId="{ADF2C9CE-1847-4431-8B77-22C94AE523BD}">
      <dgm:prSet/>
      <dgm:spPr/>
      <dgm:t>
        <a:bodyPr/>
        <a:lstStyle/>
        <a:p>
          <a:endParaRPr lang="en-US"/>
        </a:p>
      </dgm:t>
    </dgm:pt>
    <dgm:pt modelId="{3EBE0C2F-2F5C-4874-A3D4-C731F2D8529C}" type="sibTrans" cxnId="{ADF2C9CE-1847-4431-8B77-22C94AE523BD}">
      <dgm:prSet/>
      <dgm:spPr/>
      <dgm:t>
        <a:bodyPr/>
        <a:lstStyle/>
        <a:p>
          <a:endParaRPr lang="en-US"/>
        </a:p>
      </dgm:t>
    </dgm:pt>
    <dgm:pt modelId="{4D90D495-AC1B-456E-B90E-CD0D63AF52B1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Manual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17D01B38-CACC-4A45-BF0A-9887C150177D}" type="parTrans" cxnId="{91C890CD-A6BC-4282-90D4-541862D191E9}">
      <dgm:prSet/>
      <dgm:spPr/>
      <dgm:t>
        <a:bodyPr/>
        <a:lstStyle/>
        <a:p>
          <a:endParaRPr lang="en-US"/>
        </a:p>
      </dgm:t>
    </dgm:pt>
    <dgm:pt modelId="{D016F05A-1B7E-4AC9-93C0-5203A574E5BD}" type="sibTrans" cxnId="{91C890CD-A6BC-4282-90D4-541862D191E9}">
      <dgm:prSet/>
      <dgm:spPr/>
      <dgm:t>
        <a:bodyPr/>
        <a:lstStyle/>
        <a:p>
          <a:endParaRPr lang="en-US"/>
        </a:p>
      </dgm:t>
    </dgm:pt>
    <dgm:pt modelId="{9ECFF682-38F3-47BA-AC7C-8AD6AF126300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TFS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8BFBA7A3-F876-4BA0-8A88-14A0D1F47240}" type="parTrans" cxnId="{6796D979-BD8F-4759-B86F-AA0F7E4D25A3}">
      <dgm:prSet/>
      <dgm:spPr/>
      <dgm:t>
        <a:bodyPr/>
        <a:lstStyle/>
        <a:p>
          <a:endParaRPr lang="en-US"/>
        </a:p>
      </dgm:t>
    </dgm:pt>
    <dgm:pt modelId="{C9EA1806-FB59-4097-80B0-027C2E7EF8F8}" type="sibTrans" cxnId="{6796D979-BD8F-4759-B86F-AA0F7E4D25A3}">
      <dgm:prSet/>
      <dgm:spPr/>
      <dgm:t>
        <a:bodyPr/>
        <a:lstStyle/>
        <a:p>
          <a:endParaRPr lang="en-US"/>
        </a:p>
      </dgm:t>
    </dgm:pt>
    <dgm:pt modelId="{026CB0E5-8FA1-42FE-BEC1-96D7FE092483}">
      <dgm:prSet/>
      <dgm:spPr/>
      <dgm:t>
        <a:bodyPr/>
        <a:lstStyle/>
        <a:p>
          <a:pPr rtl="0"/>
          <a:r>
            <a:rPr lang="en-US" b="1" smtClean="0"/>
            <a:t>Can access underlying virtual machines</a:t>
          </a:r>
          <a:endParaRPr lang="en-US"/>
        </a:p>
      </dgm:t>
    </dgm:pt>
    <dgm:pt modelId="{F78A5B2C-71F3-45B4-888A-650582ED2F91}" type="parTrans" cxnId="{F62AC247-7AA2-4E74-B86A-040F2C988EE9}">
      <dgm:prSet/>
      <dgm:spPr/>
      <dgm:t>
        <a:bodyPr/>
        <a:lstStyle/>
        <a:p>
          <a:endParaRPr lang="en-US"/>
        </a:p>
      </dgm:t>
    </dgm:pt>
    <dgm:pt modelId="{7C8CA8AF-DD66-4F1C-A9CD-E98F027C6212}" type="sibTrans" cxnId="{F62AC247-7AA2-4E74-B86A-040F2C988EE9}">
      <dgm:prSet/>
      <dgm:spPr/>
      <dgm:t>
        <a:bodyPr/>
        <a:lstStyle/>
        <a:p>
          <a:endParaRPr lang="en-US"/>
        </a:p>
      </dgm:t>
    </dgm:pt>
    <dgm:pt modelId="{2D2DE44D-0937-4A14-9140-3BB3EEA101CC}">
      <dgm:prSet/>
      <dgm:spPr/>
      <dgm:t>
        <a:bodyPr/>
        <a:lstStyle/>
        <a:p>
          <a:pPr rtl="0"/>
          <a:r>
            <a:rPr lang="en-US" b="1" smtClean="0"/>
            <a:t>Scaling</a:t>
          </a:r>
          <a:endParaRPr lang="en-US"/>
        </a:p>
      </dgm:t>
    </dgm:pt>
    <dgm:pt modelId="{77E63F84-9394-4C81-9E80-79BC61D97BF4}" type="parTrans" cxnId="{C7280ACA-1644-4D9C-860D-F4E8DCCE2906}">
      <dgm:prSet/>
      <dgm:spPr/>
      <dgm:t>
        <a:bodyPr/>
        <a:lstStyle/>
        <a:p>
          <a:endParaRPr lang="en-US"/>
        </a:p>
      </dgm:t>
    </dgm:pt>
    <dgm:pt modelId="{3AA551FA-0346-4E65-B377-B0DE16F935BF}" type="sibTrans" cxnId="{C7280ACA-1644-4D9C-860D-F4E8DCCE2906}">
      <dgm:prSet/>
      <dgm:spPr/>
      <dgm:t>
        <a:bodyPr/>
        <a:lstStyle/>
        <a:p>
          <a:endParaRPr lang="en-US"/>
        </a:p>
      </dgm:t>
    </dgm:pt>
    <dgm:pt modelId="{56380577-0549-4388-BAF4-2E1BF5D2DAC5}">
      <dgm:prSet/>
      <dgm:spPr/>
      <dgm:t>
        <a:bodyPr/>
        <a:lstStyle/>
        <a:p>
          <a:pPr rtl="0"/>
          <a:r>
            <a:rPr lang="en-US" smtClean="0">
              <a:solidFill>
                <a:schemeClr val="bg2">
                  <a:lumMod val="60000"/>
                  <a:lumOff val="40000"/>
                </a:schemeClr>
              </a:solidFill>
            </a:rPr>
            <a:t>Can setup to increate based on metrics</a:t>
          </a:r>
          <a:endParaRPr lang="en-US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5BDF6986-F220-4803-96B6-AF946321D382}" type="parTrans" cxnId="{D52EB682-304C-49BF-9405-AFC02AE62259}">
      <dgm:prSet/>
      <dgm:spPr/>
      <dgm:t>
        <a:bodyPr/>
        <a:lstStyle/>
        <a:p>
          <a:endParaRPr lang="en-US"/>
        </a:p>
      </dgm:t>
    </dgm:pt>
    <dgm:pt modelId="{CBCB45C0-A20E-4893-A2CE-ED0C6BD5ED85}" type="sibTrans" cxnId="{D52EB682-304C-49BF-9405-AFC02AE62259}">
      <dgm:prSet/>
      <dgm:spPr/>
      <dgm:t>
        <a:bodyPr/>
        <a:lstStyle/>
        <a:p>
          <a:endParaRPr lang="en-US"/>
        </a:p>
      </dgm:t>
    </dgm:pt>
    <dgm:pt modelId="{0232AE6B-55A1-4663-BC23-DB382E893792}">
      <dgm:prSet/>
      <dgm:spPr/>
      <dgm:t>
        <a:bodyPr/>
        <a:lstStyle/>
        <a:p>
          <a:pPr rtl="0"/>
          <a:r>
            <a:rPr lang="en-US" smtClean="0">
              <a:solidFill>
                <a:schemeClr val="bg2">
                  <a:lumMod val="60000"/>
                  <a:lumOff val="40000"/>
                </a:schemeClr>
              </a:solidFill>
            </a:rPr>
            <a:t>Scaling can change based on schedule</a:t>
          </a:r>
          <a:endParaRPr lang="en-US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53ED5A00-E2EF-429B-9CD2-1D09E4708B33}" type="parTrans" cxnId="{A7FE0476-45DF-42CD-BD9D-0EF4F2C731D8}">
      <dgm:prSet/>
      <dgm:spPr/>
      <dgm:t>
        <a:bodyPr/>
        <a:lstStyle/>
        <a:p>
          <a:endParaRPr lang="en-US"/>
        </a:p>
      </dgm:t>
    </dgm:pt>
    <dgm:pt modelId="{B6E79DB4-CEAC-4B23-9532-F050319CE61F}" type="sibTrans" cxnId="{A7FE0476-45DF-42CD-BD9D-0EF4F2C731D8}">
      <dgm:prSet/>
      <dgm:spPr/>
      <dgm:t>
        <a:bodyPr/>
        <a:lstStyle/>
        <a:p>
          <a:endParaRPr lang="en-US"/>
        </a:p>
      </dgm:t>
    </dgm:pt>
    <dgm:pt modelId="{F59121B9-5E02-496D-8FE0-FF4315BE17B3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</a:rPr>
            <a:t>Day/Night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87602C89-989C-466F-A54B-2412B54D373A}" type="parTrans" cxnId="{BC0C4550-B6BA-4E5D-A9A4-7A0F5127C5D0}">
      <dgm:prSet/>
      <dgm:spPr/>
      <dgm:t>
        <a:bodyPr/>
        <a:lstStyle/>
        <a:p>
          <a:endParaRPr lang="en-US"/>
        </a:p>
      </dgm:t>
    </dgm:pt>
    <dgm:pt modelId="{4FEDB402-D41D-4106-A6B3-BC969C2DC81B}" type="sibTrans" cxnId="{BC0C4550-B6BA-4E5D-A9A4-7A0F5127C5D0}">
      <dgm:prSet/>
      <dgm:spPr/>
      <dgm:t>
        <a:bodyPr/>
        <a:lstStyle/>
        <a:p>
          <a:endParaRPr lang="en-US"/>
        </a:p>
      </dgm:t>
    </dgm:pt>
    <dgm:pt modelId="{B33C784E-5A4F-4E9D-A6AE-EEEB8BA5D84D}">
      <dgm:prSet/>
      <dgm:spPr/>
      <dgm:t>
        <a:bodyPr/>
        <a:lstStyle/>
        <a:p>
          <a:pPr rtl="0"/>
          <a:r>
            <a:rPr lang="en-US" b="1" smtClean="0">
              <a:solidFill>
                <a:schemeClr val="bg2">
                  <a:lumMod val="60000"/>
                  <a:lumOff val="40000"/>
                </a:schemeClr>
              </a:solidFill>
            </a:rPr>
            <a:t>Week day/ Week end</a:t>
          </a:r>
          <a:endParaRPr lang="en-US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E28CD5EE-6D1A-4494-8D83-78523C120A79}" type="parTrans" cxnId="{88C4E0F4-721A-44E9-B576-602A85FA22A0}">
      <dgm:prSet/>
      <dgm:spPr/>
      <dgm:t>
        <a:bodyPr/>
        <a:lstStyle/>
        <a:p>
          <a:endParaRPr lang="en-US"/>
        </a:p>
      </dgm:t>
    </dgm:pt>
    <dgm:pt modelId="{F4D8503F-71DB-40E4-AE68-2848C641E9C9}" type="sibTrans" cxnId="{88C4E0F4-721A-44E9-B576-602A85FA22A0}">
      <dgm:prSet/>
      <dgm:spPr/>
      <dgm:t>
        <a:bodyPr/>
        <a:lstStyle/>
        <a:p>
          <a:endParaRPr lang="en-US"/>
        </a:p>
      </dgm:t>
    </dgm:pt>
    <dgm:pt modelId="{8644058D-9EA9-4C24-896C-7B0560661E42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</a:rPr>
            <a:t>Data Ranges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B329B1BE-7CD2-4248-AADE-84CED3749BB6}" type="parTrans" cxnId="{740815AA-2C29-47EB-B95B-7B8AF2F92F1C}">
      <dgm:prSet/>
      <dgm:spPr/>
      <dgm:t>
        <a:bodyPr/>
        <a:lstStyle/>
        <a:p>
          <a:endParaRPr lang="en-US"/>
        </a:p>
      </dgm:t>
    </dgm:pt>
    <dgm:pt modelId="{6ADBBD36-A57D-466F-8E4F-EBFFEDF135F1}" type="sibTrans" cxnId="{740815AA-2C29-47EB-B95B-7B8AF2F92F1C}">
      <dgm:prSet/>
      <dgm:spPr/>
      <dgm:t>
        <a:bodyPr/>
        <a:lstStyle/>
        <a:p>
          <a:endParaRPr lang="en-US"/>
        </a:p>
      </dgm:t>
    </dgm:pt>
    <dgm:pt modelId="{469F1586-950E-4D2B-9D7A-184E7E0B2102}" type="pres">
      <dgm:prSet presAssocID="{4B83D051-E26F-437D-B8CE-B2243BB700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F73548-3DC5-4CBD-9F68-069F98064979}" type="pres">
      <dgm:prSet presAssocID="{27857BC9-3983-435A-A0AA-A1DFF17D0BE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82FA8-2ADD-43F3-B0DB-80ED92DEE1B9}" type="pres">
      <dgm:prSet presAssocID="{27857BC9-3983-435A-A0AA-A1DFF17D0BE1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E90772-E4C3-4BB2-B4E0-29D25C7883D1}" type="pres">
      <dgm:prSet presAssocID="{AD4D5873-FE01-4E30-9B0C-4EB5BFD093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588F3-B0A6-4FF8-AA3D-193C44136833}" type="pres">
      <dgm:prSet presAssocID="{AD4D5873-FE01-4E30-9B0C-4EB5BFD093EC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C6879-4100-4A0C-9308-B78838CE5FA4}" type="pres">
      <dgm:prSet presAssocID="{026CB0E5-8FA1-42FE-BEC1-96D7FE09248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888CD-E767-4C73-9CB8-0D6040D201E3}" type="pres">
      <dgm:prSet presAssocID="{7C8CA8AF-DD66-4F1C-A9CD-E98F027C6212}" presName="spacer" presStyleCnt="0"/>
      <dgm:spPr/>
    </dgm:pt>
    <dgm:pt modelId="{1948B5D7-D6F9-408D-B765-58E001C58897}" type="pres">
      <dgm:prSet presAssocID="{2D2DE44D-0937-4A14-9140-3BB3EEA101C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5B0A1-F4AB-4053-BD8C-566F2B300B12}" type="pres">
      <dgm:prSet presAssocID="{2D2DE44D-0937-4A14-9140-3BB3EEA101C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982AFD-7CBF-4DC3-AF43-4B029FE57B1D}" srcId="{27857BC9-3983-435A-A0AA-A1DFF17D0BE1}" destId="{B77A3E15-A0AF-48B4-832A-ED67E6212B35}" srcOrd="0" destOrd="0" parTransId="{9358E544-ACD1-4D4C-B440-77578BC5BA47}" sibTransId="{84A92F46-D56C-4BA6-B627-49F00B7E609C}"/>
    <dgm:cxn modelId="{D55BE524-6836-40F2-9BC5-899A94D48CB5}" type="presOf" srcId="{F59121B9-5E02-496D-8FE0-FF4315BE17B3}" destId="{2EA5B0A1-F4AB-4053-BD8C-566F2B300B12}" srcOrd="0" destOrd="2" presId="urn:microsoft.com/office/officeart/2005/8/layout/vList2"/>
    <dgm:cxn modelId="{8D769F49-C6E8-465C-85FC-D67B07CAAF8D}" srcId="{27857BC9-3983-435A-A0AA-A1DFF17D0BE1}" destId="{11546ABA-0599-48FA-A290-F65C7980A117}" srcOrd="1" destOrd="0" parTransId="{EBEF17E1-6F18-4ECA-9315-E8BEB6F5780E}" sibTransId="{3A676BD5-04B7-450C-BCC8-A9E972D675E3}"/>
    <dgm:cxn modelId="{B3E31967-C275-47C5-B6C0-DD133D0095B2}" type="presOf" srcId="{B77A3E15-A0AF-48B4-832A-ED67E6212B35}" destId="{81782FA8-2ADD-43F3-B0DB-80ED92DEE1B9}" srcOrd="0" destOrd="0" presId="urn:microsoft.com/office/officeart/2005/8/layout/vList2"/>
    <dgm:cxn modelId="{A7FE0476-45DF-42CD-BD9D-0EF4F2C731D8}" srcId="{2D2DE44D-0937-4A14-9140-3BB3EEA101CC}" destId="{0232AE6B-55A1-4663-BC23-DB382E893792}" srcOrd="1" destOrd="0" parTransId="{53ED5A00-E2EF-429B-9CD2-1D09E4708B33}" sibTransId="{B6E79DB4-CEAC-4B23-9532-F050319CE61F}"/>
    <dgm:cxn modelId="{740815AA-2C29-47EB-B95B-7B8AF2F92F1C}" srcId="{0232AE6B-55A1-4663-BC23-DB382E893792}" destId="{8644058D-9EA9-4C24-896C-7B0560661E42}" srcOrd="2" destOrd="0" parTransId="{B329B1BE-7CD2-4248-AADE-84CED3749BB6}" sibTransId="{6ADBBD36-A57D-466F-8E4F-EBFFEDF135F1}"/>
    <dgm:cxn modelId="{D2B698BD-2040-4DA4-9EEB-7B445227EEDB}" type="presOf" srcId="{4B83D051-E26F-437D-B8CE-B2243BB700A0}" destId="{469F1586-950E-4D2B-9D7A-184E7E0B2102}" srcOrd="0" destOrd="0" presId="urn:microsoft.com/office/officeart/2005/8/layout/vList2"/>
    <dgm:cxn modelId="{88C4E0F4-721A-44E9-B576-602A85FA22A0}" srcId="{0232AE6B-55A1-4663-BC23-DB382E893792}" destId="{B33C784E-5A4F-4E9D-A6AE-EEEB8BA5D84D}" srcOrd="1" destOrd="0" parTransId="{E28CD5EE-6D1A-4494-8D83-78523C120A79}" sibTransId="{F4D8503F-71DB-40E4-AE68-2848C641E9C9}"/>
    <dgm:cxn modelId="{D52EB682-304C-49BF-9405-AFC02AE62259}" srcId="{2D2DE44D-0937-4A14-9140-3BB3EEA101CC}" destId="{56380577-0549-4388-BAF4-2E1BF5D2DAC5}" srcOrd="0" destOrd="0" parTransId="{5BDF6986-F220-4803-96B6-AF946321D382}" sibTransId="{CBCB45C0-A20E-4893-A2CE-ED0C6BD5ED85}"/>
    <dgm:cxn modelId="{9E971849-76EC-4DF4-B75C-AD30DFAC9243}" type="presOf" srcId="{0232AE6B-55A1-4663-BC23-DB382E893792}" destId="{2EA5B0A1-F4AB-4053-BD8C-566F2B300B12}" srcOrd="0" destOrd="1" presId="urn:microsoft.com/office/officeart/2005/8/layout/vList2"/>
    <dgm:cxn modelId="{50F1ADA7-6A41-4903-86A5-090104B9CA54}" type="presOf" srcId="{4D90D495-AC1B-456E-B90E-CD0D63AF52B1}" destId="{798588F3-B0A6-4FF8-AA3D-193C44136833}" srcOrd="0" destOrd="0" presId="urn:microsoft.com/office/officeart/2005/8/layout/vList2"/>
    <dgm:cxn modelId="{37DF37EB-31C2-4398-9D0B-88053B238711}" type="presOf" srcId="{56380577-0549-4388-BAF4-2E1BF5D2DAC5}" destId="{2EA5B0A1-F4AB-4053-BD8C-566F2B300B12}" srcOrd="0" destOrd="0" presId="urn:microsoft.com/office/officeart/2005/8/layout/vList2"/>
    <dgm:cxn modelId="{69B5FC7B-E424-4CF9-AA7F-FDEFCBC58AFC}" type="presOf" srcId="{B33C784E-5A4F-4E9D-A6AE-EEEB8BA5D84D}" destId="{2EA5B0A1-F4AB-4053-BD8C-566F2B300B12}" srcOrd="0" destOrd="3" presId="urn:microsoft.com/office/officeart/2005/8/layout/vList2"/>
    <dgm:cxn modelId="{DA7FE3F9-8A3A-47B7-B6EF-B52286E367EE}" type="presOf" srcId="{8644058D-9EA9-4C24-896C-7B0560661E42}" destId="{2EA5B0A1-F4AB-4053-BD8C-566F2B300B12}" srcOrd="0" destOrd="4" presId="urn:microsoft.com/office/officeart/2005/8/layout/vList2"/>
    <dgm:cxn modelId="{6796D979-BD8F-4759-B86F-AA0F7E4D25A3}" srcId="{AD4D5873-FE01-4E30-9B0C-4EB5BFD093EC}" destId="{9ECFF682-38F3-47BA-AC7C-8AD6AF126300}" srcOrd="1" destOrd="0" parTransId="{8BFBA7A3-F876-4BA0-8A88-14A0D1F47240}" sibTransId="{C9EA1806-FB59-4097-80B0-027C2E7EF8F8}"/>
    <dgm:cxn modelId="{2D53B8D3-B4D2-43BC-BC2E-3290C23F17CF}" srcId="{4B83D051-E26F-437D-B8CE-B2243BB700A0}" destId="{27857BC9-3983-435A-A0AA-A1DFF17D0BE1}" srcOrd="0" destOrd="0" parTransId="{A895C41B-18BF-4F27-BFA3-0E27850343E7}" sibTransId="{CD39E8B9-7AA4-4151-95C9-2384AC801041}"/>
    <dgm:cxn modelId="{91C890CD-A6BC-4282-90D4-541862D191E9}" srcId="{AD4D5873-FE01-4E30-9B0C-4EB5BFD093EC}" destId="{4D90D495-AC1B-456E-B90E-CD0D63AF52B1}" srcOrd="0" destOrd="0" parTransId="{17D01B38-CACC-4A45-BF0A-9887C150177D}" sibTransId="{D016F05A-1B7E-4AC9-93C0-5203A574E5BD}"/>
    <dgm:cxn modelId="{96AF2457-75DA-4635-B73D-BB3A4563930A}" type="presOf" srcId="{AD4D5873-FE01-4E30-9B0C-4EB5BFD093EC}" destId="{BAE90772-E4C3-4BB2-B4E0-29D25C7883D1}" srcOrd="0" destOrd="0" presId="urn:microsoft.com/office/officeart/2005/8/layout/vList2"/>
    <dgm:cxn modelId="{ADF2C9CE-1847-4431-8B77-22C94AE523BD}" srcId="{4B83D051-E26F-437D-B8CE-B2243BB700A0}" destId="{AD4D5873-FE01-4E30-9B0C-4EB5BFD093EC}" srcOrd="1" destOrd="0" parTransId="{E33CD6B3-BFD2-4A5D-9922-EABDB7A93D45}" sibTransId="{3EBE0C2F-2F5C-4874-A3D4-C731F2D8529C}"/>
    <dgm:cxn modelId="{F62AC247-7AA2-4E74-B86A-040F2C988EE9}" srcId="{4B83D051-E26F-437D-B8CE-B2243BB700A0}" destId="{026CB0E5-8FA1-42FE-BEC1-96D7FE092483}" srcOrd="2" destOrd="0" parTransId="{F78A5B2C-71F3-45B4-888A-650582ED2F91}" sibTransId="{7C8CA8AF-DD66-4F1C-A9CD-E98F027C6212}"/>
    <dgm:cxn modelId="{D2A16E80-A204-4C75-AD5A-038F6EEE8826}" type="presOf" srcId="{27857BC9-3983-435A-A0AA-A1DFF17D0BE1}" destId="{7AF73548-3DC5-4CBD-9F68-069F98064979}" srcOrd="0" destOrd="0" presId="urn:microsoft.com/office/officeart/2005/8/layout/vList2"/>
    <dgm:cxn modelId="{DBBF5824-6C76-41CB-80AE-EE10A839498C}" type="presOf" srcId="{9ECFF682-38F3-47BA-AC7C-8AD6AF126300}" destId="{798588F3-B0A6-4FF8-AA3D-193C44136833}" srcOrd="0" destOrd="1" presId="urn:microsoft.com/office/officeart/2005/8/layout/vList2"/>
    <dgm:cxn modelId="{982E5621-3A6B-4653-BEB3-98E3A7B6BE08}" type="presOf" srcId="{026CB0E5-8FA1-42FE-BEC1-96D7FE092483}" destId="{007C6879-4100-4A0C-9308-B78838CE5FA4}" srcOrd="0" destOrd="0" presId="urn:microsoft.com/office/officeart/2005/8/layout/vList2"/>
    <dgm:cxn modelId="{BC0C4550-B6BA-4E5D-A9A4-7A0F5127C5D0}" srcId="{0232AE6B-55A1-4663-BC23-DB382E893792}" destId="{F59121B9-5E02-496D-8FE0-FF4315BE17B3}" srcOrd="0" destOrd="0" parTransId="{87602C89-989C-466F-A54B-2412B54D373A}" sibTransId="{4FEDB402-D41D-4106-A6B3-BC969C2DC81B}"/>
    <dgm:cxn modelId="{C7280ACA-1644-4D9C-860D-F4E8DCCE2906}" srcId="{4B83D051-E26F-437D-B8CE-B2243BB700A0}" destId="{2D2DE44D-0937-4A14-9140-3BB3EEA101CC}" srcOrd="3" destOrd="0" parTransId="{77E63F84-9394-4C81-9E80-79BC61D97BF4}" sibTransId="{3AA551FA-0346-4E65-B377-B0DE16F935BF}"/>
    <dgm:cxn modelId="{25F54A95-4D30-453E-A56E-AA70E80E2B5B}" type="presOf" srcId="{2D2DE44D-0937-4A14-9140-3BB3EEA101CC}" destId="{1948B5D7-D6F9-408D-B765-58E001C58897}" srcOrd="0" destOrd="0" presId="urn:microsoft.com/office/officeart/2005/8/layout/vList2"/>
    <dgm:cxn modelId="{FBCA2316-01E0-488E-B077-1A2534F113BA}" type="presOf" srcId="{11546ABA-0599-48FA-A290-F65C7980A117}" destId="{81782FA8-2ADD-43F3-B0DB-80ED92DEE1B9}" srcOrd="0" destOrd="1" presId="urn:microsoft.com/office/officeart/2005/8/layout/vList2"/>
    <dgm:cxn modelId="{72CA83AE-8293-4DF6-9C50-92FBB21C8FB4}" type="presParOf" srcId="{469F1586-950E-4D2B-9D7A-184E7E0B2102}" destId="{7AF73548-3DC5-4CBD-9F68-069F98064979}" srcOrd="0" destOrd="0" presId="urn:microsoft.com/office/officeart/2005/8/layout/vList2"/>
    <dgm:cxn modelId="{5AB2506B-5237-43AB-BFAA-235C3011D572}" type="presParOf" srcId="{469F1586-950E-4D2B-9D7A-184E7E0B2102}" destId="{81782FA8-2ADD-43F3-B0DB-80ED92DEE1B9}" srcOrd="1" destOrd="0" presId="urn:microsoft.com/office/officeart/2005/8/layout/vList2"/>
    <dgm:cxn modelId="{4BE3E23D-7A74-4126-9542-A8B211FEF34A}" type="presParOf" srcId="{469F1586-950E-4D2B-9D7A-184E7E0B2102}" destId="{BAE90772-E4C3-4BB2-B4E0-29D25C7883D1}" srcOrd="2" destOrd="0" presId="urn:microsoft.com/office/officeart/2005/8/layout/vList2"/>
    <dgm:cxn modelId="{825C55FA-70E5-4B4C-A47F-E43B5C988548}" type="presParOf" srcId="{469F1586-950E-4D2B-9D7A-184E7E0B2102}" destId="{798588F3-B0A6-4FF8-AA3D-193C44136833}" srcOrd="3" destOrd="0" presId="urn:microsoft.com/office/officeart/2005/8/layout/vList2"/>
    <dgm:cxn modelId="{7EC1BDF2-7BE6-4E3C-A3F1-547931546A7F}" type="presParOf" srcId="{469F1586-950E-4D2B-9D7A-184E7E0B2102}" destId="{007C6879-4100-4A0C-9308-B78838CE5FA4}" srcOrd="4" destOrd="0" presId="urn:microsoft.com/office/officeart/2005/8/layout/vList2"/>
    <dgm:cxn modelId="{752478D0-9B56-4FFA-AC56-0F84067D9B73}" type="presParOf" srcId="{469F1586-950E-4D2B-9D7A-184E7E0B2102}" destId="{FDD888CD-E767-4C73-9CB8-0D6040D201E3}" srcOrd="5" destOrd="0" presId="urn:microsoft.com/office/officeart/2005/8/layout/vList2"/>
    <dgm:cxn modelId="{57D33F77-D55E-45C6-8A2E-21435D286F10}" type="presParOf" srcId="{469F1586-950E-4D2B-9D7A-184E7E0B2102}" destId="{1948B5D7-D6F9-408D-B765-58E001C58897}" srcOrd="6" destOrd="0" presId="urn:microsoft.com/office/officeart/2005/8/layout/vList2"/>
    <dgm:cxn modelId="{307F31EE-29AF-4E01-B705-512FCE27C30F}" type="presParOf" srcId="{469F1586-950E-4D2B-9D7A-184E7E0B2102}" destId="{2EA5B0A1-F4AB-4053-BD8C-566F2B300B1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024B49E-247D-4102-9269-F0552C39CC8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ACC36-CED2-4D5C-BB5B-F8A09AFCF7F2}">
      <dgm:prSet/>
      <dgm:spPr/>
      <dgm:t>
        <a:bodyPr/>
        <a:lstStyle/>
        <a:p>
          <a:pPr rtl="0"/>
          <a:r>
            <a:rPr lang="en-US" smtClean="0"/>
            <a:t>Web Role</a:t>
          </a:r>
          <a:endParaRPr lang="en-US"/>
        </a:p>
      </dgm:t>
    </dgm:pt>
    <dgm:pt modelId="{DA3DE445-E3B5-45B3-BB9D-BFAC85059EC3}" type="parTrans" cxnId="{D2AAA69B-C7D6-4313-ADC2-6D42F77099CA}">
      <dgm:prSet/>
      <dgm:spPr/>
      <dgm:t>
        <a:bodyPr/>
        <a:lstStyle/>
        <a:p>
          <a:endParaRPr lang="en-US"/>
        </a:p>
      </dgm:t>
    </dgm:pt>
    <dgm:pt modelId="{F3C6B8B9-6917-4F36-8200-42E2DC51EFB6}" type="sibTrans" cxnId="{D2AAA69B-C7D6-4313-ADC2-6D42F77099CA}">
      <dgm:prSet/>
      <dgm:spPr/>
      <dgm:t>
        <a:bodyPr/>
        <a:lstStyle/>
        <a:p>
          <a:endParaRPr lang="en-US"/>
        </a:p>
      </dgm:t>
    </dgm:pt>
    <dgm:pt modelId="{386FE80E-A6A5-4C79-9828-0ACDBCB85B7D}">
      <dgm:prSet/>
      <dgm:spPr/>
      <dgm:t>
        <a:bodyPr/>
        <a:lstStyle/>
        <a:p>
          <a:pPr rtl="0"/>
          <a:r>
            <a:rPr lang="en-US" dirty="0" smtClean="0"/>
            <a:t>Need access to underlying Virtual Machine (to install software, for example)</a:t>
          </a:r>
          <a:endParaRPr lang="en-US" dirty="0"/>
        </a:p>
      </dgm:t>
    </dgm:pt>
    <dgm:pt modelId="{A8BFD1A8-3D9F-41F1-9ACD-6097559DFDE9}" type="parTrans" cxnId="{502B1676-E7E9-4B1F-BD22-3EBB5F4BFCDC}">
      <dgm:prSet/>
      <dgm:spPr/>
      <dgm:t>
        <a:bodyPr/>
        <a:lstStyle/>
        <a:p>
          <a:endParaRPr lang="en-US"/>
        </a:p>
      </dgm:t>
    </dgm:pt>
    <dgm:pt modelId="{2AB52C05-43B3-4246-B268-CB482C14903B}" type="sibTrans" cxnId="{502B1676-E7E9-4B1F-BD22-3EBB5F4BFCDC}">
      <dgm:prSet/>
      <dgm:spPr/>
      <dgm:t>
        <a:bodyPr/>
        <a:lstStyle/>
        <a:p>
          <a:endParaRPr lang="en-US"/>
        </a:p>
      </dgm:t>
    </dgm:pt>
    <dgm:pt modelId="{B3E5CEED-B40E-4DB4-9A36-79D801EE34CA}">
      <dgm:prSet/>
      <dgm:spPr/>
      <dgm:t>
        <a:bodyPr/>
        <a:lstStyle/>
        <a:p>
          <a:pPr rtl="0"/>
          <a:r>
            <a:rPr lang="en-US" dirty="0" smtClean="0"/>
            <a:t>Network isolation</a:t>
          </a:r>
          <a:endParaRPr lang="en-US" dirty="0"/>
        </a:p>
      </dgm:t>
    </dgm:pt>
    <dgm:pt modelId="{3C34DA85-7A8F-484E-9790-38AFED0608C5}" type="parTrans" cxnId="{6B653870-C753-4848-9833-7CB6A6A1B100}">
      <dgm:prSet/>
      <dgm:spPr/>
      <dgm:t>
        <a:bodyPr/>
        <a:lstStyle/>
        <a:p>
          <a:endParaRPr lang="en-US"/>
        </a:p>
      </dgm:t>
    </dgm:pt>
    <dgm:pt modelId="{45A04FE2-EDC0-425C-B48A-21A7451DA85A}" type="sibTrans" cxnId="{6B653870-C753-4848-9833-7CB6A6A1B100}">
      <dgm:prSet/>
      <dgm:spPr/>
      <dgm:t>
        <a:bodyPr/>
        <a:lstStyle/>
        <a:p>
          <a:endParaRPr lang="en-US"/>
        </a:p>
      </dgm:t>
    </dgm:pt>
    <dgm:pt modelId="{273F1A3E-F187-4573-A901-33183C81040F}">
      <dgm:prSet/>
      <dgm:spPr/>
      <dgm:t>
        <a:bodyPr/>
        <a:lstStyle/>
        <a:p>
          <a:pPr rtl="0"/>
          <a:r>
            <a:rPr lang="en-US" strike="sngStrike" dirty="0" smtClean="0"/>
            <a:t>Support for Virtual Networks</a:t>
          </a:r>
          <a:endParaRPr lang="en-US" strike="sngStrike" dirty="0"/>
        </a:p>
      </dgm:t>
    </dgm:pt>
    <dgm:pt modelId="{64CC85AD-4641-4B33-9780-A412EE9D29D7}" type="parTrans" cxnId="{4C526077-ABE2-484D-AC80-6B234671AF50}">
      <dgm:prSet/>
      <dgm:spPr/>
      <dgm:t>
        <a:bodyPr/>
        <a:lstStyle/>
        <a:p>
          <a:endParaRPr lang="en-US"/>
        </a:p>
      </dgm:t>
    </dgm:pt>
    <dgm:pt modelId="{F1F853FE-7422-40E6-A8ED-9D160D8F1BCC}" type="sibTrans" cxnId="{4C526077-ABE2-484D-AC80-6B234671AF50}">
      <dgm:prSet/>
      <dgm:spPr/>
      <dgm:t>
        <a:bodyPr/>
        <a:lstStyle/>
        <a:p>
          <a:endParaRPr lang="en-US"/>
        </a:p>
      </dgm:t>
    </dgm:pt>
    <dgm:pt modelId="{8C4195AB-F4CE-42BC-856F-C64CF61AEF31}">
      <dgm:prSet/>
      <dgm:spPr/>
      <dgm:t>
        <a:bodyPr/>
        <a:lstStyle/>
        <a:p>
          <a:pPr rtl="0"/>
          <a:r>
            <a:rPr lang="en-US" dirty="0" smtClean="0"/>
            <a:t>Run over non standard ports</a:t>
          </a:r>
          <a:endParaRPr lang="en-US" dirty="0"/>
        </a:p>
      </dgm:t>
    </dgm:pt>
    <dgm:pt modelId="{60BED40E-E469-4654-8E3C-D10F196920BA}" type="parTrans" cxnId="{03AC97F0-8AFE-4A5A-97FE-68A444B07DF2}">
      <dgm:prSet/>
      <dgm:spPr/>
      <dgm:t>
        <a:bodyPr/>
        <a:lstStyle/>
        <a:p>
          <a:endParaRPr lang="en-US"/>
        </a:p>
      </dgm:t>
    </dgm:pt>
    <dgm:pt modelId="{E08B6119-6CE3-48C9-8C4A-09801D159CAD}" type="sibTrans" cxnId="{03AC97F0-8AFE-4A5A-97FE-68A444B07DF2}">
      <dgm:prSet/>
      <dgm:spPr/>
      <dgm:t>
        <a:bodyPr/>
        <a:lstStyle/>
        <a:p>
          <a:endParaRPr lang="en-US"/>
        </a:p>
      </dgm:t>
    </dgm:pt>
    <dgm:pt modelId="{2B9C5342-30D2-4975-B276-D808E7524EE9}">
      <dgm:prSet/>
      <dgm:spPr/>
      <dgm:t>
        <a:bodyPr/>
        <a:lstStyle/>
        <a:p>
          <a:pPr rtl="0"/>
          <a:r>
            <a:rPr lang="en-US" dirty="0" smtClean="0"/>
            <a:t>Can scale higher (hundreds of VMs </a:t>
          </a:r>
          <a:r>
            <a:rPr lang="en-US" dirty="0" err="1" smtClean="0"/>
            <a:t>vs</a:t>
          </a:r>
          <a:r>
            <a:rPr lang="en-US" dirty="0" smtClean="0"/>
            <a:t> 10)</a:t>
          </a:r>
          <a:endParaRPr lang="en-US" dirty="0"/>
        </a:p>
      </dgm:t>
    </dgm:pt>
    <dgm:pt modelId="{63B9A0EE-59AB-465E-8870-6D59737686E2}" type="parTrans" cxnId="{72A5936A-77BB-44BB-8E27-7479C56C062B}">
      <dgm:prSet/>
      <dgm:spPr/>
      <dgm:t>
        <a:bodyPr/>
        <a:lstStyle/>
        <a:p>
          <a:endParaRPr lang="en-US"/>
        </a:p>
      </dgm:t>
    </dgm:pt>
    <dgm:pt modelId="{9CC11875-2C75-4B4B-86EA-2385B502C9A7}" type="sibTrans" cxnId="{72A5936A-77BB-44BB-8E27-7479C56C062B}">
      <dgm:prSet/>
      <dgm:spPr/>
      <dgm:t>
        <a:bodyPr/>
        <a:lstStyle/>
        <a:p>
          <a:endParaRPr lang="en-US"/>
        </a:p>
      </dgm:t>
    </dgm:pt>
    <dgm:pt modelId="{A9FF58AB-CDB8-4B6D-9352-9C61532375BE}">
      <dgm:prSet/>
      <dgm:spPr/>
      <dgm:t>
        <a:bodyPr/>
        <a:lstStyle/>
        <a:p>
          <a:pPr rtl="0"/>
          <a:r>
            <a:rPr lang="en-US" dirty="0" smtClean="0"/>
            <a:t>99.95% SLA</a:t>
          </a:r>
          <a:endParaRPr lang="en-US" dirty="0"/>
        </a:p>
      </dgm:t>
    </dgm:pt>
    <dgm:pt modelId="{124641D7-332A-4529-8E3C-688681148A30}" type="parTrans" cxnId="{10EBDEA4-8131-4366-99D9-55A59589C239}">
      <dgm:prSet/>
      <dgm:spPr/>
      <dgm:t>
        <a:bodyPr/>
        <a:lstStyle/>
        <a:p>
          <a:endParaRPr lang="en-US"/>
        </a:p>
      </dgm:t>
    </dgm:pt>
    <dgm:pt modelId="{35BEE128-5CBC-403F-B14E-5505586D47FB}" type="sibTrans" cxnId="{10EBDEA4-8131-4366-99D9-55A59589C239}">
      <dgm:prSet/>
      <dgm:spPr/>
      <dgm:t>
        <a:bodyPr/>
        <a:lstStyle/>
        <a:p>
          <a:endParaRPr lang="en-US"/>
        </a:p>
      </dgm:t>
    </dgm:pt>
    <dgm:pt modelId="{BC79887E-C8D0-4355-B201-C215FA42E4B2}">
      <dgm:prSet/>
      <dgm:spPr/>
      <dgm:t>
        <a:bodyPr/>
        <a:lstStyle/>
        <a:p>
          <a:pPr rtl="0"/>
          <a:r>
            <a:rPr lang="en-US" smtClean="0"/>
            <a:t>Web Site</a:t>
          </a:r>
          <a:endParaRPr lang="en-US"/>
        </a:p>
      </dgm:t>
    </dgm:pt>
    <dgm:pt modelId="{B70F5088-2A32-40A7-9B45-931667ED573B}" type="parTrans" cxnId="{5C0F1BEF-BAFF-451A-99AC-5BA8EC2208F6}">
      <dgm:prSet/>
      <dgm:spPr/>
      <dgm:t>
        <a:bodyPr/>
        <a:lstStyle/>
        <a:p>
          <a:endParaRPr lang="en-US"/>
        </a:p>
      </dgm:t>
    </dgm:pt>
    <dgm:pt modelId="{0F32FC8E-F281-4644-B02D-32AE488559C6}" type="sibTrans" cxnId="{5C0F1BEF-BAFF-451A-99AC-5BA8EC2208F6}">
      <dgm:prSet/>
      <dgm:spPr/>
      <dgm:t>
        <a:bodyPr/>
        <a:lstStyle/>
        <a:p>
          <a:endParaRPr lang="en-US"/>
        </a:p>
      </dgm:t>
    </dgm:pt>
    <dgm:pt modelId="{10ED9E73-2592-4B3E-B20A-4ECB6F3D82BC}">
      <dgm:prSet/>
      <dgm:spPr/>
      <dgm:t>
        <a:bodyPr/>
        <a:lstStyle/>
        <a:p>
          <a:pPr rtl="0"/>
          <a:r>
            <a:rPr lang="en-US" smtClean="0"/>
            <a:t>Abstracts out complications of dealing with setup</a:t>
          </a:r>
          <a:endParaRPr lang="en-US"/>
        </a:p>
      </dgm:t>
    </dgm:pt>
    <dgm:pt modelId="{66472F7B-0B9E-457F-BC13-6A90892E5C5B}" type="parTrans" cxnId="{285D4B4C-721A-4980-933A-D9468F2FF88F}">
      <dgm:prSet/>
      <dgm:spPr/>
      <dgm:t>
        <a:bodyPr/>
        <a:lstStyle/>
        <a:p>
          <a:endParaRPr lang="en-US"/>
        </a:p>
      </dgm:t>
    </dgm:pt>
    <dgm:pt modelId="{17A377EE-5FE8-403F-99AC-F65867DF2C50}" type="sibTrans" cxnId="{285D4B4C-721A-4980-933A-D9468F2FF88F}">
      <dgm:prSet/>
      <dgm:spPr/>
      <dgm:t>
        <a:bodyPr/>
        <a:lstStyle/>
        <a:p>
          <a:endParaRPr lang="en-US"/>
        </a:p>
      </dgm:t>
    </dgm:pt>
    <dgm:pt modelId="{850B7CB0-DE2C-4FE2-B63A-D5445567F9D0}">
      <dgm:prSet/>
      <dgm:spPr/>
      <dgm:t>
        <a:bodyPr/>
        <a:lstStyle/>
        <a:p>
          <a:pPr rtl="0"/>
          <a:r>
            <a:rPr lang="en-US" smtClean="0"/>
            <a:t>Automated deployment from multiple sources</a:t>
          </a:r>
          <a:endParaRPr lang="en-US"/>
        </a:p>
      </dgm:t>
    </dgm:pt>
    <dgm:pt modelId="{A1EB3D0F-50A3-4B88-B657-B48863E1A8D2}" type="parTrans" cxnId="{DD832F17-3457-4D29-9A75-FE811B0AF3C4}">
      <dgm:prSet/>
      <dgm:spPr/>
      <dgm:t>
        <a:bodyPr/>
        <a:lstStyle/>
        <a:p>
          <a:endParaRPr lang="en-US"/>
        </a:p>
      </dgm:t>
    </dgm:pt>
    <dgm:pt modelId="{78B0DC06-AFE6-418F-818E-4C9CEA10BBAD}" type="sibTrans" cxnId="{DD832F17-3457-4D29-9A75-FE811B0AF3C4}">
      <dgm:prSet/>
      <dgm:spPr/>
      <dgm:t>
        <a:bodyPr/>
        <a:lstStyle/>
        <a:p>
          <a:endParaRPr lang="en-US"/>
        </a:p>
      </dgm:t>
    </dgm:pt>
    <dgm:pt modelId="{43176A8C-0E3D-4F97-91F2-0F2103AAB9BB}">
      <dgm:prSet/>
      <dgm:spPr/>
      <dgm:t>
        <a:bodyPr/>
        <a:lstStyle/>
        <a:p>
          <a:pPr rtl="0"/>
          <a:r>
            <a:rPr lang="en-US" smtClean="0"/>
            <a:t>Very easy to scale</a:t>
          </a:r>
          <a:endParaRPr lang="en-US"/>
        </a:p>
      </dgm:t>
    </dgm:pt>
    <dgm:pt modelId="{EC995B95-41A7-40A5-9D7D-80387BC68A3C}" type="parTrans" cxnId="{7ADA2CD9-5F3E-40E2-9EA1-33D6F4B64F05}">
      <dgm:prSet/>
      <dgm:spPr/>
      <dgm:t>
        <a:bodyPr/>
        <a:lstStyle/>
        <a:p>
          <a:endParaRPr lang="en-US"/>
        </a:p>
      </dgm:t>
    </dgm:pt>
    <dgm:pt modelId="{1287FCD5-E8F3-491D-B383-C5F60EDE5A18}" type="sibTrans" cxnId="{7ADA2CD9-5F3E-40E2-9EA1-33D6F4B64F05}">
      <dgm:prSet/>
      <dgm:spPr/>
      <dgm:t>
        <a:bodyPr/>
        <a:lstStyle/>
        <a:p>
          <a:endParaRPr lang="en-US"/>
        </a:p>
      </dgm:t>
    </dgm:pt>
    <dgm:pt modelId="{C382465C-6A64-46F4-B742-66BCC6DDD0DD}">
      <dgm:prSet/>
      <dgm:spPr/>
      <dgm:t>
        <a:bodyPr/>
        <a:lstStyle/>
        <a:p>
          <a:pPr rtl="0"/>
          <a:r>
            <a:rPr lang="en-US" dirty="0" smtClean="0"/>
            <a:t>Simpler to deal with in Visual Studio (just another website)</a:t>
          </a:r>
          <a:endParaRPr lang="en-US" dirty="0"/>
        </a:p>
      </dgm:t>
    </dgm:pt>
    <dgm:pt modelId="{38713123-791D-40DA-847A-1F99197F86C7}" type="parTrans" cxnId="{9AC452AD-8EC6-45D5-A8AE-5274F159CB2A}">
      <dgm:prSet/>
      <dgm:spPr/>
      <dgm:t>
        <a:bodyPr/>
        <a:lstStyle/>
        <a:p>
          <a:endParaRPr lang="en-US"/>
        </a:p>
      </dgm:t>
    </dgm:pt>
    <dgm:pt modelId="{5D2A0046-7137-4AF8-8FC8-9D9972C482BB}" type="sibTrans" cxnId="{9AC452AD-8EC6-45D5-A8AE-5274F159CB2A}">
      <dgm:prSet/>
      <dgm:spPr/>
      <dgm:t>
        <a:bodyPr/>
        <a:lstStyle/>
        <a:p>
          <a:endParaRPr lang="en-US"/>
        </a:p>
      </dgm:t>
    </dgm:pt>
    <dgm:pt modelId="{9F3E08F8-51DA-4569-8A41-A27D30F93DA7}">
      <dgm:prSet/>
      <dgm:spPr/>
      <dgm:t>
        <a:bodyPr/>
        <a:lstStyle/>
        <a:p>
          <a:pPr rtl="0"/>
          <a:r>
            <a:rPr lang="en-US" strike="sngStrike" dirty="0" smtClean="0"/>
            <a:t>Swappable staging/production environments</a:t>
          </a:r>
          <a:endParaRPr lang="en-US" strike="sngStrike" dirty="0"/>
        </a:p>
      </dgm:t>
    </dgm:pt>
    <dgm:pt modelId="{2774D5E8-EF99-4957-AEE2-401394868E6F}" type="parTrans" cxnId="{972BD666-D89D-46C5-865C-9FE9E98F4788}">
      <dgm:prSet/>
      <dgm:spPr/>
      <dgm:t>
        <a:bodyPr/>
        <a:lstStyle/>
        <a:p>
          <a:endParaRPr lang="en-US"/>
        </a:p>
      </dgm:t>
    </dgm:pt>
    <dgm:pt modelId="{77AF28B4-8BCE-4671-9098-66E592A8EA41}" type="sibTrans" cxnId="{972BD666-D89D-46C5-865C-9FE9E98F4788}">
      <dgm:prSet/>
      <dgm:spPr/>
      <dgm:t>
        <a:bodyPr/>
        <a:lstStyle/>
        <a:p>
          <a:endParaRPr lang="en-US"/>
        </a:p>
      </dgm:t>
    </dgm:pt>
    <dgm:pt modelId="{40EB468D-D1D1-4791-B4E4-344D869DE77C}">
      <dgm:prSet/>
      <dgm:spPr/>
      <dgm:t>
        <a:bodyPr/>
        <a:lstStyle/>
        <a:p>
          <a:pPr rtl="0"/>
          <a:r>
            <a:rPr lang="en-US" dirty="0" smtClean="0"/>
            <a:t>Have </a:t>
          </a:r>
          <a:r>
            <a:rPr lang="en-US" dirty="0" err="1" smtClean="0"/>
            <a:t>WebJobs</a:t>
          </a:r>
          <a:r>
            <a:rPr lang="en-US" dirty="0" smtClean="0"/>
            <a:t> for asynchronous processing</a:t>
          </a:r>
          <a:endParaRPr lang="en-US" dirty="0"/>
        </a:p>
      </dgm:t>
    </dgm:pt>
    <dgm:pt modelId="{B13281A7-8A2D-44D6-B176-C49ABC43BFE6}" type="parTrans" cxnId="{9802E9D4-0BD2-4D7E-9738-EC1692E8738D}">
      <dgm:prSet/>
      <dgm:spPr/>
      <dgm:t>
        <a:bodyPr/>
        <a:lstStyle/>
        <a:p>
          <a:endParaRPr lang="en-US"/>
        </a:p>
      </dgm:t>
    </dgm:pt>
    <dgm:pt modelId="{0F07AEDD-B66E-4615-A2FC-5B5A9889B20D}" type="sibTrans" cxnId="{9802E9D4-0BD2-4D7E-9738-EC1692E8738D}">
      <dgm:prSet/>
      <dgm:spPr/>
      <dgm:t>
        <a:bodyPr/>
        <a:lstStyle/>
        <a:p>
          <a:endParaRPr lang="en-US"/>
        </a:p>
      </dgm:t>
    </dgm:pt>
    <dgm:pt modelId="{D54C8434-C8A7-479C-9CB9-62ACFA2DB0B9}">
      <dgm:prSet/>
      <dgm:spPr/>
      <dgm:t>
        <a:bodyPr/>
        <a:lstStyle/>
        <a:p>
          <a:pPr rtl="0"/>
          <a:r>
            <a:rPr lang="en-US" dirty="0" smtClean="0"/>
            <a:t>Easy to backup</a:t>
          </a:r>
          <a:endParaRPr lang="en-US" dirty="0"/>
        </a:p>
      </dgm:t>
    </dgm:pt>
    <dgm:pt modelId="{22E328CF-A160-499B-B2D1-BE6DAD2BDFE4}" type="parTrans" cxnId="{5A8BEA97-4256-4FC1-A2A7-23680EC6B887}">
      <dgm:prSet/>
      <dgm:spPr/>
      <dgm:t>
        <a:bodyPr/>
        <a:lstStyle/>
        <a:p>
          <a:endParaRPr lang="en-US"/>
        </a:p>
      </dgm:t>
    </dgm:pt>
    <dgm:pt modelId="{E46A20FA-223A-4DAE-923A-424FBB421DDA}" type="sibTrans" cxnId="{5A8BEA97-4256-4FC1-A2A7-23680EC6B887}">
      <dgm:prSet/>
      <dgm:spPr/>
      <dgm:t>
        <a:bodyPr/>
        <a:lstStyle/>
        <a:p>
          <a:endParaRPr lang="en-US"/>
        </a:p>
      </dgm:t>
    </dgm:pt>
    <dgm:pt modelId="{40F2B00C-3485-4A69-9BE8-1785CD3CEE03}" type="pres">
      <dgm:prSet presAssocID="{9024B49E-247D-4102-9269-F0552C39CC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A2C662-05F4-49A1-9606-A30E9553F6C9}" type="pres">
      <dgm:prSet presAssocID="{189ACC36-CED2-4D5C-BB5B-F8A09AFCF7F2}" presName="composite" presStyleCnt="0"/>
      <dgm:spPr/>
    </dgm:pt>
    <dgm:pt modelId="{C05F9080-468B-4766-9559-CB3E8EA82B73}" type="pres">
      <dgm:prSet presAssocID="{189ACC36-CED2-4D5C-BB5B-F8A09AFCF7F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4AF48A-055F-401B-9E44-E4FF2FF7091B}" type="pres">
      <dgm:prSet presAssocID="{189ACC36-CED2-4D5C-BB5B-F8A09AFCF7F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54BE3-7AA7-4467-B9F6-668D83F8CBA4}" type="pres">
      <dgm:prSet presAssocID="{F3C6B8B9-6917-4F36-8200-42E2DC51EFB6}" presName="space" presStyleCnt="0"/>
      <dgm:spPr/>
    </dgm:pt>
    <dgm:pt modelId="{9B96A9B1-D23D-4293-98D5-87519B41E80D}" type="pres">
      <dgm:prSet presAssocID="{BC79887E-C8D0-4355-B201-C215FA42E4B2}" presName="composite" presStyleCnt="0"/>
      <dgm:spPr/>
    </dgm:pt>
    <dgm:pt modelId="{377AED44-C167-4F35-A155-10E2138312AE}" type="pres">
      <dgm:prSet presAssocID="{BC79887E-C8D0-4355-B201-C215FA42E4B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8719B-88BA-45D9-83E3-5A857A9AB8CE}" type="pres">
      <dgm:prSet presAssocID="{BC79887E-C8D0-4355-B201-C215FA42E4B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AC97F0-8AFE-4A5A-97FE-68A444B07DF2}" srcId="{189ACC36-CED2-4D5C-BB5B-F8A09AFCF7F2}" destId="{8C4195AB-F4CE-42BC-856F-C64CF61AEF31}" srcOrd="3" destOrd="0" parTransId="{60BED40E-E469-4654-8E3C-D10F196920BA}" sibTransId="{E08B6119-6CE3-48C9-8C4A-09801D159CAD}"/>
    <dgm:cxn modelId="{9802E9D4-0BD2-4D7E-9738-EC1692E8738D}" srcId="{BC79887E-C8D0-4355-B201-C215FA42E4B2}" destId="{40EB468D-D1D1-4791-B4E4-344D869DE77C}" srcOrd="4" destOrd="0" parTransId="{B13281A7-8A2D-44D6-B176-C49ABC43BFE6}" sibTransId="{0F07AEDD-B66E-4615-A2FC-5B5A9889B20D}"/>
    <dgm:cxn modelId="{B227D20C-CC9B-4C93-B934-F3942E66727C}" type="presOf" srcId="{D54C8434-C8A7-479C-9CB9-62ACFA2DB0B9}" destId="{6B88719B-88BA-45D9-83E3-5A857A9AB8CE}" srcOrd="0" destOrd="5" presId="urn:microsoft.com/office/officeart/2005/8/layout/hList1"/>
    <dgm:cxn modelId="{98CD19EC-BBE4-4134-A48F-8F783D5FF2A7}" type="presOf" srcId="{BC79887E-C8D0-4355-B201-C215FA42E4B2}" destId="{377AED44-C167-4F35-A155-10E2138312AE}" srcOrd="0" destOrd="0" presId="urn:microsoft.com/office/officeart/2005/8/layout/hList1"/>
    <dgm:cxn modelId="{F719EA9C-6276-40B3-8AD5-F1469625C820}" type="presOf" srcId="{386FE80E-A6A5-4C79-9828-0ACDBCB85B7D}" destId="{BE4AF48A-055F-401B-9E44-E4FF2FF7091B}" srcOrd="0" destOrd="0" presId="urn:microsoft.com/office/officeart/2005/8/layout/hList1"/>
    <dgm:cxn modelId="{CE40673B-15E5-4727-BE69-C3BD8C38FA33}" type="presOf" srcId="{10ED9E73-2592-4B3E-B20A-4ECB6F3D82BC}" destId="{6B88719B-88BA-45D9-83E3-5A857A9AB8CE}" srcOrd="0" destOrd="0" presId="urn:microsoft.com/office/officeart/2005/8/layout/hList1"/>
    <dgm:cxn modelId="{972BD666-D89D-46C5-865C-9FE9E98F4788}" srcId="{189ACC36-CED2-4D5C-BB5B-F8A09AFCF7F2}" destId="{9F3E08F8-51DA-4569-8A41-A27D30F93DA7}" srcOrd="6" destOrd="0" parTransId="{2774D5E8-EF99-4957-AEE2-401394868E6F}" sibTransId="{77AF28B4-8BCE-4671-9098-66E592A8EA41}"/>
    <dgm:cxn modelId="{10EBDEA4-8131-4366-99D9-55A59589C239}" srcId="{189ACC36-CED2-4D5C-BB5B-F8A09AFCF7F2}" destId="{A9FF58AB-CDB8-4B6D-9352-9C61532375BE}" srcOrd="5" destOrd="0" parTransId="{124641D7-332A-4529-8E3C-688681148A30}" sibTransId="{35BEE128-5CBC-403F-B14E-5505586D47FB}"/>
    <dgm:cxn modelId="{DD832F17-3457-4D29-9A75-FE811B0AF3C4}" srcId="{BC79887E-C8D0-4355-B201-C215FA42E4B2}" destId="{850B7CB0-DE2C-4FE2-B63A-D5445567F9D0}" srcOrd="1" destOrd="0" parTransId="{A1EB3D0F-50A3-4B88-B657-B48863E1A8D2}" sibTransId="{78B0DC06-AFE6-418F-818E-4C9CEA10BBAD}"/>
    <dgm:cxn modelId="{9C535E5B-26D8-4136-82C1-9236B95F44BF}" type="presOf" srcId="{189ACC36-CED2-4D5C-BB5B-F8A09AFCF7F2}" destId="{C05F9080-468B-4766-9559-CB3E8EA82B73}" srcOrd="0" destOrd="0" presId="urn:microsoft.com/office/officeart/2005/8/layout/hList1"/>
    <dgm:cxn modelId="{0A0096B8-AF28-4F81-8CBB-7F1EA02E4021}" type="presOf" srcId="{A9FF58AB-CDB8-4B6D-9352-9C61532375BE}" destId="{BE4AF48A-055F-401B-9E44-E4FF2FF7091B}" srcOrd="0" destOrd="5" presId="urn:microsoft.com/office/officeart/2005/8/layout/hList1"/>
    <dgm:cxn modelId="{A9C065A1-4A1B-4B86-A34A-27BFB66B0308}" type="presOf" srcId="{B3E5CEED-B40E-4DB4-9A36-79D801EE34CA}" destId="{BE4AF48A-055F-401B-9E44-E4FF2FF7091B}" srcOrd="0" destOrd="1" presId="urn:microsoft.com/office/officeart/2005/8/layout/hList1"/>
    <dgm:cxn modelId="{6B653870-C753-4848-9833-7CB6A6A1B100}" srcId="{189ACC36-CED2-4D5C-BB5B-F8A09AFCF7F2}" destId="{B3E5CEED-B40E-4DB4-9A36-79D801EE34CA}" srcOrd="1" destOrd="0" parTransId="{3C34DA85-7A8F-484E-9790-38AFED0608C5}" sibTransId="{45A04FE2-EDC0-425C-B48A-21A7451DA85A}"/>
    <dgm:cxn modelId="{285D4B4C-721A-4980-933A-D9468F2FF88F}" srcId="{BC79887E-C8D0-4355-B201-C215FA42E4B2}" destId="{10ED9E73-2592-4B3E-B20A-4ECB6F3D82BC}" srcOrd="0" destOrd="0" parTransId="{66472F7B-0B9E-457F-BC13-6A90892E5C5B}" sibTransId="{17A377EE-5FE8-403F-99AC-F65867DF2C50}"/>
    <dgm:cxn modelId="{AA8B303F-91A4-461C-BF98-017A5E05C2ED}" type="presOf" srcId="{2B9C5342-30D2-4975-B276-D808E7524EE9}" destId="{BE4AF48A-055F-401B-9E44-E4FF2FF7091B}" srcOrd="0" destOrd="4" presId="urn:microsoft.com/office/officeart/2005/8/layout/hList1"/>
    <dgm:cxn modelId="{E7E4C494-FF20-4392-BF27-A3EB9C431E19}" type="presOf" srcId="{9024B49E-247D-4102-9269-F0552C39CC89}" destId="{40F2B00C-3485-4A69-9BE8-1785CD3CEE03}" srcOrd="0" destOrd="0" presId="urn:microsoft.com/office/officeart/2005/8/layout/hList1"/>
    <dgm:cxn modelId="{D400B3E5-3C58-4580-8123-DDCC000A4362}" type="presOf" srcId="{9F3E08F8-51DA-4569-8A41-A27D30F93DA7}" destId="{BE4AF48A-055F-401B-9E44-E4FF2FF7091B}" srcOrd="0" destOrd="6" presId="urn:microsoft.com/office/officeart/2005/8/layout/hList1"/>
    <dgm:cxn modelId="{5C0F1BEF-BAFF-451A-99AC-5BA8EC2208F6}" srcId="{9024B49E-247D-4102-9269-F0552C39CC89}" destId="{BC79887E-C8D0-4355-B201-C215FA42E4B2}" srcOrd="1" destOrd="0" parTransId="{B70F5088-2A32-40A7-9B45-931667ED573B}" sibTransId="{0F32FC8E-F281-4644-B02D-32AE488559C6}"/>
    <dgm:cxn modelId="{7ADA2CD9-5F3E-40E2-9EA1-33D6F4B64F05}" srcId="{BC79887E-C8D0-4355-B201-C215FA42E4B2}" destId="{43176A8C-0E3D-4F97-91F2-0F2103AAB9BB}" srcOrd="2" destOrd="0" parTransId="{EC995B95-41A7-40A5-9D7D-80387BC68A3C}" sibTransId="{1287FCD5-E8F3-491D-B383-C5F60EDE5A18}"/>
    <dgm:cxn modelId="{C0F1D5A4-C85B-46CF-9B2A-31D8BBB6295D}" type="presOf" srcId="{8C4195AB-F4CE-42BC-856F-C64CF61AEF31}" destId="{BE4AF48A-055F-401B-9E44-E4FF2FF7091B}" srcOrd="0" destOrd="3" presId="urn:microsoft.com/office/officeart/2005/8/layout/hList1"/>
    <dgm:cxn modelId="{D2AAA69B-C7D6-4313-ADC2-6D42F77099CA}" srcId="{9024B49E-247D-4102-9269-F0552C39CC89}" destId="{189ACC36-CED2-4D5C-BB5B-F8A09AFCF7F2}" srcOrd="0" destOrd="0" parTransId="{DA3DE445-E3B5-45B3-BB9D-BFAC85059EC3}" sibTransId="{F3C6B8B9-6917-4F36-8200-42E2DC51EFB6}"/>
    <dgm:cxn modelId="{DBA784AC-986A-4BD2-88DB-E13652D9097C}" type="presOf" srcId="{40EB468D-D1D1-4791-B4E4-344D869DE77C}" destId="{6B88719B-88BA-45D9-83E3-5A857A9AB8CE}" srcOrd="0" destOrd="4" presId="urn:microsoft.com/office/officeart/2005/8/layout/hList1"/>
    <dgm:cxn modelId="{67BBE80A-9131-4375-A78B-A6CAE24071EF}" type="presOf" srcId="{273F1A3E-F187-4573-A901-33183C81040F}" destId="{BE4AF48A-055F-401B-9E44-E4FF2FF7091B}" srcOrd="0" destOrd="2" presId="urn:microsoft.com/office/officeart/2005/8/layout/hList1"/>
    <dgm:cxn modelId="{12332908-DD4B-471A-9549-1112E9041755}" type="presOf" srcId="{850B7CB0-DE2C-4FE2-B63A-D5445567F9D0}" destId="{6B88719B-88BA-45D9-83E3-5A857A9AB8CE}" srcOrd="0" destOrd="1" presId="urn:microsoft.com/office/officeart/2005/8/layout/hList1"/>
    <dgm:cxn modelId="{530C92A6-5DF0-4F55-80D2-10DCD0B2C638}" type="presOf" srcId="{43176A8C-0E3D-4F97-91F2-0F2103AAB9BB}" destId="{6B88719B-88BA-45D9-83E3-5A857A9AB8CE}" srcOrd="0" destOrd="2" presId="urn:microsoft.com/office/officeart/2005/8/layout/hList1"/>
    <dgm:cxn modelId="{72A5936A-77BB-44BB-8E27-7479C56C062B}" srcId="{189ACC36-CED2-4D5C-BB5B-F8A09AFCF7F2}" destId="{2B9C5342-30D2-4975-B276-D808E7524EE9}" srcOrd="4" destOrd="0" parTransId="{63B9A0EE-59AB-465E-8870-6D59737686E2}" sibTransId="{9CC11875-2C75-4B4B-86EA-2385B502C9A7}"/>
    <dgm:cxn modelId="{9AC452AD-8EC6-45D5-A8AE-5274F159CB2A}" srcId="{BC79887E-C8D0-4355-B201-C215FA42E4B2}" destId="{C382465C-6A64-46F4-B742-66BCC6DDD0DD}" srcOrd="3" destOrd="0" parTransId="{38713123-791D-40DA-847A-1F99197F86C7}" sibTransId="{5D2A0046-7137-4AF8-8FC8-9D9972C482BB}"/>
    <dgm:cxn modelId="{4C526077-ABE2-484D-AC80-6B234671AF50}" srcId="{189ACC36-CED2-4D5C-BB5B-F8A09AFCF7F2}" destId="{273F1A3E-F187-4573-A901-33183C81040F}" srcOrd="2" destOrd="0" parTransId="{64CC85AD-4641-4B33-9780-A412EE9D29D7}" sibTransId="{F1F853FE-7422-40E6-A8ED-9D160D8F1BCC}"/>
    <dgm:cxn modelId="{5A8BEA97-4256-4FC1-A2A7-23680EC6B887}" srcId="{BC79887E-C8D0-4355-B201-C215FA42E4B2}" destId="{D54C8434-C8A7-479C-9CB9-62ACFA2DB0B9}" srcOrd="5" destOrd="0" parTransId="{22E328CF-A160-499B-B2D1-BE6DAD2BDFE4}" sibTransId="{E46A20FA-223A-4DAE-923A-424FBB421DDA}"/>
    <dgm:cxn modelId="{502B1676-E7E9-4B1F-BD22-3EBB5F4BFCDC}" srcId="{189ACC36-CED2-4D5C-BB5B-F8A09AFCF7F2}" destId="{386FE80E-A6A5-4C79-9828-0ACDBCB85B7D}" srcOrd="0" destOrd="0" parTransId="{A8BFD1A8-3D9F-41F1-9ACD-6097559DFDE9}" sibTransId="{2AB52C05-43B3-4246-B268-CB482C14903B}"/>
    <dgm:cxn modelId="{EF145F29-1651-4EB0-B29A-C5BA1F95AD37}" type="presOf" srcId="{C382465C-6A64-46F4-B742-66BCC6DDD0DD}" destId="{6B88719B-88BA-45D9-83E3-5A857A9AB8CE}" srcOrd="0" destOrd="3" presId="urn:microsoft.com/office/officeart/2005/8/layout/hList1"/>
    <dgm:cxn modelId="{9BB24C59-522E-4C4E-BCB3-226F16125B7F}" type="presParOf" srcId="{40F2B00C-3485-4A69-9BE8-1785CD3CEE03}" destId="{39A2C662-05F4-49A1-9606-A30E9553F6C9}" srcOrd="0" destOrd="0" presId="urn:microsoft.com/office/officeart/2005/8/layout/hList1"/>
    <dgm:cxn modelId="{F1D8230F-A912-4876-9719-8B313D5DC5D5}" type="presParOf" srcId="{39A2C662-05F4-49A1-9606-A30E9553F6C9}" destId="{C05F9080-468B-4766-9559-CB3E8EA82B73}" srcOrd="0" destOrd="0" presId="urn:microsoft.com/office/officeart/2005/8/layout/hList1"/>
    <dgm:cxn modelId="{211EF2D8-3867-4F3D-B07D-53A6466199CA}" type="presParOf" srcId="{39A2C662-05F4-49A1-9606-A30E9553F6C9}" destId="{BE4AF48A-055F-401B-9E44-E4FF2FF7091B}" srcOrd="1" destOrd="0" presId="urn:microsoft.com/office/officeart/2005/8/layout/hList1"/>
    <dgm:cxn modelId="{A04948B5-E53B-4CDE-8EC6-53263770E632}" type="presParOf" srcId="{40F2B00C-3485-4A69-9BE8-1785CD3CEE03}" destId="{BA254BE3-7AA7-4467-B9F6-668D83F8CBA4}" srcOrd="1" destOrd="0" presId="urn:microsoft.com/office/officeart/2005/8/layout/hList1"/>
    <dgm:cxn modelId="{6EBD7B0B-FC3E-4097-AAC1-ABDD4E2F84A9}" type="presParOf" srcId="{40F2B00C-3485-4A69-9BE8-1785CD3CEE03}" destId="{9B96A9B1-D23D-4293-98D5-87519B41E80D}" srcOrd="2" destOrd="0" presId="urn:microsoft.com/office/officeart/2005/8/layout/hList1"/>
    <dgm:cxn modelId="{1D24FE42-BD2E-44E3-BBB1-8B0D57DB9D79}" type="presParOf" srcId="{9B96A9B1-D23D-4293-98D5-87519B41E80D}" destId="{377AED44-C167-4F35-A155-10E2138312AE}" srcOrd="0" destOrd="0" presId="urn:microsoft.com/office/officeart/2005/8/layout/hList1"/>
    <dgm:cxn modelId="{1A152FBB-2E4D-4261-98FD-237A647E1C9F}" type="presParOf" srcId="{9B96A9B1-D23D-4293-98D5-87519B41E80D}" destId="{6B88719B-88BA-45D9-83E3-5A857A9AB8C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8E7DFD-1609-424D-A103-D16B8F6FD0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2243BA-53E8-4A5C-9477-260D0119D084}">
      <dgm:prSet/>
      <dgm:spPr/>
      <dgm:t>
        <a:bodyPr/>
        <a:lstStyle/>
        <a:p>
          <a:pPr rtl="0"/>
          <a:r>
            <a:rPr lang="en-US" b="1" smtClean="0"/>
            <a:t>Competitive costs</a:t>
          </a:r>
          <a:endParaRPr lang="en-US"/>
        </a:p>
      </dgm:t>
    </dgm:pt>
    <dgm:pt modelId="{FB637164-9A5A-444C-86AD-E231EA83DDA2}" type="parTrans" cxnId="{B5235C6B-6B50-4277-B935-3FDA597EECAD}">
      <dgm:prSet/>
      <dgm:spPr/>
      <dgm:t>
        <a:bodyPr/>
        <a:lstStyle/>
        <a:p>
          <a:endParaRPr lang="en-US"/>
        </a:p>
      </dgm:t>
    </dgm:pt>
    <dgm:pt modelId="{92761922-406E-4E6C-B11E-79F82C0A9544}" type="sibTrans" cxnId="{B5235C6B-6B50-4277-B935-3FDA597EECAD}">
      <dgm:prSet/>
      <dgm:spPr/>
      <dgm:t>
        <a:bodyPr/>
        <a:lstStyle/>
        <a:p>
          <a:endParaRPr lang="en-US"/>
        </a:p>
      </dgm:t>
    </dgm:pt>
    <dgm:pt modelId="{199B6013-F028-4C81-ABCB-1EEDA39198ED}">
      <dgm:prSet/>
      <dgm:spPr/>
      <dgm:t>
        <a:bodyPr/>
        <a:lstStyle/>
        <a:p>
          <a:pPr rtl="0"/>
          <a:r>
            <a:rPr lang="en-US" b="1" smtClean="0"/>
            <a:t>Moves infrastructure off the balance sheet</a:t>
          </a:r>
          <a:endParaRPr lang="en-US"/>
        </a:p>
      </dgm:t>
    </dgm:pt>
    <dgm:pt modelId="{DDF1FB12-3806-4F88-8FF6-BC9C24221F27}" type="parTrans" cxnId="{84887AAA-EDF0-486D-A753-3125434AAE02}">
      <dgm:prSet/>
      <dgm:spPr/>
      <dgm:t>
        <a:bodyPr/>
        <a:lstStyle/>
        <a:p>
          <a:endParaRPr lang="en-US"/>
        </a:p>
      </dgm:t>
    </dgm:pt>
    <dgm:pt modelId="{463B2A73-5C57-4A6F-BD58-1D4923218471}" type="sibTrans" cxnId="{84887AAA-EDF0-486D-A753-3125434AAE02}">
      <dgm:prSet/>
      <dgm:spPr/>
      <dgm:t>
        <a:bodyPr/>
        <a:lstStyle/>
        <a:p>
          <a:endParaRPr lang="en-US"/>
        </a:p>
      </dgm:t>
    </dgm:pt>
    <dgm:pt modelId="{8E0A7662-ED2F-453C-A6A9-B62D237AA043}">
      <dgm:prSet/>
      <dgm:spPr/>
      <dgm:t>
        <a:bodyPr/>
        <a:lstStyle/>
        <a:p>
          <a:pPr rtl="0"/>
          <a:r>
            <a:rPr lang="en-US" b="1" smtClean="0"/>
            <a:t>Easy to wind and unwind</a:t>
          </a:r>
          <a:endParaRPr lang="en-US"/>
        </a:p>
      </dgm:t>
    </dgm:pt>
    <dgm:pt modelId="{DC48709C-7708-420B-B7A7-BB7508306B69}" type="parTrans" cxnId="{C3011FCC-086E-4CC7-A272-CE9B20E03B3E}">
      <dgm:prSet/>
      <dgm:spPr/>
      <dgm:t>
        <a:bodyPr/>
        <a:lstStyle/>
        <a:p>
          <a:endParaRPr lang="en-US"/>
        </a:p>
      </dgm:t>
    </dgm:pt>
    <dgm:pt modelId="{5EE579E1-9868-4B85-BDAE-9B4E88AB93D4}" type="sibTrans" cxnId="{C3011FCC-086E-4CC7-A272-CE9B20E03B3E}">
      <dgm:prSet/>
      <dgm:spPr/>
      <dgm:t>
        <a:bodyPr/>
        <a:lstStyle/>
        <a:p>
          <a:endParaRPr lang="en-US"/>
        </a:p>
      </dgm:t>
    </dgm:pt>
    <dgm:pt modelId="{C1C2B95E-784D-491C-9B16-37F35A5BC980}">
      <dgm:prSet/>
      <dgm:spPr/>
      <dgm:t>
        <a:bodyPr/>
        <a:lstStyle/>
        <a:p>
          <a:pPr rtl="0"/>
          <a:r>
            <a:rPr lang="en-US" b="1" smtClean="0"/>
            <a:t>Removes time roadblocks when spinning up new services</a:t>
          </a:r>
          <a:endParaRPr lang="en-US"/>
        </a:p>
      </dgm:t>
    </dgm:pt>
    <dgm:pt modelId="{0E81C7DE-B2F5-46CD-95A7-98433F4D78DE}" type="parTrans" cxnId="{F3C490EE-72F3-449E-98D0-7C780BFD4E49}">
      <dgm:prSet/>
      <dgm:spPr/>
      <dgm:t>
        <a:bodyPr/>
        <a:lstStyle/>
        <a:p>
          <a:endParaRPr lang="en-US"/>
        </a:p>
      </dgm:t>
    </dgm:pt>
    <dgm:pt modelId="{1D080A59-B8EE-4382-8809-66B070824206}" type="sibTrans" cxnId="{F3C490EE-72F3-449E-98D0-7C780BFD4E49}">
      <dgm:prSet/>
      <dgm:spPr/>
      <dgm:t>
        <a:bodyPr/>
        <a:lstStyle/>
        <a:p>
          <a:endParaRPr lang="en-US"/>
        </a:p>
      </dgm:t>
    </dgm:pt>
    <dgm:pt modelId="{584776DD-C864-411A-B59A-5BAA6B75BE62}">
      <dgm:prSet/>
      <dgm:spPr/>
      <dgm:t>
        <a:bodyPr/>
        <a:lstStyle/>
        <a:p>
          <a:pPr rtl="0"/>
          <a:r>
            <a:rPr lang="en-US" b="1" smtClean="0"/>
            <a:t>Easy to access</a:t>
          </a:r>
          <a:endParaRPr lang="en-US"/>
        </a:p>
      </dgm:t>
    </dgm:pt>
    <dgm:pt modelId="{276C8F89-EEF1-4EB9-A0FE-DD8346AE1482}" type="parTrans" cxnId="{B31BC2AC-3DC8-42FE-AB19-6B35C01B3965}">
      <dgm:prSet/>
      <dgm:spPr/>
      <dgm:t>
        <a:bodyPr/>
        <a:lstStyle/>
        <a:p>
          <a:endParaRPr lang="en-US"/>
        </a:p>
      </dgm:t>
    </dgm:pt>
    <dgm:pt modelId="{722D8B40-F14A-49D0-BB88-468855F7B7CD}" type="sibTrans" cxnId="{B31BC2AC-3DC8-42FE-AB19-6B35C01B3965}">
      <dgm:prSet/>
      <dgm:spPr/>
      <dgm:t>
        <a:bodyPr/>
        <a:lstStyle/>
        <a:p>
          <a:endParaRPr lang="en-US"/>
        </a:p>
      </dgm:t>
    </dgm:pt>
    <dgm:pt modelId="{83964F76-05CC-4114-8988-25F528483A48}">
      <dgm:prSet/>
      <dgm:spPr/>
      <dgm:t>
        <a:bodyPr/>
        <a:lstStyle/>
        <a:p>
          <a:pPr rtl="0"/>
          <a:r>
            <a:rPr lang="en-US" b="1" smtClean="0"/>
            <a:t>Distributed data centers</a:t>
          </a:r>
          <a:endParaRPr lang="en-US"/>
        </a:p>
      </dgm:t>
    </dgm:pt>
    <dgm:pt modelId="{3FCCF95F-4432-4FFE-A832-0745123D8B44}" type="parTrans" cxnId="{78ACF02C-7418-4ABA-A93D-35B7B21A5CF2}">
      <dgm:prSet/>
      <dgm:spPr/>
      <dgm:t>
        <a:bodyPr/>
        <a:lstStyle/>
        <a:p>
          <a:endParaRPr lang="en-US"/>
        </a:p>
      </dgm:t>
    </dgm:pt>
    <dgm:pt modelId="{78AF4DAF-5074-47CD-AD58-826136A6454A}" type="sibTrans" cxnId="{78ACF02C-7418-4ABA-A93D-35B7B21A5CF2}">
      <dgm:prSet/>
      <dgm:spPr/>
      <dgm:t>
        <a:bodyPr/>
        <a:lstStyle/>
        <a:p>
          <a:endParaRPr lang="en-US"/>
        </a:p>
      </dgm:t>
    </dgm:pt>
    <dgm:pt modelId="{1EEDCCAB-6ABE-449B-AB4C-CFBBE89966D3}">
      <dgm:prSet/>
      <dgm:spPr/>
      <dgm:t>
        <a:bodyPr/>
        <a:lstStyle/>
        <a:p>
          <a:pPr rtl="0"/>
          <a:r>
            <a:rPr lang="en-US" b="1" dirty="0" smtClean="0"/>
            <a:t>Offers a level of redundancy not usually found in private clouds</a:t>
          </a:r>
          <a:endParaRPr lang="en-US" dirty="0"/>
        </a:p>
      </dgm:t>
    </dgm:pt>
    <dgm:pt modelId="{89BB490C-BEAB-444D-BE06-ABD9396195B8}" type="parTrans" cxnId="{60FE5873-09B5-4EEC-8A1A-F60F3934A341}">
      <dgm:prSet/>
      <dgm:spPr/>
      <dgm:t>
        <a:bodyPr/>
        <a:lstStyle/>
        <a:p>
          <a:endParaRPr lang="en-US"/>
        </a:p>
      </dgm:t>
    </dgm:pt>
    <dgm:pt modelId="{0638247E-8DA2-4868-9F46-0302AC3C3D8D}" type="sibTrans" cxnId="{60FE5873-09B5-4EEC-8A1A-F60F3934A341}">
      <dgm:prSet/>
      <dgm:spPr/>
      <dgm:t>
        <a:bodyPr/>
        <a:lstStyle/>
        <a:p>
          <a:endParaRPr lang="en-US"/>
        </a:p>
      </dgm:t>
    </dgm:pt>
    <dgm:pt modelId="{940A1DE8-1F4C-405C-9802-65173DC95127}">
      <dgm:prSet/>
      <dgm:spPr/>
      <dgm:t>
        <a:bodyPr/>
        <a:lstStyle/>
        <a:p>
          <a:pPr rtl="0"/>
          <a:r>
            <a:rPr lang="en-US" dirty="0" smtClean="0"/>
            <a:t>Ok, It’s cool – like really cool in a geeky kind of way</a:t>
          </a:r>
          <a:endParaRPr lang="en-US" dirty="0"/>
        </a:p>
      </dgm:t>
    </dgm:pt>
    <dgm:pt modelId="{186AD412-F08D-4683-944B-2BD90CFFDEDE}" type="parTrans" cxnId="{6B2D33ED-8FF6-4BF6-81FE-9F08AB808C51}">
      <dgm:prSet/>
      <dgm:spPr/>
      <dgm:t>
        <a:bodyPr/>
        <a:lstStyle/>
        <a:p>
          <a:endParaRPr lang="en-US"/>
        </a:p>
      </dgm:t>
    </dgm:pt>
    <dgm:pt modelId="{B9F431F3-1931-4167-9615-21863AB50E73}" type="sibTrans" cxnId="{6B2D33ED-8FF6-4BF6-81FE-9F08AB808C51}">
      <dgm:prSet/>
      <dgm:spPr/>
      <dgm:t>
        <a:bodyPr/>
        <a:lstStyle/>
        <a:p>
          <a:endParaRPr lang="en-US"/>
        </a:p>
      </dgm:t>
    </dgm:pt>
    <dgm:pt modelId="{44441BD1-C27F-4B74-B935-9185441C9A8D}" type="pres">
      <dgm:prSet presAssocID="{248E7DFD-1609-424D-A103-D16B8F6FD0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214CD9-D22A-4516-93E5-70ADA807D775}" type="pres">
      <dgm:prSet presAssocID="{A92243BA-53E8-4A5C-9477-260D0119D084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424C4-C362-4279-98F6-62065DF7DD3D}" type="pres">
      <dgm:prSet presAssocID="{92761922-406E-4E6C-B11E-79F82C0A9544}" presName="spacer" presStyleCnt="0"/>
      <dgm:spPr/>
    </dgm:pt>
    <dgm:pt modelId="{70A6A3C2-D9FB-4EE0-95DE-3F676295B787}" type="pres">
      <dgm:prSet presAssocID="{199B6013-F028-4C81-ABCB-1EEDA39198ED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D7A02-A8F9-4DA7-84DC-33947C369D9D}" type="pres">
      <dgm:prSet presAssocID="{463B2A73-5C57-4A6F-BD58-1D4923218471}" presName="spacer" presStyleCnt="0"/>
      <dgm:spPr/>
    </dgm:pt>
    <dgm:pt modelId="{574A35CD-43F9-4156-9609-614DDFB00539}" type="pres">
      <dgm:prSet presAssocID="{8E0A7662-ED2F-453C-A6A9-B62D237AA043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E5801-A86C-444C-B9B9-F6B91BEDD4EC}" type="pres">
      <dgm:prSet presAssocID="{5EE579E1-9868-4B85-BDAE-9B4E88AB93D4}" presName="spacer" presStyleCnt="0"/>
      <dgm:spPr/>
    </dgm:pt>
    <dgm:pt modelId="{CF711D77-BD39-4FD6-A2CA-660CDC9F154E}" type="pres">
      <dgm:prSet presAssocID="{C1C2B95E-784D-491C-9B16-37F35A5BC98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9F639-AFEA-4D34-A4E5-0468A3683DAA}" type="pres">
      <dgm:prSet presAssocID="{1D080A59-B8EE-4382-8809-66B070824206}" presName="spacer" presStyleCnt="0"/>
      <dgm:spPr/>
    </dgm:pt>
    <dgm:pt modelId="{55970EFD-E4AE-40C2-9781-359E566A8919}" type="pres">
      <dgm:prSet presAssocID="{584776DD-C864-411A-B59A-5BAA6B75BE6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C4112-6C67-4007-9555-2A60AF2DC5E6}" type="pres">
      <dgm:prSet presAssocID="{722D8B40-F14A-49D0-BB88-468855F7B7CD}" presName="spacer" presStyleCnt="0"/>
      <dgm:spPr/>
    </dgm:pt>
    <dgm:pt modelId="{C5C9A483-3985-47A3-858D-EC34C5349438}" type="pres">
      <dgm:prSet presAssocID="{83964F76-05CC-4114-8988-25F528483A48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6029A6-6A47-4041-81EC-3E1C55341DD9}" type="pres">
      <dgm:prSet presAssocID="{78AF4DAF-5074-47CD-AD58-826136A6454A}" presName="spacer" presStyleCnt="0"/>
      <dgm:spPr/>
    </dgm:pt>
    <dgm:pt modelId="{6C416E96-AE62-4D45-BD56-17202FCF329C}" type="pres">
      <dgm:prSet presAssocID="{1EEDCCAB-6ABE-449B-AB4C-CFBBE89966D3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263A0-D74D-409F-B7B0-040D356D443A}" type="pres">
      <dgm:prSet presAssocID="{0638247E-8DA2-4868-9F46-0302AC3C3D8D}" presName="spacer" presStyleCnt="0"/>
      <dgm:spPr/>
    </dgm:pt>
    <dgm:pt modelId="{905CF891-3CF0-4E5E-AF83-6B38F32BE19C}" type="pres">
      <dgm:prSet presAssocID="{940A1DE8-1F4C-405C-9802-65173DC95127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68494C-2F2F-4A16-AACB-1AEE84CFAF1B}" type="presOf" srcId="{940A1DE8-1F4C-405C-9802-65173DC95127}" destId="{905CF891-3CF0-4E5E-AF83-6B38F32BE19C}" srcOrd="0" destOrd="0" presId="urn:microsoft.com/office/officeart/2005/8/layout/vList2"/>
    <dgm:cxn modelId="{4BB2724B-4672-44EA-91F3-217154C5DFF3}" type="presOf" srcId="{83964F76-05CC-4114-8988-25F528483A48}" destId="{C5C9A483-3985-47A3-858D-EC34C5349438}" srcOrd="0" destOrd="0" presId="urn:microsoft.com/office/officeart/2005/8/layout/vList2"/>
    <dgm:cxn modelId="{C3011FCC-086E-4CC7-A272-CE9B20E03B3E}" srcId="{248E7DFD-1609-424D-A103-D16B8F6FD030}" destId="{8E0A7662-ED2F-453C-A6A9-B62D237AA043}" srcOrd="2" destOrd="0" parTransId="{DC48709C-7708-420B-B7A7-BB7508306B69}" sibTransId="{5EE579E1-9868-4B85-BDAE-9B4E88AB93D4}"/>
    <dgm:cxn modelId="{BE9C0DC6-3F54-4B59-B8B4-8A4A4BCFE8F7}" type="presOf" srcId="{248E7DFD-1609-424D-A103-D16B8F6FD030}" destId="{44441BD1-C27F-4B74-B935-9185441C9A8D}" srcOrd="0" destOrd="0" presId="urn:microsoft.com/office/officeart/2005/8/layout/vList2"/>
    <dgm:cxn modelId="{B31BC2AC-3DC8-42FE-AB19-6B35C01B3965}" srcId="{248E7DFD-1609-424D-A103-D16B8F6FD030}" destId="{584776DD-C864-411A-B59A-5BAA6B75BE62}" srcOrd="4" destOrd="0" parTransId="{276C8F89-EEF1-4EB9-A0FE-DD8346AE1482}" sibTransId="{722D8B40-F14A-49D0-BB88-468855F7B7CD}"/>
    <dgm:cxn modelId="{F99CD553-99FB-47D6-B219-7126ADF1CB37}" type="presOf" srcId="{199B6013-F028-4C81-ABCB-1EEDA39198ED}" destId="{70A6A3C2-D9FB-4EE0-95DE-3F676295B787}" srcOrd="0" destOrd="0" presId="urn:microsoft.com/office/officeart/2005/8/layout/vList2"/>
    <dgm:cxn modelId="{60FE5873-09B5-4EEC-8A1A-F60F3934A341}" srcId="{248E7DFD-1609-424D-A103-D16B8F6FD030}" destId="{1EEDCCAB-6ABE-449B-AB4C-CFBBE89966D3}" srcOrd="6" destOrd="0" parTransId="{89BB490C-BEAB-444D-BE06-ABD9396195B8}" sibTransId="{0638247E-8DA2-4868-9F46-0302AC3C3D8D}"/>
    <dgm:cxn modelId="{84887AAA-EDF0-486D-A753-3125434AAE02}" srcId="{248E7DFD-1609-424D-A103-D16B8F6FD030}" destId="{199B6013-F028-4C81-ABCB-1EEDA39198ED}" srcOrd="1" destOrd="0" parTransId="{DDF1FB12-3806-4F88-8FF6-BC9C24221F27}" sibTransId="{463B2A73-5C57-4A6F-BD58-1D4923218471}"/>
    <dgm:cxn modelId="{EF5821DF-91D6-41AC-B921-8B26AF38882B}" type="presOf" srcId="{1EEDCCAB-6ABE-449B-AB4C-CFBBE89966D3}" destId="{6C416E96-AE62-4D45-BD56-17202FCF329C}" srcOrd="0" destOrd="0" presId="urn:microsoft.com/office/officeart/2005/8/layout/vList2"/>
    <dgm:cxn modelId="{6B2D33ED-8FF6-4BF6-81FE-9F08AB808C51}" srcId="{248E7DFD-1609-424D-A103-D16B8F6FD030}" destId="{940A1DE8-1F4C-405C-9802-65173DC95127}" srcOrd="7" destOrd="0" parTransId="{186AD412-F08D-4683-944B-2BD90CFFDEDE}" sibTransId="{B9F431F3-1931-4167-9615-21863AB50E73}"/>
    <dgm:cxn modelId="{2EE43002-382C-44B7-8BD4-C52AFDA383CB}" type="presOf" srcId="{8E0A7662-ED2F-453C-A6A9-B62D237AA043}" destId="{574A35CD-43F9-4156-9609-614DDFB00539}" srcOrd="0" destOrd="0" presId="urn:microsoft.com/office/officeart/2005/8/layout/vList2"/>
    <dgm:cxn modelId="{2632A167-1F3D-452B-9F59-811DB87F6302}" type="presOf" srcId="{584776DD-C864-411A-B59A-5BAA6B75BE62}" destId="{55970EFD-E4AE-40C2-9781-359E566A8919}" srcOrd="0" destOrd="0" presId="urn:microsoft.com/office/officeart/2005/8/layout/vList2"/>
    <dgm:cxn modelId="{78ACF02C-7418-4ABA-A93D-35B7B21A5CF2}" srcId="{248E7DFD-1609-424D-A103-D16B8F6FD030}" destId="{83964F76-05CC-4114-8988-25F528483A48}" srcOrd="5" destOrd="0" parTransId="{3FCCF95F-4432-4FFE-A832-0745123D8B44}" sibTransId="{78AF4DAF-5074-47CD-AD58-826136A6454A}"/>
    <dgm:cxn modelId="{2612BDD3-CF7F-44CA-ADF3-7C49D289673A}" type="presOf" srcId="{C1C2B95E-784D-491C-9B16-37F35A5BC980}" destId="{CF711D77-BD39-4FD6-A2CA-660CDC9F154E}" srcOrd="0" destOrd="0" presId="urn:microsoft.com/office/officeart/2005/8/layout/vList2"/>
    <dgm:cxn modelId="{E423F15D-B397-450A-AC9E-AED1DBC1535A}" type="presOf" srcId="{A92243BA-53E8-4A5C-9477-260D0119D084}" destId="{3E214CD9-D22A-4516-93E5-70ADA807D775}" srcOrd="0" destOrd="0" presId="urn:microsoft.com/office/officeart/2005/8/layout/vList2"/>
    <dgm:cxn modelId="{B5235C6B-6B50-4277-B935-3FDA597EECAD}" srcId="{248E7DFD-1609-424D-A103-D16B8F6FD030}" destId="{A92243BA-53E8-4A5C-9477-260D0119D084}" srcOrd="0" destOrd="0" parTransId="{FB637164-9A5A-444C-86AD-E231EA83DDA2}" sibTransId="{92761922-406E-4E6C-B11E-79F82C0A9544}"/>
    <dgm:cxn modelId="{F3C490EE-72F3-449E-98D0-7C780BFD4E49}" srcId="{248E7DFD-1609-424D-A103-D16B8F6FD030}" destId="{C1C2B95E-784D-491C-9B16-37F35A5BC980}" srcOrd="3" destOrd="0" parTransId="{0E81C7DE-B2F5-46CD-95A7-98433F4D78DE}" sibTransId="{1D080A59-B8EE-4382-8809-66B070824206}"/>
    <dgm:cxn modelId="{4A0317DE-5FF3-49D7-882D-6224496E41BB}" type="presParOf" srcId="{44441BD1-C27F-4B74-B935-9185441C9A8D}" destId="{3E214CD9-D22A-4516-93E5-70ADA807D775}" srcOrd="0" destOrd="0" presId="urn:microsoft.com/office/officeart/2005/8/layout/vList2"/>
    <dgm:cxn modelId="{7B088B8A-9149-4D62-8F5F-5670A1DADFEF}" type="presParOf" srcId="{44441BD1-C27F-4B74-B935-9185441C9A8D}" destId="{A03424C4-C362-4279-98F6-62065DF7DD3D}" srcOrd="1" destOrd="0" presId="urn:microsoft.com/office/officeart/2005/8/layout/vList2"/>
    <dgm:cxn modelId="{D80D65CE-7101-4A9F-91C8-332DD6BB3EA1}" type="presParOf" srcId="{44441BD1-C27F-4B74-B935-9185441C9A8D}" destId="{70A6A3C2-D9FB-4EE0-95DE-3F676295B787}" srcOrd="2" destOrd="0" presId="urn:microsoft.com/office/officeart/2005/8/layout/vList2"/>
    <dgm:cxn modelId="{7F07A27E-E472-49E6-A186-29F95A9BC8B6}" type="presParOf" srcId="{44441BD1-C27F-4B74-B935-9185441C9A8D}" destId="{DEDD7A02-A8F9-4DA7-84DC-33947C369D9D}" srcOrd="3" destOrd="0" presId="urn:microsoft.com/office/officeart/2005/8/layout/vList2"/>
    <dgm:cxn modelId="{7BA5928F-D8B7-441B-A5DF-6E1DA4F27390}" type="presParOf" srcId="{44441BD1-C27F-4B74-B935-9185441C9A8D}" destId="{574A35CD-43F9-4156-9609-614DDFB00539}" srcOrd="4" destOrd="0" presId="urn:microsoft.com/office/officeart/2005/8/layout/vList2"/>
    <dgm:cxn modelId="{7F8A55F7-3DBE-40AC-BA90-BA8C5C2A1286}" type="presParOf" srcId="{44441BD1-C27F-4B74-B935-9185441C9A8D}" destId="{7E7E5801-A86C-444C-B9B9-F6B91BEDD4EC}" srcOrd="5" destOrd="0" presId="urn:microsoft.com/office/officeart/2005/8/layout/vList2"/>
    <dgm:cxn modelId="{6D6BBD91-57EF-4492-8025-A2CB940FA99A}" type="presParOf" srcId="{44441BD1-C27F-4B74-B935-9185441C9A8D}" destId="{CF711D77-BD39-4FD6-A2CA-660CDC9F154E}" srcOrd="6" destOrd="0" presId="urn:microsoft.com/office/officeart/2005/8/layout/vList2"/>
    <dgm:cxn modelId="{D51D26F2-7D13-430B-B339-73FC7A61796B}" type="presParOf" srcId="{44441BD1-C27F-4B74-B935-9185441C9A8D}" destId="{E979F639-AFEA-4D34-A4E5-0468A3683DAA}" srcOrd="7" destOrd="0" presId="urn:microsoft.com/office/officeart/2005/8/layout/vList2"/>
    <dgm:cxn modelId="{B6617BC1-DD80-488F-9B9D-C8A43B7D5772}" type="presParOf" srcId="{44441BD1-C27F-4B74-B935-9185441C9A8D}" destId="{55970EFD-E4AE-40C2-9781-359E566A8919}" srcOrd="8" destOrd="0" presId="urn:microsoft.com/office/officeart/2005/8/layout/vList2"/>
    <dgm:cxn modelId="{F6701D04-F1C3-4EB0-BC23-AD5E73AD0BBC}" type="presParOf" srcId="{44441BD1-C27F-4B74-B935-9185441C9A8D}" destId="{DC0C4112-6C67-4007-9555-2A60AF2DC5E6}" srcOrd="9" destOrd="0" presId="urn:microsoft.com/office/officeart/2005/8/layout/vList2"/>
    <dgm:cxn modelId="{F8380947-C507-485F-B947-5945997FDFE4}" type="presParOf" srcId="{44441BD1-C27F-4B74-B935-9185441C9A8D}" destId="{C5C9A483-3985-47A3-858D-EC34C5349438}" srcOrd="10" destOrd="0" presId="urn:microsoft.com/office/officeart/2005/8/layout/vList2"/>
    <dgm:cxn modelId="{7B812E8F-2216-4CE1-BA1E-5C86D3A7E269}" type="presParOf" srcId="{44441BD1-C27F-4B74-B935-9185441C9A8D}" destId="{996029A6-6A47-4041-81EC-3E1C55341DD9}" srcOrd="11" destOrd="0" presId="urn:microsoft.com/office/officeart/2005/8/layout/vList2"/>
    <dgm:cxn modelId="{90D4DCCF-26C6-4D7C-AC04-21746F2B356C}" type="presParOf" srcId="{44441BD1-C27F-4B74-B935-9185441C9A8D}" destId="{6C416E96-AE62-4D45-BD56-17202FCF329C}" srcOrd="12" destOrd="0" presId="urn:microsoft.com/office/officeart/2005/8/layout/vList2"/>
    <dgm:cxn modelId="{8203E68A-FA59-4DA4-9117-F9E331625533}" type="presParOf" srcId="{44441BD1-C27F-4B74-B935-9185441C9A8D}" destId="{0A2263A0-D74D-409F-B7B0-040D356D443A}" srcOrd="13" destOrd="0" presId="urn:microsoft.com/office/officeart/2005/8/layout/vList2"/>
    <dgm:cxn modelId="{F541499E-3BC8-4738-85BB-56A5B5E6CFC5}" type="presParOf" srcId="{44441BD1-C27F-4B74-B935-9185441C9A8D}" destId="{905CF891-3CF0-4E5E-AF83-6B38F32BE19C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AE1582-0BD5-4778-B541-04D9058DB9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8CD692-D2BE-4800-83B7-50160F245543}">
      <dgm:prSet/>
      <dgm:spPr/>
      <dgm:t>
        <a:bodyPr/>
        <a:lstStyle/>
        <a:p>
          <a:pPr rtl="0"/>
          <a:r>
            <a:rPr lang="en-US" b="1" dirty="0" smtClean="0"/>
            <a:t>Azure uptime generally is 99.9%</a:t>
          </a:r>
          <a:endParaRPr lang="en-US" dirty="0"/>
        </a:p>
      </dgm:t>
    </dgm:pt>
    <dgm:pt modelId="{42FAFC99-C843-4F92-B101-E6EE0AE06145}" type="parTrans" cxnId="{3690BB87-1566-49B5-B1AB-5557898E86F2}">
      <dgm:prSet/>
      <dgm:spPr/>
      <dgm:t>
        <a:bodyPr/>
        <a:lstStyle/>
        <a:p>
          <a:endParaRPr lang="en-US"/>
        </a:p>
      </dgm:t>
    </dgm:pt>
    <dgm:pt modelId="{3619A46A-0765-43B3-BCD6-05B5A220198F}" type="sibTrans" cxnId="{3690BB87-1566-49B5-B1AB-5557898E86F2}">
      <dgm:prSet/>
      <dgm:spPr/>
      <dgm:t>
        <a:bodyPr/>
        <a:lstStyle/>
        <a:p>
          <a:endParaRPr lang="en-US"/>
        </a:p>
      </dgm:t>
    </dgm:pt>
    <dgm:pt modelId="{2C446CF0-95D7-48EB-BC22-8D140D96063C}">
      <dgm:prSet/>
      <dgm:spPr/>
      <dgm:t>
        <a:bodyPr/>
        <a:lstStyle/>
        <a:p>
          <a:pPr rtl="0"/>
          <a:r>
            <a:rPr lang="en-US" b="1" dirty="0" smtClean="0"/>
            <a:t>8.76 hours down per year – max (calculated monthly)</a:t>
          </a:r>
          <a:endParaRPr lang="en-US" dirty="0"/>
        </a:p>
      </dgm:t>
    </dgm:pt>
    <dgm:pt modelId="{DC744CA7-B600-489E-858D-B0BD63FCA212}" type="parTrans" cxnId="{5317A74B-C807-47D8-A01B-32ACDA02D6F5}">
      <dgm:prSet/>
      <dgm:spPr/>
      <dgm:t>
        <a:bodyPr/>
        <a:lstStyle/>
        <a:p>
          <a:endParaRPr lang="en-US"/>
        </a:p>
      </dgm:t>
    </dgm:pt>
    <dgm:pt modelId="{B282E926-F1CA-4015-9401-7FE5C93F21CD}" type="sibTrans" cxnId="{5317A74B-C807-47D8-A01B-32ACDA02D6F5}">
      <dgm:prSet/>
      <dgm:spPr/>
      <dgm:t>
        <a:bodyPr/>
        <a:lstStyle/>
        <a:p>
          <a:endParaRPr lang="en-US"/>
        </a:p>
      </dgm:t>
    </dgm:pt>
    <dgm:pt modelId="{A39AE1BA-E59F-431A-8BF1-4C0CE34EAB73}">
      <dgm:prSet/>
      <dgm:spPr/>
      <dgm:t>
        <a:bodyPr/>
        <a:lstStyle/>
        <a:p>
          <a:pPr rtl="0"/>
          <a:r>
            <a:rPr lang="en-US" b="1" dirty="0" smtClean="0"/>
            <a:t>If you currently don’t track your availability you probably have no more than 99.5% uptime</a:t>
          </a:r>
          <a:endParaRPr lang="en-US" dirty="0"/>
        </a:p>
      </dgm:t>
    </dgm:pt>
    <dgm:pt modelId="{8BFF36B8-76BC-45C0-8FFC-EC02552C3A76}" type="parTrans" cxnId="{5DF109CF-D9A5-42DB-8A49-B5F7CE3C0BFF}">
      <dgm:prSet/>
      <dgm:spPr/>
      <dgm:t>
        <a:bodyPr/>
        <a:lstStyle/>
        <a:p>
          <a:endParaRPr lang="en-US"/>
        </a:p>
      </dgm:t>
    </dgm:pt>
    <dgm:pt modelId="{211D1D0C-90FB-43DA-9901-E5B0F91585BA}" type="sibTrans" cxnId="{5DF109CF-D9A5-42DB-8A49-B5F7CE3C0BFF}">
      <dgm:prSet/>
      <dgm:spPr/>
      <dgm:t>
        <a:bodyPr/>
        <a:lstStyle/>
        <a:p>
          <a:endParaRPr lang="en-US"/>
        </a:p>
      </dgm:t>
    </dgm:pt>
    <dgm:pt modelId="{7CAC91F0-B606-4A12-8A7D-375D2CA136FC}" type="pres">
      <dgm:prSet presAssocID="{BDAE1582-0BD5-4778-B541-04D9058DB9E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26B3D-8178-41C7-961B-CCB42B22D747}" type="pres">
      <dgm:prSet presAssocID="{588CD692-D2BE-4800-83B7-50160F24554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79066-1C01-4371-9B43-5A1388BFE59E}" type="pres">
      <dgm:prSet presAssocID="{3619A46A-0765-43B3-BCD6-05B5A220198F}" presName="spacer" presStyleCnt="0"/>
      <dgm:spPr/>
    </dgm:pt>
    <dgm:pt modelId="{6CDD8903-E51F-49D0-A151-73E2BF2377D2}" type="pres">
      <dgm:prSet presAssocID="{2C446CF0-95D7-48EB-BC22-8D140D96063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7F2C04-99F8-4ACD-A199-F683AE35BCD0}" type="pres">
      <dgm:prSet presAssocID="{B282E926-F1CA-4015-9401-7FE5C93F21CD}" presName="spacer" presStyleCnt="0"/>
      <dgm:spPr/>
    </dgm:pt>
    <dgm:pt modelId="{0171EF85-4020-4934-A127-9DFECA61D0BD}" type="pres">
      <dgm:prSet presAssocID="{A39AE1BA-E59F-431A-8BF1-4C0CE34EAB7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10D338-CDED-42DF-8503-632AE8147816}" type="presOf" srcId="{588CD692-D2BE-4800-83B7-50160F245543}" destId="{A1F26B3D-8178-41C7-961B-CCB42B22D747}" srcOrd="0" destOrd="0" presId="urn:microsoft.com/office/officeart/2005/8/layout/vList2"/>
    <dgm:cxn modelId="{0C9DFE7E-D139-4A5D-9D2E-74BFC3AF47B9}" type="presOf" srcId="{A39AE1BA-E59F-431A-8BF1-4C0CE34EAB73}" destId="{0171EF85-4020-4934-A127-9DFECA61D0BD}" srcOrd="0" destOrd="0" presId="urn:microsoft.com/office/officeart/2005/8/layout/vList2"/>
    <dgm:cxn modelId="{D7F385BE-D577-4DEC-A316-FC64923D7DAD}" type="presOf" srcId="{2C446CF0-95D7-48EB-BC22-8D140D96063C}" destId="{6CDD8903-E51F-49D0-A151-73E2BF2377D2}" srcOrd="0" destOrd="0" presId="urn:microsoft.com/office/officeart/2005/8/layout/vList2"/>
    <dgm:cxn modelId="{5DF109CF-D9A5-42DB-8A49-B5F7CE3C0BFF}" srcId="{BDAE1582-0BD5-4778-B541-04D9058DB9ED}" destId="{A39AE1BA-E59F-431A-8BF1-4C0CE34EAB73}" srcOrd="2" destOrd="0" parTransId="{8BFF36B8-76BC-45C0-8FFC-EC02552C3A76}" sibTransId="{211D1D0C-90FB-43DA-9901-E5B0F91585BA}"/>
    <dgm:cxn modelId="{3690BB87-1566-49B5-B1AB-5557898E86F2}" srcId="{BDAE1582-0BD5-4778-B541-04D9058DB9ED}" destId="{588CD692-D2BE-4800-83B7-50160F245543}" srcOrd="0" destOrd="0" parTransId="{42FAFC99-C843-4F92-B101-E6EE0AE06145}" sibTransId="{3619A46A-0765-43B3-BCD6-05B5A220198F}"/>
    <dgm:cxn modelId="{5317A74B-C807-47D8-A01B-32ACDA02D6F5}" srcId="{BDAE1582-0BD5-4778-B541-04D9058DB9ED}" destId="{2C446CF0-95D7-48EB-BC22-8D140D96063C}" srcOrd="1" destOrd="0" parTransId="{DC744CA7-B600-489E-858D-B0BD63FCA212}" sibTransId="{B282E926-F1CA-4015-9401-7FE5C93F21CD}"/>
    <dgm:cxn modelId="{D25E2921-0C5D-4B5F-9530-FA9F15610092}" type="presOf" srcId="{BDAE1582-0BD5-4778-B541-04D9058DB9ED}" destId="{7CAC91F0-B606-4A12-8A7D-375D2CA136FC}" srcOrd="0" destOrd="0" presId="urn:microsoft.com/office/officeart/2005/8/layout/vList2"/>
    <dgm:cxn modelId="{8593F4F4-56F3-4004-8D74-077F8D8EDF18}" type="presParOf" srcId="{7CAC91F0-B606-4A12-8A7D-375D2CA136FC}" destId="{A1F26B3D-8178-41C7-961B-CCB42B22D747}" srcOrd="0" destOrd="0" presId="urn:microsoft.com/office/officeart/2005/8/layout/vList2"/>
    <dgm:cxn modelId="{D0A1D63C-44F0-463C-9D0D-FE790D6D39BB}" type="presParOf" srcId="{7CAC91F0-B606-4A12-8A7D-375D2CA136FC}" destId="{EA479066-1C01-4371-9B43-5A1388BFE59E}" srcOrd="1" destOrd="0" presId="urn:microsoft.com/office/officeart/2005/8/layout/vList2"/>
    <dgm:cxn modelId="{BBEB580F-7F66-4F45-BA67-669EF3D842BF}" type="presParOf" srcId="{7CAC91F0-B606-4A12-8A7D-375D2CA136FC}" destId="{6CDD8903-E51F-49D0-A151-73E2BF2377D2}" srcOrd="2" destOrd="0" presId="urn:microsoft.com/office/officeart/2005/8/layout/vList2"/>
    <dgm:cxn modelId="{3BDB0CCE-5757-437B-BCD3-FD13F1AF68CC}" type="presParOf" srcId="{7CAC91F0-B606-4A12-8A7D-375D2CA136FC}" destId="{A47F2C04-99F8-4ACD-A199-F683AE35BCD0}" srcOrd="3" destOrd="0" presId="urn:microsoft.com/office/officeart/2005/8/layout/vList2"/>
    <dgm:cxn modelId="{FA2206E7-D95C-4B42-8E28-8975077E5D7B}" type="presParOf" srcId="{7CAC91F0-B606-4A12-8A7D-375D2CA136FC}" destId="{0171EF85-4020-4934-A127-9DFECA61D0B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16AEDF-7D19-4317-B5B1-0306DC640E4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FB44F3-DD18-42C3-B83B-8F8063FFC85D}">
      <dgm:prSet/>
      <dgm:spPr/>
      <dgm:t>
        <a:bodyPr/>
        <a:lstStyle/>
        <a:p>
          <a:pPr rtl="0"/>
          <a:r>
            <a:rPr lang="en-US" b="1" smtClean="0"/>
            <a:t>Windows Azure SQL Databases (WASD)</a:t>
          </a:r>
          <a:endParaRPr lang="en-US"/>
        </a:p>
      </dgm:t>
    </dgm:pt>
    <dgm:pt modelId="{021A3F3D-B1D5-4940-A762-F934DAE6E4C0}" type="parTrans" cxnId="{F8362A8B-FE9D-40FC-9E81-0CBF20240BC2}">
      <dgm:prSet/>
      <dgm:spPr/>
      <dgm:t>
        <a:bodyPr/>
        <a:lstStyle/>
        <a:p>
          <a:endParaRPr lang="en-US"/>
        </a:p>
      </dgm:t>
    </dgm:pt>
    <dgm:pt modelId="{0D7DF7EB-4E7D-4B6B-A4A7-580E715CBF3E}" type="sibTrans" cxnId="{F8362A8B-FE9D-40FC-9E81-0CBF20240BC2}">
      <dgm:prSet/>
      <dgm:spPr/>
      <dgm:t>
        <a:bodyPr/>
        <a:lstStyle/>
        <a:p>
          <a:endParaRPr lang="en-US"/>
        </a:p>
      </dgm:t>
    </dgm:pt>
    <dgm:pt modelId="{7C327860-9199-491A-A782-1A33DBF5546A}">
      <dgm:prSet/>
      <dgm:spPr/>
      <dgm:t>
        <a:bodyPr/>
        <a:lstStyle/>
        <a:p>
          <a:pPr rtl="0"/>
          <a:r>
            <a:rPr lang="en-US" smtClean="0"/>
            <a:t>Main System DB</a:t>
          </a:r>
          <a:endParaRPr lang="en-US"/>
        </a:p>
      </dgm:t>
    </dgm:pt>
    <dgm:pt modelId="{78A7F6DB-FB98-41E8-8EDF-8ED616549989}" type="parTrans" cxnId="{CE94BC94-D302-44EF-B6D1-4B7C72377BD5}">
      <dgm:prSet/>
      <dgm:spPr/>
      <dgm:t>
        <a:bodyPr/>
        <a:lstStyle/>
        <a:p>
          <a:endParaRPr lang="en-US"/>
        </a:p>
      </dgm:t>
    </dgm:pt>
    <dgm:pt modelId="{60DA3A5B-33F4-437A-A6C2-FA760204F34A}" type="sibTrans" cxnId="{CE94BC94-D302-44EF-B6D1-4B7C72377BD5}">
      <dgm:prSet/>
      <dgm:spPr/>
      <dgm:t>
        <a:bodyPr/>
        <a:lstStyle/>
        <a:p>
          <a:endParaRPr lang="en-US"/>
        </a:p>
      </dgm:t>
    </dgm:pt>
    <dgm:pt modelId="{8EE9D4EC-29F5-4C42-91A9-BCA848978779}">
      <dgm:prSet/>
      <dgm:spPr/>
      <dgm:t>
        <a:bodyPr/>
        <a:lstStyle/>
        <a:p>
          <a:pPr rtl="0"/>
          <a:r>
            <a:rPr lang="en-US" b="1" dirty="0" smtClean="0"/>
            <a:t>Windows Azure Mobile Services (WAMS)</a:t>
          </a:r>
          <a:endParaRPr lang="en-US" dirty="0"/>
        </a:p>
      </dgm:t>
    </dgm:pt>
    <dgm:pt modelId="{7BED2DC2-96A3-4217-87C4-BC1C64709A33}" type="parTrans" cxnId="{58B7575A-9E80-4FC6-92ED-5CECE945C4F6}">
      <dgm:prSet/>
      <dgm:spPr/>
      <dgm:t>
        <a:bodyPr/>
        <a:lstStyle/>
        <a:p>
          <a:endParaRPr lang="en-US"/>
        </a:p>
      </dgm:t>
    </dgm:pt>
    <dgm:pt modelId="{8AF44EB1-D6BB-4794-A3E5-72AE0C20E071}" type="sibTrans" cxnId="{58B7575A-9E80-4FC6-92ED-5CECE945C4F6}">
      <dgm:prSet/>
      <dgm:spPr/>
      <dgm:t>
        <a:bodyPr/>
        <a:lstStyle/>
        <a:p>
          <a:endParaRPr lang="en-US"/>
        </a:p>
      </dgm:t>
    </dgm:pt>
    <dgm:pt modelId="{7594E7AD-72A0-46CA-9A86-E429BF98B720}">
      <dgm:prSet/>
      <dgm:spPr/>
      <dgm:t>
        <a:bodyPr/>
        <a:lstStyle/>
        <a:p>
          <a:pPr rtl="0"/>
          <a:r>
            <a:rPr lang="en-US" smtClean="0"/>
            <a:t>Authentication</a:t>
          </a:r>
          <a:endParaRPr lang="en-US"/>
        </a:p>
      </dgm:t>
    </dgm:pt>
    <dgm:pt modelId="{B96D3D14-0111-48EF-906F-24DE7092C887}" type="parTrans" cxnId="{06692B04-773A-426E-BBF3-D4D29AF0520D}">
      <dgm:prSet/>
      <dgm:spPr/>
      <dgm:t>
        <a:bodyPr/>
        <a:lstStyle/>
        <a:p>
          <a:endParaRPr lang="en-US"/>
        </a:p>
      </dgm:t>
    </dgm:pt>
    <dgm:pt modelId="{3C13E80C-D4F6-4EED-98AC-F998DE539B8D}" type="sibTrans" cxnId="{06692B04-773A-426E-BBF3-D4D29AF0520D}">
      <dgm:prSet/>
      <dgm:spPr/>
      <dgm:t>
        <a:bodyPr/>
        <a:lstStyle/>
        <a:p>
          <a:endParaRPr lang="en-US"/>
        </a:p>
      </dgm:t>
    </dgm:pt>
    <dgm:pt modelId="{EC33C26B-FB17-4C2A-B9E7-6A4E60428E87}">
      <dgm:prSet/>
      <dgm:spPr/>
      <dgm:t>
        <a:bodyPr/>
        <a:lstStyle/>
        <a:p>
          <a:pPr rtl="0"/>
          <a:r>
            <a:rPr lang="en-US" smtClean="0"/>
            <a:t>Table Storage</a:t>
          </a:r>
          <a:endParaRPr lang="en-US"/>
        </a:p>
      </dgm:t>
    </dgm:pt>
    <dgm:pt modelId="{F7A0982D-F80A-4C2A-91BC-3467517CD4EE}" type="parTrans" cxnId="{3B61D534-53F8-49A4-B036-28BE4C2D930A}">
      <dgm:prSet/>
      <dgm:spPr/>
      <dgm:t>
        <a:bodyPr/>
        <a:lstStyle/>
        <a:p>
          <a:endParaRPr lang="en-US"/>
        </a:p>
      </dgm:t>
    </dgm:pt>
    <dgm:pt modelId="{F488959F-5A0E-4E2B-BFD2-F7D6600EE26A}" type="sibTrans" cxnId="{3B61D534-53F8-49A4-B036-28BE4C2D930A}">
      <dgm:prSet/>
      <dgm:spPr/>
      <dgm:t>
        <a:bodyPr/>
        <a:lstStyle/>
        <a:p>
          <a:endParaRPr lang="en-US"/>
        </a:p>
      </dgm:t>
    </dgm:pt>
    <dgm:pt modelId="{EF85FD07-255E-4466-AE89-A63CC37FB728}">
      <dgm:prSet/>
      <dgm:spPr/>
      <dgm:t>
        <a:bodyPr/>
        <a:lstStyle/>
        <a:p>
          <a:pPr rtl="0"/>
          <a:r>
            <a:rPr lang="en-US" smtClean="0"/>
            <a:t>Server Side Scripts</a:t>
          </a:r>
          <a:endParaRPr lang="en-US"/>
        </a:p>
      </dgm:t>
    </dgm:pt>
    <dgm:pt modelId="{A2B44479-C60D-4BA8-BC65-6879D301106D}" type="parTrans" cxnId="{C6FFA698-D231-4633-B5CF-4D125A62AE68}">
      <dgm:prSet/>
      <dgm:spPr/>
      <dgm:t>
        <a:bodyPr/>
        <a:lstStyle/>
        <a:p>
          <a:endParaRPr lang="en-US"/>
        </a:p>
      </dgm:t>
    </dgm:pt>
    <dgm:pt modelId="{45C9DE3E-9B57-4163-AF28-ECD35D2587D0}" type="sibTrans" cxnId="{C6FFA698-D231-4633-B5CF-4D125A62AE68}">
      <dgm:prSet/>
      <dgm:spPr/>
      <dgm:t>
        <a:bodyPr/>
        <a:lstStyle/>
        <a:p>
          <a:endParaRPr lang="en-US"/>
        </a:p>
      </dgm:t>
    </dgm:pt>
    <dgm:pt modelId="{36DC30FF-7C5B-4298-8C41-7ED0A07ECEC2}">
      <dgm:prSet/>
      <dgm:spPr/>
      <dgm:t>
        <a:bodyPr/>
        <a:lstStyle/>
        <a:p>
          <a:pPr rtl="0"/>
          <a:r>
            <a:rPr lang="en-US" b="1" smtClean="0"/>
            <a:t>Windows Azure Web Sites</a:t>
          </a:r>
          <a:endParaRPr lang="en-US"/>
        </a:p>
      </dgm:t>
    </dgm:pt>
    <dgm:pt modelId="{3EEE02FB-FDFF-4C77-ABE6-51CCA4AE5402}" type="parTrans" cxnId="{703D7445-95EC-4397-AFE2-A17AA1C6CD69}">
      <dgm:prSet/>
      <dgm:spPr/>
      <dgm:t>
        <a:bodyPr/>
        <a:lstStyle/>
        <a:p>
          <a:endParaRPr lang="en-US"/>
        </a:p>
      </dgm:t>
    </dgm:pt>
    <dgm:pt modelId="{FC6B49EB-8EB5-49D6-A62D-AB2B3A6185EC}" type="sibTrans" cxnId="{703D7445-95EC-4397-AFE2-A17AA1C6CD69}">
      <dgm:prSet/>
      <dgm:spPr/>
      <dgm:t>
        <a:bodyPr/>
        <a:lstStyle/>
        <a:p>
          <a:endParaRPr lang="en-US"/>
        </a:p>
      </dgm:t>
    </dgm:pt>
    <dgm:pt modelId="{1131D7CD-20B4-4D65-B83C-5AD9291F89E3}">
      <dgm:prSet/>
      <dgm:spPr/>
      <dgm:t>
        <a:bodyPr/>
        <a:lstStyle/>
        <a:p>
          <a:pPr rtl="0"/>
          <a:r>
            <a:rPr lang="en-US" smtClean="0"/>
            <a:t>HTML 5 website</a:t>
          </a:r>
          <a:endParaRPr lang="en-US"/>
        </a:p>
      </dgm:t>
    </dgm:pt>
    <dgm:pt modelId="{24E5EDC3-883F-4FBA-BB54-7C5A494BAF9C}" type="parTrans" cxnId="{B6C088B7-DA24-4152-939D-E623B5C2C028}">
      <dgm:prSet/>
      <dgm:spPr/>
      <dgm:t>
        <a:bodyPr/>
        <a:lstStyle/>
        <a:p>
          <a:endParaRPr lang="en-US"/>
        </a:p>
      </dgm:t>
    </dgm:pt>
    <dgm:pt modelId="{BFBFA959-7AB9-4318-8A43-BDE672195A18}" type="sibTrans" cxnId="{B6C088B7-DA24-4152-939D-E623B5C2C028}">
      <dgm:prSet/>
      <dgm:spPr/>
      <dgm:t>
        <a:bodyPr/>
        <a:lstStyle/>
        <a:p>
          <a:endParaRPr lang="en-US"/>
        </a:p>
      </dgm:t>
    </dgm:pt>
    <dgm:pt modelId="{A540B7F9-DBD2-481D-90AD-B958F70FC97D}">
      <dgm:prSet/>
      <dgm:spPr/>
      <dgm:t>
        <a:bodyPr/>
        <a:lstStyle/>
        <a:p>
          <a:pPr rtl="0"/>
          <a:r>
            <a:rPr lang="en-US" smtClean="0"/>
            <a:t>Auto deployment</a:t>
          </a:r>
          <a:endParaRPr lang="en-US"/>
        </a:p>
      </dgm:t>
    </dgm:pt>
    <dgm:pt modelId="{090E7B33-5A88-464D-A667-9FFC66BE3338}" type="parTrans" cxnId="{186BB397-1DBF-4161-B3EF-8C194FB5FEEA}">
      <dgm:prSet/>
      <dgm:spPr/>
      <dgm:t>
        <a:bodyPr/>
        <a:lstStyle/>
        <a:p>
          <a:endParaRPr lang="en-US"/>
        </a:p>
      </dgm:t>
    </dgm:pt>
    <dgm:pt modelId="{743A88A2-D117-490E-9087-8D5D98B933FE}" type="sibTrans" cxnId="{186BB397-1DBF-4161-B3EF-8C194FB5FEEA}">
      <dgm:prSet/>
      <dgm:spPr/>
      <dgm:t>
        <a:bodyPr/>
        <a:lstStyle/>
        <a:p>
          <a:endParaRPr lang="en-US"/>
        </a:p>
      </dgm:t>
    </dgm:pt>
    <dgm:pt modelId="{8F220361-451E-4303-A200-A1C6CE3B58B0}">
      <dgm:prSet/>
      <dgm:spPr/>
      <dgm:t>
        <a:bodyPr/>
        <a:lstStyle/>
        <a:p>
          <a:pPr rtl="0"/>
          <a:r>
            <a:rPr lang="en-US" b="1" dirty="0" smtClean="0"/>
            <a:t>Windows Azure Storage Accounts</a:t>
          </a:r>
          <a:endParaRPr lang="en-US" dirty="0"/>
        </a:p>
      </dgm:t>
    </dgm:pt>
    <dgm:pt modelId="{4A7384B7-DDD2-452E-A9CD-3B426157F918}" type="parTrans" cxnId="{4A17FF15-DD4E-4980-8DB4-CB1E809813E6}">
      <dgm:prSet/>
      <dgm:spPr/>
      <dgm:t>
        <a:bodyPr/>
        <a:lstStyle/>
        <a:p>
          <a:endParaRPr lang="en-US"/>
        </a:p>
      </dgm:t>
    </dgm:pt>
    <dgm:pt modelId="{15E42804-3BBC-41B5-8466-3D4E9553860F}" type="sibTrans" cxnId="{4A17FF15-DD4E-4980-8DB4-CB1E809813E6}">
      <dgm:prSet/>
      <dgm:spPr/>
      <dgm:t>
        <a:bodyPr/>
        <a:lstStyle/>
        <a:p>
          <a:endParaRPr lang="en-US"/>
        </a:p>
      </dgm:t>
    </dgm:pt>
    <dgm:pt modelId="{C3238C7A-8464-4CAB-8B46-97B5987F698B}">
      <dgm:prSet/>
      <dgm:spPr/>
      <dgm:t>
        <a:bodyPr/>
        <a:lstStyle/>
        <a:p>
          <a:pPr rtl="0"/>
          <a:r>
            <a:rPr lang="en-US" smtClean="0"/>
            <a:t>Blob storage for poll images</a:t>
          </a:r>
          <a:endParaRPr lang="en-US"/>
        </a:p>
      </dgm:t>
    </dgm:pt>
    <dgm:pt modelId="{02950022-012C-45C9-8EE9-31E2C2F38854}" type="parTrans" cxnId="{BE6D53D9-8DFD-433D-8F0A-E738A0B5E8EA}">
      <dgm:prSet/>
      <dgm:spPr/>
      <dgm:t>
        <a:bodyPr/>
        <a:lstStyle/>
        <a:p>
          <a:endParaRPr lang="en-US"/>
        </a:p>
      </dgm:t>
    </dgm:pt>
    <dgm:pt modelId="{839413BA-B3D9-4752-9D2A-62E852E3A2E8}" type="sibTrans" cxnId="{BE6D53D9-8DFD-433D-8F0A-E738A0B5E8EA}">
      <dgm:prSet/>
      <dgm:spPr/>
      <dgm:t>
        <a:bodyPr/>
        <a:lstStyle/>
        <a:p>
          <a:endParaRPr lang="en-US"/>
        </a:p>
      </dgm:t>
    </dgm:pt>
    <dgm:pt modelId="{D0FD7A5F-EA08-4402-A1FE-1C5322603804}">
      <dgm:prSet/>
      <dgm:spPr/>
      <dgm:t>
        <a:bodyPr/>
        <a:lstStyle/>
        <a:p>
          <a:pPr rtl="0"/>
          <a:r>
            <a:rPr lang="en-US" b="1" smtClean="0"/>
            <a:t>Windows Azure Cloud Services</a:t>
          </a:r>
          <a:endParaRPr lang="en-US"/>
        </a:p>
      </dgm:t>
    </dgm:pt>
    <dgm:pt modelId="{5F63F3C1-2492-4FC4-B6A5-7AE2459B9F97}" type="parTrans" cxnId="{AA55E32C-3E69-4837-A568-07046BFC7B42}">
      <dgm:prSet/>
      <dgm:spPr/>
      <dgm:t>
        <a:bodyPr/>
        <a:lstStyle/>
        <a:p>
          <a:endParaRPr lang="en-US"/>
        </a:p>
      </dgm:t>
    </dgm:pt>
    <dgm:pt modelId="{B088ADEF-407D-43EB-9363-5855E79FBEFA}" type="sibTrans" cxnId="{AA55E32C-3E69-4837-A568-07046BFC7B42}">
      <dgm:prSet/>
      <dgm:spPr/>
      <dgm:t>
        <a:bodyPr/>
        <a:lstStyle/>
        <a:p>
          <a:endParaRPr lang="en-US"/>
        </a:p>
      </dgm:t>
    </dgm:pt>
    <dgm:pt modelId="{4D56B50E-80CD-4182-B6F8-0B9A44E78AFD}">
      <dgm:prSet/>
      <dgm:spPr/>
      <dgm:t>
        <a:bodyPr/>
        <a:lstStyle/>
        <a:p>
          <a:pPr rtl="0"/>
          <a:r>
            <a:rPr lang="en-US" dirty="0" smtClean="0"/>
            <a:t>Web Role - CSLA </a:t>
          </a:r>
          <a:r>
            <a:rPr lang="en-US" dirty="0" err="1" smtClean="0"/>
            <a:t>DataPortal</a:t>
          </a:r>
          <a:endParaRPr lang="en-US" dirty="0"/>
        </a:p>
      </dgm:t>
    </dgm:pt>
    <dgm:pt modelId="{35E9FDFD-9DFF-4AF0-B86E-092A10D654C8}" type="parTrans" cxnId="{D999FF03-5EA5-44ED-841D-4CE6826780A5}">
      <dgm:prSet/>
      <dgm:spPr/>
      <dgm:t>
        <a:bodyPr/>
        <a:lstStyle/>
        <a:p>
          <a:endParaRPr lang="en-US"/>
        </a:p>
      </dgm:t>
    </dgm:pt>
    <dgm:pt modelId="{4305DA0D-4CEF-4A19-84F4-54A2FEE668CD}" type="sibTrans" cxnId="{D999FF03-5EA5-44ED-841D-4CE6826780A5}">
      <dgm:prSet/>
      <dgm:spPr/>
      <dgm:t>
        <a:bodyPr/>
        <a:lstStyle/>
        <a:p>
          <a:endParaRPr lang="en-US"/>
        </a:p>
      </dgm:t>
    </dgm:pt>
    <dgm:pt modelId="{288985C5-96B5-4236-8612-060D198AEF30}" type="pres">
      <dgm:prSet presAssocID="{4E16AEDF-7D19-4317-B5B1-0306DC640E4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291DAB-F169-445E-87F5-8241101BECBD}" type="pres">
      <dgm:prSet presAssocID="{0FFB44F3-DD18-42C3-B83B-8F8063FFC85D}" presName="linNode" presStyleCnt="0"/>
      <dgm:spPr/>
    </dgm:pt>
    <dgm:pt modelId="{87087C31-9F36-4EE2-9986-CEE216103CC3}" type="pres">
      <dgm:prSet presAssocID="{0FFB44F3-DD18-42C3-B83B-8F8063FFC85D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26B89-1E48-4DF9-AA20-66DA72D860F0}" type="pres">
      <dgm:prSet presAssocID="{0FFB44F3-DD18-42C3-B83B-8F8063FFC85D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5D978-49AF-4C9B-AAE7-8D212BEB2FCF}" type="pres">
      <dgm:prSet presAssocID="{0D7DF7EB-4E7D-4B6B-A4A7-580E715CBF3E}" presName="sp" presStyleCnt="0"/>
      <dgm:spPr/>
    </dgm:pt>
    <dgm:pt modelId="{9B2004A6-8DFA-49D9-A3B2-EA332514EFD0}" type="pres">
      <dgm:prSet presAssocID="{8EE9D4EC-29F5-4C42-91A9-BCA848978779}" presName="linNode" presStyleCnt="0"/>
      <dgm:spPr/>
    </dgm:pt>
    <dgm:pt modelId="{8DD7606B-D69C-4E7A-967D-D8F03CDD49F0}" type="pres">
      <dgm:prSet presAssocID="{8EE9D4EC-29F5-4C42-91A9-BCA84897877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39404C-2355-469C-B0F1-1EF6E87BF964}" type="pres">
      <dgm:prSet presAssocID="{8EE9D4EC-29F5-4C42-91A9-BCA84897877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6411D-FAA8-4F13-8B40-26FE543EC591}" type="pres">
      <dgm:prSet presAssocID="{8AF44EB1-D6BB-4794-A3E5-72AE0C20E071}" presName="sp" presStyleCnt="0"/>
      <dgm:spPr/>
    </dgm:pt>
    <dgm:pt modelId="{6930C06C-DD7C-4FE3-8899-09AAFB1EEF28}" type="pres">
      <dgm:prSet presAssocID="{36DC30FF-7C5B-4298-8C41-7ED0A07ECEC2}" presName="linNode" presStyleCnt="0"/>
      <dgm:spPr/>
    </dgm:pt>
    <dgm:pt modelId="{D07EFE63-A2FA-47E9-B550-03F9360AD13C}" type="pres">
      <dgm:prSet presAssocID="{36DC30FF-7C5B-4298-8C41-7ED0A07ECEC2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FD4DE-8818-41FF-BFCB-956D77D68CF1}" type="pres">
      <dgm:prSet presAssocID="{36DC30FF-7C5B-4298-8C41-7ED0A07ECEC2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5426D-2AE8-4BD8-9D9A-545B1071D019}" type="pres">
      <dgm:prSet presAssocID="{FC6B49EB-8EB5-49D6-A62D-AB2B3A6185EC}" presName="sp" presStyleCnt="0"/>
      <dgm:spPr/>
    </dgm:pt>
    <dgm:pt modelId="{FFC257F3-3C5A-4060-AEB1-FD56FCB1577C}" type="pres">
      <dgm:prSet presAssocID="{8F220361-451E-4303-A200-A1C6CE3B58B0}" presName="linNode" presStyleCnt="0"/>
      <dgm:spPr/>
    </dgm:pt>
    <dgm:pt modelId="{D0852BC7-49D7-44D2-B48C-B773705C343A}" type="pres">
      <dgm:prSet presAssocID="{8F220361-451E-4303-A200-A1C6CE3B58B0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E17C7-6C48-44C5-9394-A513C1B58179}" type="pres">
      <dgm:prSet presAssocID="{8F220361-451E-4303-A200-A1C6CE3B58B0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C2EDE-A15B-48F3-84AA-13D078CDFC00}" type="pres">
      <dgm:prSet presAssocID="{15E42804-3BBC-41B5-8466-3D4E9553860F}" presName="sp" presStyleCnt="0"/>
      <dgm:spPr/>
    </dgm:pt>
    <dgm:pt modelId="{3B1984E9-ACF4-41F3-9A1B-B933ECE2300A}" type="pres">
      <dgm:prSet presAssocID="{D0FD7A5F-EA08-4402-A1FE-1C5322603804}" presName="linNode" presStyleCnt="0"/>
      <dgm:spPr/>
    </dgm:pt>
    <dgm:pt modelId="{A8F7415E-990B-41AB-B02D-C97D4BA03946}" type="pres">
      <dgm:prSet presAssocID="{D0FD7A5F-EA08-4402-A1FE-1C5322603804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6322F8-5CAC-4511-A293-504136EBFF72}" type="pres">
      <dgm:prSet presAssocID="{D0FD7A5F-EA08-4402-A1FE-1C5322603804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61D534-53F8-49A4-B036-28BE4C2D930A}" srcId="{8EE9D4EC-29F5-4C42-91A9-BCA848978779}" destId="{EC33C26B-FB17-4C2A-B9E7-6A4E60428E87}" srcOrd="1" destOrd="0" parTransId="{F7A0982D-F80A-4C2A-91BC-3467517CD4EE}" sibTransId="{F488959F-5A0E-4E2B-BFD2-F7D6600EE26A}"/>
    <dgm:cxn modelId="{20C0A6EB-008C-45A8-BD85-8F9D7FEAA428}" type="presOf" srcId="{8F220361-451E-4303-A200-A1C6CE3B58B0}" destId="{D0852BC7-49D7-44D2-B48C-B773705C343A}" srcOrd="0" destOrd="0" presId="urn:microsoft.com/office/officeart/2005/8/layout/vList5"/>
    <dgm:cxn modelId="{104DB246-9EAB-4F84-8D71-218A6FAFDA39}" type="presOf" srcId="{7C327860-9199-491A-A782-1A33DBF5546A}" destId="{12226B89-1E48-4DF9-AA20-66DA72D860F0}" srcOrd="0" destOrd="0" presId="urn:microsoft.com/office/officeart/2005/8/layout/vList5"/>
    <dgm:cxn modelId="{BE6D53D9-8DFD-433D-8F0A-E738A0B5E8EA}" srcId="{8F220361-451E-4303-A200-A1C6CE3B58B0}" destId="{C3238C7A-8464-4CAB-8B46-97B5987F698B}" srcOrd="0" destOrd="0" parTransId="{02950022-012C-45C9-8EE9-31E2C2F38854}" sibTransId="{839413BA-B3D9-4752-9D2A-62E852E3A2E8}"/>
    <dgm:cxn modelId="{4A17FF15-DD4E-4980-8DB4-CB1E809813E6}" srcId="{4E16AEDF-7D19-4317-B5B1-0306DC640E47}" destId="{8F220361-451E-4303-A200-A1C6CE3B58B0}" srcOrd="3" destOrd="0" parTransId="{4A7384B7-DDD2-452E-A9CD-3B426157F918}" sibTransId="{15E42804-3BBC-41B5-8466-3D4E9553860F}"/>
    <dgm:cxn modelId="{229BDDD4-6437-46D6-83B9-6909AB5D7285}" type="presOf" srcId="{A540B7F9-DBD2-481D-90AD-B958F70FC97D}" destId="{29FFD4DE-8818-41FF-BFCB-956D77D68CF1}" srcOrd="0" destOrd="1" presId="urn:microsoft.com/office/officeart/2005/8/layout/vList5"/>
    <dgm:cxn modelId="{C6FFA698-D231-4633-B5CF-4D125A62AE68}" srcId="{8EE9D4EC-29F5-4C42-91A9-BCA848978779}" destId="{EF85FD07-255E-4466-AE89-A63CC37FB728}" srcOrd="2" destOrd="0" parTransId="{A2B44479-C60D-4BA8-BC65-6879D301106D}" sibTransId="{45C9DE3E-9B57-4163-AF28-ECD35D2587D0}"/>
    <dgm:cxn modelId="{D999FF03-5EA5-44ED-841D-4CE6826780A5}" srcId="{D0FD7A5F-EA08-4402-A1FE-1C5322603804}" destId="{4D56B50E-80CD-4182-B6F8-0B9A44E78AFD}" srcOrd="0" destOrd="0" parTransId="{35E9FDFD-9DFF-4AF0-B86E-092A10D654C8}" sibTransId="{4305DA0D-4CEF-4A19-84F4-54A2FEE668CD}"/>
    <dgm:cxn modelId="{F8362A8B-FE9D-40FC-9E81-0CBF20240BC2}" srcId="{4E16AEDF-7D19-4317-B5B1-0306DC640E47}" destId="{0FFB44F3-DD18-42C3-B83B-8F8063FFC85D}" srcOrd="0" destOrd="0" parTransId="{021A3F3D-B1D5-4940-A762-F934DAE6E4C0}" sibTransId="{0D7DF7EB-4E7D-4B6B-A4A7-580E715CBF3E}"/>
    <dgm:cxn modelId="{703D7445-95EC-4397-AFE2-A17AA1C6CD69}" srcId="{4E16AEDF-7D19-4317-B5B1-0306DC640E47}" destId="{36DC30FF-7C5B-4298-8C41-7ED0A07ECEC2}" srcOrd="2" destOrd="0" parTransId="{3EEE02FB-FDFF-4C77-ABE6-51CCA4AE5402}" sibTransId="{FC6B49EB-8EB5-49D6-A62D-AB2B3A6185EC}"/>
    <dgm:cxn modelId="{54A61283-7F6B-4C3B-AF4D-0BF9040DEF6A}" type="presOf" srcId="{36DC30FF-7C5B-4298-8C41-7ED0A07ECEC2}" destId="{D07EFE63-A2FA-47E9-B550-03F9360AD13C}" srcOrd="0" destOrd="0" presId="urn:microsoft.com/office/officeart/2005/8/layout/vList5"/>
    <dgm:cxn modelId="{8BDC64D5-1F61-459C-9108-AD82F0E7AC59}" type="presOf" srcId="{8EE9D4EC-29F5-4C42-91A9-BCA848978779}" destId="{8DD7606B-D69C-4E7A-967D-D8F03CDD49F0}" srcOrd="0" destOrd="0" presId="urn:microsoft.com/office/officeart/2005/8/layout/vList5"/>
    <dgm:cxn modelId="{06692B04-773A-426E-BBF3-D4D29AF0520D}" srcId="{8EE9D4EC-29F5-4C42-91A9-BCA848978779}" destId="{7594E7AD-72A0-46CA-9A86-E429BF98B720}" srcOrd="0" destOrd="0" parTransId="{B96D3D14-0111-48EF-906F-24DE7092C887}" sibTransId="{3C13E80C-D4F6-4EED-98AC-F998DE539B8D}"/>
    <dgm:cxn modelId="{CE94BC94-D302-44EF-B6D1-4B7C72377BD5}" srcId="{0FFB44F3-DD18-42C3-B83B-8F8063FFC85D}" destId="{7C327860-9199-491A-A782-1A33DBF5546A}" srcOrd="0" destOrd="0" parTransId="{78A7F6DB-FB98-41E8-8EDF-8ED616549989}" sibTransId="{60DA3A5B-33F4-437A-A6C2-FA760204F34A}"/>
    <dgm:cxn modelId="{E26598B7-E453-4D70-9E55-FB7154596771}" type="presOf" srcId="{EF85FD07-255E-4466-AE89-A63CC37FB728}" destId="{AA39404C-2355-469C-B0F1-1EF6E87BF964}" srcOrd="0" destOrd="2" presId="urn:microsoft.com/office/officeart/2005/8/layout/vList5"/>
    <dgm:cxn modelId="{AA55E32C-3E69-4837-A568-07046BFC7B42}" srcId="{4E16AEDF-7D19-4317-B5B1-0306DC640E47}" destId="{D0FD7A5F-EA08-4402-A1FE-1C5322603804}" srcOrd="4" destOrd="0" parTransId="{5F63F3C1-2492-4FC4-B6A5-7AE2459B9F97}" sibTransId="{B088ADEF-407D-43EB-9363-5855E79FBEFA}"/>
    <dgm:cxn modelId="{58B7575A-9E80-4FC6-92ED-5CECE945C4F6}" srcId="{4E16AEDF-7D19-4317-B5B1-0306DC640E47}" destId="{8EE9D4EC-29F5-4C42-91A9-BCA848978779}" srcOrd="1" destOrd="0" parTransId="{7BED2DC2-96A3-4217-87C4-BC1C64709A33}" sibTransId="{8AF44EB1-D6BB-4794-A3E5-72AE0C20E071}"/>
    <dgm:cxn modelId="{186BB397-1DBF-4161-B3EF-8C194FB5FEEA}" srcId="{36DC30FF-7C5B-4298-8C41-7ED0A07ECEC2}" destId="{A540B7F9-DBD2-481D-90AD-B958F70FC97D}" srcOrd="1" destOrd="0" parTransId="{090E7B33-5A88-464D-A667-9FFC66BE3338}" sibTransId="{743A88A2-D117-490E-9087-8D5D98B933FE}"/>
    <dgm:cxn modelId="{87601FB6-F375-4A49-A28D-E2294C813BD0}" type="presOf" srcId="{4D56B50E-80CD-4182-B6F8-0B9A44E78AFD}" destId="{2A6322F8-5CAC-4511-A293-504136EBFF72}" srcOrd="0" destOrd="0" presId="urn:microsoft.com/office/officeart/2005/8/layout/vList5"/>
    <dgm:cxn modelId="{B6C088B7-DA24-4152-939D-E623B5C2C028}" srcId="{36DC30FF-7C5B-4298-8C41-7ED0A07ECEC2}" destId="{1131D7CD-20B4-4D65-B83C-5AD9291F89E3}" srcOrd="0" destOrd="0" parTransId="{24E5EDC3-883F-4FBA-BB54-7C5A494BAF9C}" sibTransId="{BFBFA959-7AB9-4318-8A43-BDE672195A18}"/>
    <dgm:cxn modelId="{8D222E18-593F-45D2-9E8E-6E225018FD6E}" type="presOf" srcId="{EC33C26B-FB17-4C2A-B9E7-6A4E60428E87}" destId="{AA39404C-2355-469C-B0F1-1EF6E87BF964}" srcOrd="0" destOrd="1" presId="urn:microsoft.com/office/officeart/2005/8/layout/vList5"/>
    <dgm:cxn modelId="{E481DA94-7DDE-4B0C-9AAE-DF83666E4A01}" type="presOf" srcId="{4E16AEDF-7D19-4317-B5B1-0306DC640E47}" destId="{288985C5-96B5-4236-8612-060D198AEF30}" srcOrd="0" destOrd="0" presId="urn:microsoft.com/office/officeart/2005/8/layout/vList5"/>
    <dgm:cxn modelId="{22FE4DC1-A948-4AD9-97A9-AB2903C36A50}" type="presOf" srcId="{7594E7AD-72A0-46CA-9A86-E429BF98B720}" destId="{AA39404C-2355-469C-B0F1-1EF6E87BF964}" srcOrd="0" destOrd="0" presId="urn:microsoft.com/office/officeart/2005/8/layout/vList5"/>
    <dgm:cxn modelId="{9C905043-626E-4CAA-BC62-D140F35BD194}" type="presOf" srcId="{0FFB44F3-DD18-42C3-B83B-8F8063FFC85D}" destId="{87087C31-9F36-4EE2-9986-CEE216103CC3}" srcOrd="0" destOrd="0" presId="urn:microsoft.com/office/officeart/2005/8/layout/vList5"/>
    <dgm:cxn modelId="{87B7EE3A-ED7A-4E6E-A0ED-B781F27CDAB0}" type="presOf" srcId="{D0FD7A5F-EA08-4402-A1FE-1C5322603804}" destId="{A8F7415E-990B-41AB-B02D-C97D4BA03946}" srcOrd="0" destOrd="0" presId="urn:microsoft.com/office/officeart/2005/8/layout/vList5"/>
    <dgm:cxn modelId="{BB7DAB62-2324-48AE-A553-3954AF8DFA6A}" type="presOf" srcId="{C3238C7A-8464-4CAB-8B46-97B5987F698B}" destId="{D4BE17C7-6C48-44C5-9394-A513C1B58179}" srcOrd="0" destOrd="0" presId="urn:microsoft.com/office/officeart/2005/8/layout/vList5"/>
    <dgm:cxn modelId="{55C1355C-0BBC-48FD-B106-5BBD33CC8E71}" type="presOf" srcId="{1131D7CD-20B4-4D65-B83C-5AD9291F89E3}" destId="{29FFD4DE-8818-41FF-BFCB-956D77D68CF1}" srcOrd="0" destOrd="0" presId="urn:microsoft.com/office/officeart/2005/8/layout/vList5"/>
    <dgm:cxn modelId="{BA2A521B-A35D-4205-823B-160CFE69A4E1}" type="presParOf" srcId="{288985C5-96B5-4236-8612-060D198AEF30}" destId="{64291DAB-F169-445E-87F5-8241101BECBD}" srcOrd="0" destOrd="0" presId="urn:microsoft.com/office/officeart/2005/8/layout/vList5"/>
    <dgm:cxn modelId="{C4A43E0D-B5FE-4B72-9E6C-9E789C84A5E7}" type="presParOf" srcId="{64291DAB-F169-445E-87F5-8241101BECBD}" destId="{87087C31-9F36-4EE2-9986-CEE216103CC3}" srcOrd="0" destOrd="0" presId="urn:microsoft.com/office/officeart/2005/8/layout/vList5"/>
    <dgm:cxn modelId="{88C2A871-1101-4AA0-9C22-66934D66EB4F}" type="presParOf" srcId="{64291DAB-F169-445E-87F5-8241101BECBD}" destId="{12226B89-1E48-4DF9-AA20-66DA72D860F0}" srcOrd="1" destOrd="0" presId="urn:microsoft.com/office/officeart/2005/8/layout/vList5"/>
    <dgm:cxn modelId="{15402EAB-33DD-4101-AF9F-B7768F5C6D08}" type="presParOf" srcId="{288985C5-96B5-4236-8612-060D198AEF30}" destId="{2385D978-49AF-4C9B-AAE7-8D212BEB2FCF}" srcOrd="1" destOrd="0" presId="urn:microsoft.com/office/officeart/2005/8/layout/vList5"/>
    <dgm:cxn modelId="{A8DE6395-EBC1-4AE5-937E-3AED24921996}" type="presParOf" srcId="{288985C5-96B5-4236-8612-060D198AEF30}" destId="{9B2004A6-8DFA-49D9-A3B2-EA332514EFD0}" srcOrd="2" destOrd="0" presId="urn:microsoft.com/office/officeart/2005/8/layout/vList5"/>
    <dgm:cxn modelId="{8BE8E397-ABE8-4241-9B4E-BCE304084012}" type="presParOf" srcId="{9B2004A6-8DFA-49D9-A3B2-EA332514EFD0}" destId="{8DD7606B-D69C-4E7A-967D-D8F03CDD49F0}" srcOrd="0" destOrd="0" presId="urn:microsoft.com/office/officeart/2005/8/layout/vList5"/>
    <dgm:cxn modelId="{099A86D3-BBC9-4504-890A-B1EB801D728D}" type="presParOf" srcId="{9B2004A6-8DFA-49D9-A3B2-EA332514EFD0}" destId="{AA39404C-2355-469C-B0F1-1EF6E87BF964}" srcOrd="1" destOrd="0" presId="urn:microsoft.com/office/officeart/2005/8/layout/vList5"/>
    <dgm:cxn modelId="{96F792A8-7397-456D-BDFE-6F9F805EC2CC}" type="presParOf" srcId="{288985C5-96B5-4236-8612-060D198AEF30}" destId="{1026411D-FAA8-4F13-8B40-26FE543EC591}" srcOrd="3" destOrd="0" presId="urn:microsoft.com/office/officeart/2005/8/layout/vList5"/>
    <dgm:cxn modelId="{51E29DF6-B8C8-421B-9AED-FB6357836E6B}" type="presParOf" srcId="{288985C5-96B5-4236-8612-060D198AEF30}" destId="{6930C06C-DD7C-4FE3-8899-09AAFB1EEF28}" srcOrd="4" destOrd="0" presId="urn:microsoft.com/office/officeart/2005/8/layout/vList5"/>
    <dgm:cxn modelId="{7A02A489-43D9-4724-8575-F14F7DA3DE4E}" type="presParOf" srcId="{6930C06C-DD7C-4FE3-8899-09AAFB1EEF28}" destId="{D07EFE63-A2FA-47E9-B550-03F9360AD13C}" srcOrd="0" destOrd="0" presId="urn:microsoft.com/office/officeart/2005/8/layout/vList5"/>
    <dgm:cxn modelId="{0C9F2EBA-3C2F-4FCC-8A70-DAAEAF067CED}" type="presParOf" srcId="{6930C06C-DD7C-4FE3-8899-09AAFB1EEF28}" destId="{29FFD4DE-8818-41FF-BFCB-956D77D68CF1}" srcOrd="1" destOrd="0" presId="urn:microsoft.com/office/officeart/2005/8/layout/vList5"/>
    <dgm:cxn modelId="{076E5D23-E9FA-4063-B025-46B59E951955}" type="presParOf" srcId="{288985C5-96B5-4236-8612-060D198AEF30}" destId="{B145426D-2AE8-4BD8-9D9A-545B1071D019}" srcOrd="5" destOrd="0" presId="urn:microsoft.com/office/officeart/2005/8/layout/vList5"/>
    <dgm:cxn modelId="{16C3E45B-7EE5-4FBD-ABDC-9E1A81AA1B82}" type="presParOf" srcId="{288985C5-96B5-4236-8612-060D198AEF30}" destId="{FFC257F3-3C5A-4060-AEB1-FD56FCB1577C}" srcOrd="6" destOrd="0" presId="urn:microsoft.com/office/officeart/2005/8/layout/vList5"/>
    <dgm:cxn modelId="{D8A42958-72A8-447C-943C-E8CA8D61FB5D}" type="presParOf" srcId="{FFC257F3-3C5A-4060-AEB1-FD56FCB1577C}" destId="{D0852BC7-49D7-44D2-B48C-B773705C343A}" srcOrd="0" destOrd="0" presId="urn:microsoft.com/office/officeart/2005/8/layout/vList5"/>
    <dgm:cxn modelId="{23E22846-D2C4-4AE8-8DB8-CD3321B9FF76}" type="presParOf" srcId="{FFC257F3-3C5A-4060-AEB1-FD56FCB1577C}" destId="{D4BE17C7-6C48-44C5-9394-A513C1B58179}" srcOrd="1" destOrd="0" presId="urn:microsoft.com/office/officeart/2005/8/layout/vList5"/>
    <dgm:cxn modelId="{C329D86E-F477-40C7-819A-8F57489B14B5}" type="presParOf" srcId="{288985C5-96B5-4236-8612-060D198AEF30}" destId="{07AC2EDE-A15B-48F3-84AA-13D078CDFC00}" srcOrd="7" destOrd="0" presId="urn:microsoft.com/office/officeart/2005/8/layout/vList5"/>
    <dgm:cxn modelId="{AE8EFF0E-AEF2-4004-ABA6-71B20BDB8E7A}" type="presParOf" srcId="{288985C5-96B5-4236-8612-060D198AEF30}" destId="{3B1984E9-ACF4-41F3-9A1B-B933ECE2300A}" srcOrd="8" destOrd="0" presId="urn:microsoft.com/office/officeart/2005/8/layout/vList5"/>
    <dgm:cxn modelId="{D4707AE9-F40B-4F28-8289-2130B84EF788}" type="presParOf" srcId="{3B1984E9-ACF4-41F3-9A1B-B933ECE2300A}" destId="{A8F7415E-990B-41AB-B02D-C97D4BA03946}" srcOrd="0" destOrd="0" presId="urn:microsoft.com/office/officeart/2005/8/layout/vList5"/>
    <dgm:cxn modelId="{287F35FF-DC61-43A1-B850-4125E6B8CC0A}" type="presParOf" srcId="{3B1984E9-ACF4-41F3-9A1B-B933ECE2300A}" destId="{2A6322F8-5CAC-4511-A293-504136EBFF7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F5F482-8BB5-4C3F-A211-06A775A577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87AD47-5971-4E73-88CB-D9C758FA0007}">
      <dgm:prSet/>
      <dgm:spPr/>
      <dgm:t>
        <a:bodyPr/>
        <a:lstStyle/>
        <a:p>
          <a:pPr rtl="0"/>
          <a:r>
            <a:rPr lang="en-US" b="1" smtClean="0"/>
            <a:t>Support for four providers</a:t>
          </a:r>
          <a:endParaRPr lang="en-US"/>
        </a:p>
      </dgm:t>
    </dgm:pt>
    <dgm:pt modelId="{65267107-F2D9-49AE-8E5B-CBEBCF713B70}" type="parTrans" cxnId="{B65EE322-0B20-44D4-93BF-A17A6CEE43A1}">
      <dgm:prSet/>
      <dgm:spPr/>
      <dgm:t>
        <a:bodyPr/>
        <a:lstStyle/>
        <a:p>
          <a:endParaRPr lang="en-US"/>
        </a:p>
      </dgm:t>
    </dgm:pt>
    <dgm:pt modelId="{9B1BAE9A-1B34-430B-B1A8-E86416C925FC}" type="sibTrans" cxnId="{B65EE322-0B20-44D4-93BF-A17A6CEE43A1}">
      <dgm:prSet/>
      <dgm:spPr/>
      <dgm:t>
        <a:bodyPr/>
        <a:lstStyle/>
        <a:p>
          <a:endParaRPr lang="en-US"/>
        </a:p>
      </dgm:t>
    </dgm:pt>
    <dgm:pt modelId="{C409ACBF-0041-4C88-861A-4CAD90964158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Facebook (http://developer.facebook.com)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77F9E235-8254-40E3-9491-EF189AB17108}" type="parTrans" cxnId="{6131F169-2A89-4CC1-92C5-7F35C452DA2C}">
      <dgm:prSet/>
      <dgm:spPr/>
      <dgm:t>
        <a:bodyPr/>
        <a:lstStyle/>
        <a:p>
          <a:endParaRPr lang="en-US"/>
        </a:p>
      </dgm:t>
    </dgm:pt>
    <dgm:pt modelId="{E7241437-AF56-49EB-AAE3-E8A3A2225587}" type="sibTrans" cxnId="{6131F169-2A89-4CC1-92C5-7F35C452DA2C}">
      <dgm:prSet/>
      <dgm:spPr/>
      <dgm:t>
        <a:bodyPr/>
        <a:lstStyle/>
        <a:p>
          <a:endParaRPr lang="en-US"/>
        </a:p>
      </dgm:t>
    </dgm:pt>
    <dgm:pt modelId="{1365D729-399E-4A0A-B3D1-0D2FB89B50E3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Google (https://code.google.com/apis/console)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EA411FD3-63FB-45FB-BE70-A7EA03D309AF}" type="parTrans" cxnId="{5DB67907-E07C-40D1-930A-7E19CB00CDD4}">
      <dgm:prSet/>
      <dgm:spPr/>
      <dgm:t>
        <a:bodyPr/>
        <a:lstStyle/>
        <a:p>
          <a:endParaRPr lang="en-US"/>
        </a:p>
      </dgm:t>
    </dgm:pt>
    <dgm:pt modelId="{D547A4C5-C375-428A-BBCB-76E1E4613F12}" type="sibTrans" cxnId="{5DB67907-E07C-40D1-930A-7E19CB00CDD4}">
      <dgm:prSet/>
      <dgm:spPr/>
      <dgm:t>
        <a:bodyPr/>
        <a:lstStyle/>
        <a:p>
          <a:endParaRPr lang="en-US"/>
        </a:p>
      </dgm:t>
    </dgm:pt>
    <dgm:pt modelId="{18C0EA6A-A55A-456C-8A93-AE8BEB31BEE3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Microsoft (https://account.live.com/developers/applications)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83FCBE90-7B63-47C7-AE42-D70FD8BD91AA}" type="parTrans" cxnId="{2557E3F7-C7DE-42DD-A2C5-6C553C1EBF80}">
      <dgm:prSet/>
      <dgm:spPr/>
      <dgm:t>
        <a:bodyPr/>
        <a:lstStyle/>
        <a:p>
          <a:endParaRPr lang="en-US"/>
        </a:p>
      </dgm:t>
    </dgm:pt>
    <dgm:pt modelId="{3D5C5DF0-F2FA-44C2-8C97-34CB34217F5D}" type="sibTrans" cxnId="{2557E3F7-C7DE-42DD-A2C5-6C553C1EBF80}">
      <dgm:prSet/>
      <dgm:spPr/>
      <dgm:t>
        <a:bodyPr/>
        <a:lstStyle/>
        <a:p>
          <a:endParaRPr lang="en-US"/>
        </a:p>
      </dgm:t>
    </dgm:pt>
    <dgm:pt modelId="{9686B981-9C19-4B9D-A3B8-C2D02E98B9CD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Twitter (http://dev.twitter.com/apps)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CB05DC0B-9970-4001-AF65-23CFAF0D4E72}" type="parTrans" cxnId="{57338BFF-E27B-49E0-BCE5-C50FA04A33B0}">
      <dgm:prSet/>
      <dgm:spPr/>
      <dgm:t>
        <a:bodyPr/>
        <a:lstStyle/>
        <a:p>
          <a:endParaRPr lang="en-US"/>
        </a:p>
      </dgm:t>
    </dgm:pt>
    <dgm:pt modelId="{8D70C897-7250-4640-9791-AC4C51358366}" type="sibTrans" cxnId="{57338BFF-E27B-49E0-BCE5-C50FA04A33B0}">
      <dgm:prSet/>
      <dgm:spPr/>
      <dgm:t>
        <a:bodyPr/>
        <a:lstStyle/>
        <a:p>
          <a:endParaRPr lang="en-US"/>
        </a:p>
      </dgm:t>
    </dgm:pt>
    <dgm:pt modelId="{F320456A-EA43-4CA3-9C7F-2EF28E365F0F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</a:rPr>
            <a:t>Now allows access to Azure AD and by extension the opportunity to authenticate against internal AD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94D8F65F-4681-4A0D-963E-4F96B18DBC27}" type="parTrans" cxnId="{89DA401E-221D-4D09-BB1E-3EBC4392F27E}">
      <dgm:prSet/>
      <dgm:spPr/>
      <dgm:t>
        <a:bodyPr/>
        <a:lstStyle/>
        <a:p>
          <a:endParaRPr lang="en-US"/>
        </a:p>
      </dgm:t>
    </dgm:pt>
    <dgm:pt modelId="{1DCD4754-7072-4020-B187-2F656E5B48D3}" type="sibTrans" cxnId="{89DA401E-221D-4D09-BB1E-3EBC4392F27E}">
      <dgm:prSet/>
      <dgm:spPr/>
      <dgm:t>
        <a:bodyPr/>
        <a:lstStyle/>
        <a:p>
          <a:endParaRPr lang="en-US"/>
        </a:p>
      </dgm:t>
    </dgm:pt>
    <dgm:pt modelId="{ECF997E4-EA51-4AB9-8839-14AC6788E48C}">
      <dgm:prSet/>
      <dgm:spPr/>
      <dgm:t>
        <a:bodyPr/>
        <a:lstStyle/>
        <a:p>
          <a:pPr rtl="0"/>
          <a:r>
            <a:rPr lang="en-US" b="1" smtClean="0"/>
            <a:t>Application needs to be registered with each STS</a:t>
          </a:r>
          <a:endParaRPr lang="en-US"/>
        </a:p>
      </dgm:t>
    </dgm:pt>
    <dgm:pt modelId="{E4A9E84E-992E-44BC-A3B0-183C15855D65}" type="parTrans" cxnId="{4949B5B2-1808-43C5-B7A3-10070EE22EE1}">
      <dgm:prSet/>
      <dgm:spPr/>
      <dgm:t>
        <a:bodyPr/>
        <a:lstStyle/>
        <a:p>
          <a:endParaRPr lang="en-US"/>
        </a:p>
      </dgm:t>
    </dgm:pt>
    <dgm:pt modelId="{F883333C-2AD2-49F5-9D0D-A95EBCFFEEF2}" type="sibTrans" cxnId="{4949B5B2-1808-43C5-B7A3-10070EE22EE1}">
      <dgm:prSet/>
      <dgm:spPr/>
      <dgm:t>
        <a:bodyPr/>
        <a:lstStyle/>
        <a:p>
          <a:endParaRPr lang="en-US"/>
        </a:p>
      </dgm:t>
    </dgm:pt>
    <dgm:pt modelId="{958F9B24-2F9E-4AD9-9564-C01CE6708DBC}">
      <dgm:prSet/>
      <dgm:spPr/>
      <dgm:t>
        <a:bodyPr/>
        <a:lstStyle/>
        <a:p>
          <a:pPr rtl="0"/>
          <a:r>
            <a:rPr lang="en-US" b="1" smtClean="0"/>
            <a:t>Users need to associate account</a:t>
          </a:r>
          <a:endParaRPr lang="en-US"/>
        </a:p>
      </dgm:t>
    </dgm:pt>
    <dgm:pt modelId="{0A94B3F7-3DD8-4117-A19C-3DAE7BBF3F4F}" type="parTrans" cxnId="{74D37916-E425-479A-9C7B-9812F371C33A}">
      <dgm:prSet/>
      <dgm:spPr/>
      <dgm:t>
        <a:bodyPr/>
        <a:lstStyle/>
        <a:p>
          <a:endParaRPr lang="en-US"/>
        </a:p>
      </dgm:t>
    </dgm:pt>
    <dgm:pt modelId="{32C0D988-5ABC-44FE-9A30-DA8F4DBEE764}" type="sibTrans" cxnId="{74D37916-E425-479A-9C7B-9812F371C33A}">
      <dgm:prSet/>
      <dgm:spPr/>
      <dgm:t>
        <a:bodyPr/>
        <a:lstStyle/>
        <a:p>
          <a:endParaRPr lang="en-US"/>
        </a:p>
      </dgm:t>
    </dgm:pt>
    <dgm:pt modelId="{67C23540-5E75-44B7-847D-770D32C544B5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</a:rPr>
            <a:t>Identifier – What app am I?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94AC45C8-496D-4121-8ECC-B6ABD49CC856}" type="parTrans" cxnId="{83FD9A16-4CD8-475A-B18E-B04E52EC9948}">
      <dgm:prSet/>
      <dgm:spPr/>
      <dgm:t>
        <a:bodyPr/>
        <a:lstStyle/>
        <a:p>
          <a:endParaRPr lang="en-US"/>
        </a:p>
      </dgm:t>
    </dgm:pt>
    <dgm:pt modelId="{3FA3E438-4DAB-470A-B815-797F08A1230D}" type="sibTrans" cxnId="{83FD9A16-4CD8-475A-B18E-B04E52EC9948}">
      <dgm:prSet/>
      <dgm:spPr/>
      <dgm:t>
        <a:bodyPr/>
        <a:lstStyle/>
        <a:p>
          <a:endParaRPr lang="en-US"/>
        </a:p>
      </dgm:t>
    </dgm:pt>
    <dgm:pt modelId="{A3F8A587-4375-4B26-8348-CF80488BC22E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2">
                  <a:lumMod val="60000"/>
                  <a:lumOff val="40000"/>
                </a:schemeClr>
              </a:solidFill>
            </a:rPr>
            <a:t>Shared Secret – Prove it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DA21DA00-BA84-41F4-B3FE-74184B24CB1C}" type="parTrans" cxnId="{882E6CB2-2679-4146-BFD6-D7ACB8DFA756}">
      <dgm:prSet/>
      <dgm:spPr/>
      <dgm:t>
        <a:bodyPr/>
        <a:lstStyle/>
        <a:p>
          <a:endParaRPr lang="en-US"/>
        </a:p>
      </dgm:t>
    </dgm:pt>
    <dgm:pt modelId="{66B03EE2-EDF2-42FD-9113-23A4AD3F0193}" type="sibTrans" cxnId="{882E6CB2-2679-4146-BFD6-D7ACB8DFA756}">
      <dgm:prSet/>
      <dgm:spPr/>
      <dgm:t>
        <a:bodyPr/>
        <a:lstStyle/>
        <a:p>
          <a:endParaRPr lang="en-US"/>
        </a:p>
      </dgm:t>
    </dgm:pt>
    <dgm:pt modelId="{232C1496-6933-4D1F-8D0B-1CCF1752240B}" type="pres">
      <dgm:prSet presAssocID="{4BF5F482-8BB5-4C3F-A211-06A775A577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E93B0B-677F-4CE5-AAAB-27E83582B5D5}" type="pres">
      <dgm:prSet presAssocID="{F787AD47-5971-4E73-88CB-D9C758FA000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1A4E0-C883-4D8C-8332-F009E615EA29}" type="pres">
      <dgm:prSet presAssocID="{F787AD47-5971-4E73-88CB-D9C758FA000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1320D-17B2-468F-B0B2-095216086CE4}" type="pres">
      <dgm:prSet presAssocID="{ECF997E4-EA51-4AB9-8839-14AC6788E48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82476E-7D8A-4BEA-97C3-7BCD1B411E2D}" type="pres">
      <dgm:prSet presAssocID="{F883333C-2AD2-49F5-9D0D-A95EBCFFEEF2}" presName="spacer" presStyleCnt="0"/>
      <dgm:spPr/>
    </dgm:pt>
    <dgm:pt modelId="{ECCD0DF9-DD61-4F0F-BB0F-01B3E48E85D6}" type="pres">
      <dgm:prSet presAssocID="{958F9B24-2F9E-4AD9-9564-C01CE6708DB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526C7-1196-4304-90ED-49673CAF76C4}" type="pres">
      <dgm:prSet presAssocID="{958F9B24-2F9E-4AD9-9564-C01CE6708DB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338BFF-E27B-49E0-BCE5-C50FA04A33B0}" srcId="{F787AD47-5971-4E73-88CB-D9C758FA0007}" destId="{9686B981-9C19-4B9D-A3B8-C2D02E98B9CD}" srcOrd="3" destOrd="0" parTransId="{CB05DC0B-9970-4001-AF65-23CFAF0D4E72}" sibTransId="{8D70C897-7250-4640-9791-AC4C51358366}"/>
    <dgm:cxn modelId="{6514CDEC-BBCF-4EEC-A2B4-57D668B2E405}" type="presOf" srcId="{9686B981-9C19-4B9D-A3B8-C2D02E98B9CD}" destId="{8461A4E0-C883-4D8C-8332-F009E615EA29}" srcOrd="0" destOrd="3" presId="urn:microsoft.com/office/officeart/2005/8/layout/vList2"/>
    <dgm:cxn modelId="{18999B6C-246C-49CA-854E-08E9DAC1DCF5}" type="presOf" srcId="{F787AD47-5971-4E73-88CB-D9C758FA0007}" destId="{08E93B0B-677F-4CE5-AAAB-27E83582B5D5}" srcOrd="0" destOrd="0" presId="urn:microsoft.com/office/officeart/2005/8/layout/vList2"/>
    <dgm:cxn modelId="{035B5C6A-267A-468C-97E0-7234A5BC24F4}" type="presOf" srcId="{4BF5F482-8BB5-4C3F-A211-06A775A577A5}" destId="{232C1496-6933-4D1F-8D0B-1CCF1752240B}" srcOrd="0" destOrd="0" presId="urn:microsoft.com/office/officeart/2005/8/layout/vList2"/>
    <dgm:cxn modelId="{882E6CB2-2679-4146-BFD6-D7ACB8DFA756}" srcId="{958F9B24-2F9E-4AD9-9564-C01CE6708DBC}" destId="{A3F8A587-4375-4B26-8348-CF80488BC22E}" srcOrd="1" destOrd="0" parTransId="{DA21DA00-BA84-41F4-B3FE-74184B24CB1C}" sibTransId="{66B03EE2-EDF2-42FD-9113-23A4AD3F0193}"/>
    <dgm:cxn modelId="{B65EE322-0B20-44D4-93BF-A17A6CEE43A1}" srcId="{4BF5F482-8BB5-4C3F-A211-06A775A577A5}" destId="{F787AD47-5971-4E73-88CB-D9C758FA0007}" srcOrd="0" destOrd="0" parTransId="{65267107-F2D9-49AE-8E5B-CBEBCF713B70}" sibTransId="{9B1BAE9A-1B34-430B-B1A8-E86416C925FC}"/>
    <dgm:cxn modelId="{5DB67907-E07C-40D1-930A-7E19CB00CDD4}" srcId="{F787AD47-5971-4E73-88CB-D9C758FA0007}" destId="{1365D729-399E-4A0A-B3D1-0D2FB89B50E3}" srcOrd="1" destOrd="0" parTransId="{EA411FD3-63FB-45FB-BE70-A7EA03D309AF}" sibTransId="{D547A4C5-C375-428A-BBCB-76E1E4613F12}"/>
    <dgm:cxn modelId="{6A3D0644-5DB9-4310-BCCA-439257FFE9EA}" type="presOf" srcId="{C409ACBF-0041-4C88-861A-4CAD90964158}" destId="{8461A4E0-C883-4D8C-8332-F009E615EA29}" srcOrd="0" destOrd="0" presId="urn:microsoft.com/office/officeart/2005/8/layout/vList2"/>
    <dgm:cxn modelId="{73BB4165-999A-4717-9780-5A7AF3CD1A68}" type="presOf" srcId="{18C0EA6A-A55A-456C-8A93-AE8BEB31BEE3}" destId="{8461A4E0-C883-4D8C-8332-F009E615EA29}" srcOrd="0" destOrd="2" presId="urn:microsoft.com/office/officeart/2005/8/layout/vList2"/>
    <dgm:cxn modelId="{2557E3F7-C7DE-42DD-A2C5-6C553C1EBF80}" srcId="{F787AD47-5971-4E73-88CB-D9C758FA0007}" destId="{18C0EA6A-A55A-456C-8A93-AE8BEB31BEE3}" srcOrd="2" destOrd="0" parTransId="{83FCBE90-7B63-47C7-AE42-D70FD8BD91AA}" sibTransId="{3D5C5DF0-F2FA-44C2-8C97-34CB34217F5D}"/>
    <dgm:cxn modelId="{DD31FC20-C313-49EA-82D5-F5DB4D133708}" type="presOf" srcId="{1365D729-399E-4A0A-B3D1-0D2FB89B50E3}" destId="{8461A4E0-C883-4D8C-8332-F009E615EA29}" srcOrd="0" destOrd="1" presId="urn:microsoft.com/office/officeart/2005/8/layout/vList2"/>
    <dgm:cxn modelId="{89DA401E-221D-4D09-BB1E-3EBC4392F27E}" srcId="{F787AD47-5971-4E73-88CB-D9C758FA0007}" destId="{F320456A-EA43-4CA3-9C7F-2EF28E365F0F}" srcOrd="4" destOrd="0" parTransId="{94D8F65F-4681-4A0D-963E-4F96B18DBC27}" sibTransId="{1DCD4754-7072-4020-B187-2F656E5B48D3}"/>
    <dgm:cxn modelId="{83FD9A16-4CD8-475A-B18E-B04E52EC9948}" srcId="{958F9B24-2F9E-4AD9-9564-C01CE6708DBC}" destId="{67C23540-5E75-44B7-847D-770D32C544B5}" srcOrd="0" destOrd="0" parTransId="{94AC45C8-496D-4121-8ECC-B6ABD49CC856}" sibTransId="{3FA3E438-4DAB-470A-B815-797F08A1230D}"/>
    <dgm:cxn modelId="{EA603F32-B4E0-4006-B5CA-A0CC368E7333}" type="presOf" srcId="{F320456A-EA43-4CA3-9C7F-2EF28E365F0F}" destId="{8461A4E0-C883-4D8C-8332-F009E615EA29}" srcOrd="0" destOrd="4" presId="urn:microsoft.com/office/officeart/2005/8/layout/vList2"/>
    <dgm:cxn modelId="{01CADFE9-C937-49C7-90D6-9B4A6D641527}" type="presOf" srcId="{A3F8A587-4375-4B26-8348-CF80488BC22E}" destId="{2EC526C7-1196-4304-90ED-49673CAF76C4}" srcOrd="0" destOrd="1" presId="urn:microsoft.com/office/officeart/2005/8/layout/vList2"/>
    <dgm:cxn modelId="{6131F169-2A89-4CC1-92C5-7F35C452DA2C}" srcId="{F787AD47-5971-4E73-88CB-D9C758FA0007}" destId="{C409ACBF-0041-4C88-861A-4CAD90964158}" srcOrd="0" destOrd="0" parTransId="{77F9E235-8254-40E3-9491-EF189AB17108}" sibTransId="{E7241437-AF56-49EB-AAE3-E8A3A2225587}"/>
    <dgm:cxn modelId="{34918D70-8D51-4000-9997-3E9CE14448DA}" type="presOf" srcId="{ECF997E4-EA51-4AB9-8839-14AC6788E48C}" destId="{07B1320D-17B2-468F-B0B2-095216086CE4}" srcOrd="0" destOrd="0" presId="urn:microsoft.com/office/officeart/2005/8/layout/vList2"/>
    <dgm:cxn modelId="{3009E2C1-DEB3-4AE2-BD3B-28EC55813FEB}" type="presOf" srcId="{67C23540-5E75-44B7-847D-770D32C544B5}" destId="{2EC526C7-1196-4304-90ED-49673CAF76C4}" srcOrd="0" destOrd="0" presId="urn:microsoft.com/office/officeart/2005/8/layout/vList2"/>
    <dgm:cxn modelId="{4949B5B2-1808-43C5-B7A3-10070EE22EE1}" srcId="{4BF5F482-8BB5-4C3F-A211-06A775A577A5}" destId="{ECF997E4-EA51-4AB9-8839-14AC6788E48C}" srcOrd="1" destOrd="0" parTransId="{E4A9E84E-992E-44BC-A3B0-183C15855D65}" sibTransId="{F883333C-2AD2-49F5-9D0D-A95EBCFFEEF2}"/>
    <dgm:cxn modelId="{74D37916-E425-479A-9C7B-9812F371C33A}" srcId="{4BF5F482-8BB5-4C3F-A211-06A775A577A5}" destId="{958F9B24-2F9E-4AD9-9564-C01CE6708DBC}" srcOrd="2" destOrd="0" parTransId="{0A94B3F7-3DD8-4117-A19C-3DAE7BBF3F4F}" sibTransId="{32C0D988-5ABC-44FE-9A30-DA8F4DBEE764}"/>
    <dgm:cxn modelId="{A2C0D8E2-10B6-47D1-8438-6E181224CB0D}" type="presOf" srcId="{958F9B24-2F9E-4AD9-9564-C01CE6708DBC}" destId="{ECCD0DF9-DD61-4F0F-BB0F-01B3E48E85D6}" srcOrd="0" destOrd="0" presId="urn:microsoft.com/office/officeart/2005/8/layout/vList2"/>
    <dgm:cxn modelId="{7AC3B2D2-4039-4F5A-9AD1-747877A7090F}" type="presParOf" srcId="{232C1496-6933-4D1F-8D0B-1CCF1752240B}" destId="{08E93B0B-677F-4CE5-AAAB-27E83582B5D5}" srcOrd="0" destOrd="0" presId="urn:microsoft.com/office/officeart/2005/8/layout/vList2"/>
    <dgm:cxn modelId="{D16EF671-EDBA-46FD-AFDE-E3278A455BCF}" type="presParOf" srcId="{232C1496-6933-4D1F-8D0B-1CCF1752240B}" destId="{8461A4E0-C883-4D8C-8332-F009E615EA29}" srcOrd="1" destOrd="0" presId="urn:microsoft.com/office/officeart/2005/8/layout/vList2"/>
    <dgm:cxn modelId="{EA5AD91A-CAE3-4D4C-B039-5E4D2FBE75A6}" type="presParOf" srcId="{232C1496-6933-4D1F-8D0B-1CCF1752240B}" destId="{07B1320D-17B2-468F-B0B2-095216086CE4}" srcOrd="2" destOrd="0" presId="urn:microsoft.com/office/officeart/2005/8/layout/vList2"/>
    <dgm:cxn modelId="{479CDD46-B9FF-4172-8AEA-8DB8326B546D}" type="presParOf" srcId="{232C1496-6933-4D1F-8D0B-1CCF1752240B}" destId="{2182476E-7D8A-4BEA-97C3-7BCD1B411E2D}" srcOrd="3" destOrd="0" presId="urn:microsoft.com/office/officeart/2005/8/layout/vList2"/>
    <dgm:cxn modelId="{A41AFA43-9CA5-494D-8D33-4C60E0111265}" type="presParOf" srcId="{232C1496-6933-4D1F-8D0B-1CCF1752240B}" destId="{ECCD0DF9-DD61-4F0F-BB0F-01B3E48E85D6}" srcOrd="4" destOrd="0" presId="urn:microsoft.com/office/officeart/2005/8/layout/vList2"/>
    <dgm:cxn modelId="{3DA3C509-5562-4CA1-A73E-E8C6864D144D}" type="presParOf" srcId="{232C1496-6933-4D1F-8D0B-1CCF1752240B}" destId="{2EC526C7-1196-4304-90ED-49673CAF76C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A5036B-FEA8-432D-B17C-5F560BF3D25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7B2DBB-2B8A-4083-964C-B1A92DF78018}">
      <dgm:prSet/>
      <dgm:spPr/>
      <dgm:t>
        <a:bodyPr/>
        <a:lstStyle/>
        <a:p>
          <a:pPr rtl="0"/>
          <a:r>
            <a:rPr lang="en-US" b="1" smtClean="0"/>
            <a:t>Data backed by underlying SQL database</a:t>
          </a:r>
          <a:endParaRPr lang="en-US"/>
        </a:p>
      </dgm:t>
    </dgm:pt>
    <dgm:pt modelId="{B3816773-0B76-4ECE-B508-77AC937A6CD1}" type="parTrans" cxnId="{25424A87-DB2B-4E55-8B13-C01D0B8E4BD3}">
      <dgm:prSet/>
      <dgm:spPr/>
      <dgm:t>
        <a:bodyPr/>
        <a:lstStyle/>
        <a:p>
          <a:endParaRPr lang="en-US"/>
        </a:p>
      </dgm:t>
    </dgm:pt>
    <dgm:pt modelId="{B0D2ED50-59C8-4428-AFB3-AAF09A912525}" type="sibTrans" cxnId="{25424A87-DB2B-4E55-8B13-C01D0B8E4BD3}">
      <dgm:prSet/>
      <dgm:spPr/>
      <dgm:t>
        <a:bodyPr/>
        <a:lstStyle/>
        <a:p>
          <a:endParaRPr lang="en-US"/>
        </a:p>
      </dgm:t>
    </dgm:pt>
    <dgm:pt modelId="{6A15C80D-92FC-41A4-86BE-10ABFB8FCF8B}">
      <dgm:prSet/>
      <dgm:spPr/>
      <dgm:t>
        <a:bodyPr/>
        <a:lstStyle/>
        <a:p>
          <a:pPr rtl="0"/>
          <a:r>
            <a:rPr lang="en-US" b="1" smtClean="0"/>
            <a:t>Underlying SQL types</a:t>
          </a:r>
          <a:endParaRPr lang="en-US"/>
        </a:p>
      </dgm:t>
    </dgm:pt>
    <dgm:pt modelId="{F49066AE-2AB0-49CA-8A2F-CD0253467F53}" type="parTrans" cxnId="{43A9BF20-FF21-4CC2-9F1F-E452C73992A5}">
      <dgm:prSet/>
      <dgm:spPr/>
      <dgm:t>
        <a:bodyPr/>
        <a:lstStyle/>
        <a:p>
          <a:endParaRPr lang="en-US"/>
        </a:p>
      </dgm:t>
    </dgm:pt>
    <dgm:pt modelId="{054E028B-823F-4B7B-9DBF-ED7665979C06}" type="sibTrans" cxnId="{43A9BF20-FF21-4CC2-9F1F-E452C73992A5}">
      <dgm:prSet/>
      <dgm:spPr/>
      <dgm:t>
        <a:bodyPr/>
        <a:lstStyle/>
        <a:p>
          <a:endParaRPr lang="en-US"/>
        </a:p>
      </dgm:t>
    </dgm:pt>
    <dgm:pt modelId="{6D5054EB-8A0B-4CFE-8FFA-F2263E008637}">
      <dgm:prSet/>
      <dgm:spPr/>
      <dgm:t>
        <a:bodyPr/>
        <a:lstStyle/>
        <a:p>
          <a:pPr rtl="0"/>
          <a:r>
            <a:rPr lang="en-US" smtClean="0"/>
            <a:t>float(53)</a:t>
          </a:r>
          <a:endParaRPr lang="en-US"/>
        </a:p>
      </dgm:t>
    </dgm:pt>
    <dgm:pt modelId="{5DCCDB84-3C03-49D6-B4BC-B753AB75D4DC}" type="parTrans" cxnId="{2074453D-7EF7-4C4F-9283-996764F5728C}">
      <dgm:prSet/>
      <dgm:spPr/>
      <dgm:t>
        <a:bodyPr/>
        <a:lstStyle/>
        <a:p>
          <a:endParaRPr lang="en-US"/>
        </a:p>
      </dgm:t>
    </dgm:pt>
    <dgm:pt modelId="{D45BFA81-B658-4DE6-8AA0-2817C0DD1682}" type="sibTrans" cxnId="{2074453D-7EF7-4C4F-9283-996764F5728C}">
      <dgm:prSet/>
      <dgm:spPr/>
      <dgm:t>
        <a:bodyPr/>
        <a:lstStyle/>
        <a:p>
          <a:endParaRPr lang="en-US"/>
        </a:p>
      </dgm:t>
    </dgm:pt>
    <dgm:pt modelId="{CFC2BE8E-BB25-4FC3-B82B-4BF7AEBF0728}">
      <dgm:prSet/>
      <dgm:spPr/>
      <dgm:t>
        <a:bodyPr/>
        <a:lstStyle/>
        <a:p>
          <a:pPr rtl="0"/>
          <a:r>
            <a:rPr lang="en-US" smtClean="0"/>
            <a:t>Bit</a:t>
          </a:r>
          <a:endParaRPr lang="en-US"/>
        </a:p>
      </dgm:t>
    </dgm:pt>
    <dgm:pt modelId="{EE755B03-E466-4259-B1B2-0A7241990D6F}" type="parTrans" cxnId="{B2BBF1CB-E6F7-43A5-AC35-A97136DF7CBD}">
      <dgm:prSet/>
      <dgm:spPr/>
      <dgm:t>
        <a:bodyPr/>
        <a:lstStyle/>
        <a:p>
          <a:endParaRPr lang="en-US"/>
        </a:p>
      </dgm:t>
    </dgm:pt>
    <dgm:pt modelId="{7C3DDE07-799C-4A91-99D7-718CEAEAFAF2}" type="sibTrans" cxnId="{B2BBF1CB-E6F7-43A5-AC35-A97136DF7CBD}">
      <dgm:prSet/>
      <dgm:spPr/>
      <dgm:t>
        <a:bodyPr/>
        <a:lstStyle/>
        <a:p>
          <a:endParaRPr lang="en-US"/>
        </a:p>
      </dgm:t>
    </dgm:pt>
    <dgm:pt modelId="{6BFC72C5-BB32-4BBB-9218-13A9BC252EF0}">
      <dgm:prSet/>
      <dgm:spPr/>
      <dgm:t>
        <a:bodyPr/>
        <a:lstStyle/>
        <a:p>
          <a:pPr rtl="0"/>
          <a:r>
            <a:rPr lang="en-US" smtClean="0"/>
            <a:t>DateTimeOffset(3)</a:t>
          </a:r>
          <a:endParaRPr lang="en-US"/>
        </a:p>
      </dgm:t>
    </dgm:pt>
    <dgm:pt modelId="{EF40D7A2-CA5E-4CB0-9CA0-BE65EAAB9183}" type="parTrans" cxnId="{84156C5E-0633-46DD-A382-699A8F1B802E}">
      <dgm:prSet/>
      <dgm:spPr/>
      <dgm:t>
        <a:bodyPr/>
        <a:lstStyle/>
        <a:p>
          <a:endParaRPr lang="en-US"/>
        </a:p>
      </dgm:t>
    </dgm:pt>
    <dgm:pt modelId="{6AB5097E-97EC-4E30-892F-11343C1A433C}" type="sibTrans" cxnId="{84156C5E-0633-46DD-A382-699A8F1B802E}">
      <dgm:prSet/>
      <dgm:spPr/>
      <dgm:t>
        <a:bodyPr/>
        <a:lstStyle/>
        <a:p>
          <a:endParaRPr lang="en-US"/>
        </a:p>
      </dgm:t>
    </dgm:pt>
    <dgm:pt modelId="{B9E52495-043D-436C-9B7B-F6CFFF408CCE}">
      <dgm:prSet/>
      <dgm:spPr/>
      <dgm:t>
        <a:bodyPr/>
        <a:lstStyle/>
        <a:p>
          <a:pPr rtl="0"/>
          <a:r>
            <a:rPr lang="en-US" smtClean="0"/>
            <a:t>nvarchar(max)</a:t>
          </a:r>
          <a:endParaRPr lang="en-US"/>
        </a:p>
      </dgm:t>
    </dgm:pt>
    <dgm:pt modelId="{388DFC64-BDC6-407B-9907-8DA8C01B6078}" type="parTrans" cxnId="{2824A754-AF6E-45E0-AFAE-93548EB637E7}">
      <dgm:prSet/>
      <dgm:spPr/>
      <dgm:t>
        <a:bodyPr/>
        <a:lstStyle/>
        <a:p>
          <a:endParaRPr lang="en-US"/>
        </a:p>
      </dgm:t>
    </dgm:pt>
    <dgm:pt modelId="{F2383002-DFAD-4684-A18E-7BEA983F53C3}" type="sibTrans" cxnId="{2824A754-AF6E-45E0-AFAE-93548EB637E7}">
      <dgm:prSet/>
      <dgm:spPr/>
      <dgm:t>
        <a:bodyPr/>
        <a:lstStyle/>
        <a:p>
          <a:endParaRPr lang="en-US"/>
        </a:p>
      </dgm:t>
    </dgm:pt>
    <dgm:pt modelId="{9F87CFFB-50C3-4A55-B109-9F8663F6AB03}">
      <dgm:prSet/>
      <dgm:spPr/>
      <dgm:t>
        <a:bodyPr/>
        <a:lstStyle/>
        <a:p>
          <a:pPr rtl="0"/>
          <a:r>
            <a:rPr lang="en-US" b="1" smtClean="0"/>
            <a:t>Ways to create/Modify schema</a:t>
          </a:r>
          <a:endParaRPr lang="en-US"/>
        </a:p>
      </dgm:t>
    </dgm:pt>
    <dgm:pt modelId="{9B8A23DF-B8B1-4BD7-958A-F7E4DC360AE4}" type="parTrans" cxnId="{950DB665-FAA5-47B3-A9B1-73A88D361804}">
      <dgm:prSet/>
      <dgm:spPr/>
      <dgm:t>
        <a:bodyPr/>
        <a:lstStyle/>
        <a:p>
          <a:endParaRPr lang="en-US"/>
        </a:p>
      </dgm:t>
    </dgm:pt>
    <dgm:pt modelId="{B791CF15-1ED7-4BD7-BEE4-EC7ACFE9FA19}" type="sibTrans" cxnId="{950DB665-FAA5-47B3-A9B1-73A88D361804}">
      <dgm:prSet/>
      <dgm:spPr/>
      <dgm:t>
        <a:bodyPr/>
        <a:lstStyle/>
        <a:p>
          <a:endParaRPr lang="en-US"/>
        </a:p>
      </dgm:t>
    </dgm:pt>
    <dgm:pt modelId="{B2F7B976-A9D3-4422-8C25-A65BB8391E0D}">
      <dgm:prSet/>
      <dgm:spPr/>
      <dgm:t>
        <a:bodyPr/>
        <a:lstStyle/>
        <a:p>
          <a:pPr rtl="0"/>
          <a:r>
            <a:rPr lang="en-US" smtClean="0"/>
            <a:t>Dynamic generation</a:t>
          </a:r>
          <a:endParaRPr lang="en-US"/>
        </a:p>
      </dgm:t>
    </dgm:pt>
    <dgm:pt modelId="{6AE8D653-E645-4E7F-A8D4-55036C6E0BF3}" type="parTrans" cxnId="{36D61849-740E-462D-9A35-C8D3244A748A}">
      <dgm:prSet/>
      <dgm:spPr/>
      <dgm:t>
        <a:bodyPr/>
        <a:lstStyle/>
        <a:p>
          <a:endParaRPr lang="en-US"/>
        </a:p>
      </dgm:t>
    </dgm:pt>
    <dgm:pt modelId="{A6846AE6-49F3-4350-A084-826D384DFD3C}" type="sibTrans" cxnId="{36D61849-740E-462D-9A35-C8D3244A748A}">
      <dgm:prSet/>
      <dgm:spPr/>
      <dgm:t>
        <a:bodyPr/>
        <a:lstStyle/>
        <a:p>
          <a:endParaRPr lang="en-US"/>
        </a:p>
      </dgm:t>
    </dgm:pt>
    <dgm:pt modelId="{8E531B98-4321-437D-9A95-67C28B0D1B09}">
      <dgm:prSet/>
      <dgm:spPr/>
      <dgm:t>
        <a:bodyPr/>
        <a:lstStyle/>
        <a:p>
          <a:pPr rtl="0"/>
          <a:r>
            <a:rPr lang="en-US" smtClean="0"/>
            <a:t>Change schema in SQL Server Management Studio</a:t>
          </a:r>
          <a:endParaRPr lang="en-US"/>
        </a:p>
      </dgm:t>
    </dgm:pt>
    <dgm:pt modelId="{8531400A-F8FA-41AC-BEFA-3A3893A263D4}" type="parTrans" cxnId="{57B2B840-3C1A-4A12-91B8-EC0A85797FE7}">
      <dgm:prSet/>
      <dgm:spPr/>
      <dgm:t>
        <a:bodyPr/>
        <a:lstStyle/>
        <a:p>
          <a:endParaRPr lang="en-US"/>
        </a:p>
      </dgm:t>
    </dgm:pt>
    <dgm:pt modelId="{97052E89-A5D4-460A-B7D6-FE3D9CD58372}" type="sibTrans" cxnId="{57B2B840-3C1A-4A12-91B8-EC0A85797FE7}">
      <dgm:prSet/>
      <dgm:spPr/>
      <dgm:t>
        <a:bodyPr/>
        <a:lstStyle/>
        <a:p>
          <a:endParaRPr lang="en-US"/>
        </a:p>
      </dgm:t>
    </dgm:pt>
    <dgm:pt modelId="{05BBF6CF-12B0-478F-91DE-128426A095B3}">
      <dgm:prSet/>
      <dgm:spPr/>
      <dgm:t>
        <a:bodyPr/>
        <a:lstStyle/>
        <a:p>
          <a:pPr rtl="0"/>
          <a:r>
            <a:rPr lang="en-US" smtClean="0"/>
            <a:t>Management portal tool for SQL database</a:t>
          </a:r>
          <a:endParaRPr lang="en-US"/>
        </a:p>
      </dgm:t>
    </dgm:pt>
    <dgm:pt modelId="{D09D4C07-0852-4E59-8E3F-1C4A723C8FDE}" type="parTrans" cxnId="{C07A5454-09A1-4B85-B970-239B1BACA242}">
      <dgm:prSet/>
      <dgm:spPr/>
      <dgm:t>
        <a:bodyPr/>
        <a:lstStyle/>
        <a:p>
          <a:endParaRPr lang="en-US"/>
        </a:p>
      </dgm:t>
    </dgm:pt>
    <dgm:pt modelId="{A280FC3D-13BC-40CC-BA87-BB95384B72A2}" type="sibTrans" cxnId="{C07A5454-09A1-4B85-B970-239B1BACA242}">
      <dgm:prSet/>
      <dgm:spPr/>
      <dgm:t>
        <a:bodyPr/>
        <a:lstStyle/>
        <a:p>
          <a:endParaRPr lang="en-US"/>
        </a:p>
      </dgm:t>
    </dgm:pt>
    <dgm:pt modelId="{7B2153A9-6113-448E-859C-AE6DE47A010B}">
      <dgm:prSet/>
      <dgm:spPr/>
      <dgm:t>
        <a:bodyPr/>
        <a:lstStyle/>
        <a:p>
          <a:pPr rtl="0"/>
          <a:r>
            <a:rPr lang="en-US" b="1" dirty="0" smtClean="0"/>
            <a:t>Id (string) field required</a:t>
          </a:r>
          <a:endParaRPr lang="en-US" dirty="0"/>
        </a:p>
      </dgm:t>
    </dgm:pt>
    <dgm:pt modelId="{389E2963-B06E-4920-9B69-E65087B15E05}" type="parTrans" cxnId="{D2D9C2F5-2611-49FB-8D2A-F0E64EFD78B4}">
      <dgm:prSet/>
      <dgm:spPr/>
      <dgm:t>
        <a:bodyPr/>
        <a:lstStyle/>
        <a:p>
          <a:endParaRPr lang="en-US"/>
        </a:p>
      </dgm:t>
    </dgm:pt>
    <dgm:pt modelId="{E99D4B2E-D6C9-4313-8E61-9BA75163A12C}" type="sibTrans" cxnId="{D2D9C2F5-2611-49FB-8D2A-F0E64EFD78B4}">
      <dgm:prSet/>
      <dgm:spPr/>
      <dgm:t>
        <a:bodyPr/>
        <a:lstStyle/>
        <a:p>
          <a:endParaRPr lang="en-US"/>
        </a:p>
      </dgm:t>
    </dgm:pt>
    <dgm:pt modelId="{541F1F79-B204-4D18-8872-77D8C8BFA3BD}">
      <dgm:prSet/>
      <dgm:spPr/>
      <dgm:t>
        <a:bodyPr/>
        <a:lstStyle/>
        <a:p>
          <a:pPr rtl="0"/>
          <a:r>
            <a:rPr lang="en-US" b="1" smtClean="0"/>
            <a:t>Transactions</a:t>
          </a:r>
          <a:endParaRPr lang="en-US"/>
        </a:p>
      </dgm:t>
    </dgm:pt>
    <dgm:pt modelId="{57D1415C-5784-4CE4-AED8-C4520070F032}" type="parTrans" cxnId="{855EF22D-46DB-4DDA-86C2-BA6D26CA38A1}">
      <dgm:prSet/>
      <dgm:spPr/>
      <dgm:t>
        <a:bodyPr/>
        <a:lstStyle/>
        <a:p>
          <a:endParaRPr lang="en-US"/>
        </a:p>
      </dgm:t>
    </dgm:pt>
    <dgm:pt modelId="{6AE1CD3F-C749-4144-A266-3398278A10CE}" type="sibTrans" cxnId="{855EF22D-46DB-4DDA-86C2-BA6D26CA38A1}">
      <dgm:prSet/>
      <dgm:spPr/>
      <dgm:t>
        <a:bodyPr/>
        <a:lstStyle/>
        <a:p>
          <a:endParaRPr lang="en-US"/>
        </a:p>
      </dgm:t>
    </dgm:pt>
    <dgm:pt modelId="{8EEE4C56-12C8-4C16-B08A-51D4445253EE}">
      <dgm:prSet/>
      <dgm:spPr/>
      <dgm:t>
        <a:bodyPr/>
        <a:lstStyle/>
        <a:p>
          <a:pPr rtl="0"/>
          <a:r>
            <a:rPr lang="en-US" smtClean="0"/>
            <a:t>Separate calls, separate transactions</a:t>
          </a:r>
          <a:endParaRPr lang="en-US"/>
        </a:p>
      </dgm:t>
    </dgm:pt>
    <dgm:pt modelId="{5E7DDC57-1BFC-4C37-85C0-7BCE20EDDE23}" type="parTrans" cxnId="{736F85C1-410A-4812-B90B-4EE37BED9017}">
      <dgm:prSet/>
      <dgm:spPr/>
      <dgm:t>
        <a:bodyPr/>
        <a:lstStyle/>
        <a:p>
          <a:endParaRPr lang="en-US"/>
        </a:p>
      </dgm:t>
    </dgm:pt>
    <dgm:pt modelId="{AC983AA5-4A6D-43D7-A1B3-F09DB1B9BDB1}" type="sibTrans" cxnId="{736F85C1-410A-4812-B90B-4EE37BED9017}">
      <dgm:prSet/>
      <dgm:spPr/>
      <dgm:t>
        <a:bodyPr/>
        <a:lstStyle/>
        <a:p>
          <a:endParaRPr lang="en-US"/>
        </a:p>
      </dgm:t>
    </dgm:pt>
    <dgm:pt modelId="{78F435BB-8AC7-45D8-B632-595E1FD60F3E}">
      <dgm:prSet/>
      <dgm:spPr/>
      <dgm:t>
        <a:bodyPr/>
        <a:lstStyle/>
        <a:p>
          <a:pPr rtl="0"/>
          <a:r>
            <a:rPr lang="en-US" dirty="0" smtClean="0"/>
            <a:t>One call with multiple records, possibly one transaction using “</a:t>
          </a:r>
          <a:r>
            <a:rPr lang="en-US" dirty="0" err="1" smtClean="0"/>
            <a:t>mssql</a:t>
          </a:r>
          <a:r>
            <a:rPr lang="en-US" dirty="0" smtClean="0"/>
            <a:t>” object</a:t>
          </a:r>
          <a:endParaRPr lang="en-US" dirty="0"/>
        </a:p>
      </dgm:t>
    </dgm:pt>
    <dgm:pt modelId="{AC060CD1-355D-4C29-B00E-9EDD8FB4E4CB}" type="parTrans" cxnId="{867C8599-D960-4A98-AE0F-E62B752F6983}">
      <dgm:prSet/>
      <dgm:spPr/>
      <dgm:t>
        <a:bodyPr/>
        <a:lstStyle/>
        <a:p>
          <a:endParaRPr lang="en-US"/>
        </a:p>
      </dgm:t>
    </dgm:pt>
    <dgm:pt modelId="{D580B150-447B-44E2-85F6-1CD552B392D2}" type="sibTrans" cxnId="{867C8599-D960-4A98-AE0F-E62B752F6983}">
      <dgm:prSet/>
      <dgm:spPr/>
      <dgm:t>
        <a:bodyPr/>
        <a:lstStyle/>
        <a:p>
          <a:endParaRPr lang="en-US"/>
        </a:p>
      </dgm:t>
    </dgm:pt>
    <dgm:pt modelId="{688E45AD-92F2-4AE5-B4C0-E087B304DA1F}" type="pres">
      <dgm:prSet presAssocID="{69A5036B-FEA8-432D-B17C-5F560BF3D2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637065-119E-4225-B5B8-11DF6FA82BEA}" type="pres">
      <dgm:prSet presAssocID="{657B2DBB-2B8A-4083-964C-B1A92DF78018}" presName="parentLin" presStyleCnt="0"/>
      <dgm:spPr/>
    </dgm:pt>
    <dgm:pt modelId="{FBFD3662-B0F7-426C-A728-254AEB365352}" type="pres">
      <dgm:prSet presAssocID="{657B2DBB-2B8A-4083-964C-B1A92DF78018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85A3164A-C1A1-4F33-9B1E-1304E7BA37C9}" type="pres">
      <dgm:prSet presAssocID="{657B2DBB-2B8A-4083-964C-B1A92DF7801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539A5-8F77-41F6-BB0E-D020152DCF99}" type="pres">
      <dgm:prSet presAssocID="{657B2DBB-2B8A-4083-964C-B1A92DF78018}" presName="negativeSpace" presStyleCnt="0"/>
      <dgm:spPr/>
    </dgm:pt>
    <dgm:pt modelId="{99EFEAC7-B53A-4CF5-AE17-63672181F507}" type="pres">
      <dgm:prSet presAssocID="{657B2DBB-2B8A-4083-964C-B1A92DF78018}" presName="childText" presStyleLbl="conFgAcc1" presStyleIdx="0" presStyleCnt="5">
        <dgm:presLayoutVars>
          <dgm:bulletEnabled val="1"/>
        </dgm:presLayoutVars>
      </dgm:prSet>
      <dgm:spPr/>
    </dgm:pt>
    <dgm:pt modelId="{3E72A8C7-2C27-4321-BB0F-E2A59773D00A}" type="pres">
      <dgm:prSet presAssocID="{B0D2ED50-59C8-4428-AFB3-AAF09A912525}" presName="spaceBetweenRectangles" presStyleCnt="0"/>
      <dgm:spPr/>
    </dgm:pt>
    <dgm:pt modelId="{96E5CA04-7F56-4931-8C84-60340BA0863F}" type="pres">
      <dgm:prSet presAssocID="{6A15C80D-92FC-41A4-86BE-10ABFB8FCF8B}" presName="parentLin" presStyleCnt="0"/>
      <dgm:spPr/>
    </dgm:pt>
    <dgm:pt modelId="{3B7C3A8D-A417-4EB4-85C1-4ED87ED60913}" type="pres">
      <dgm:prSet presAssocID="{6A15C80D-92FC-41A4-86BE-10ABFB8FCF8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E9EF78D-86DB-44D4-98C8-D988709C10A5}" type="pres">
      <dgm:prSet presAssocID="{6A15C80D-92FC-41A4-86BE-10ABFB8FCF8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FEC604-063F-4FB4-8792-05070F9AD216}" type="pres">
      <dgm:prSet presAssocID="{6A15C80D-92FC-41A4-86BE-10ABFB8FCF8B}" presName="negativeSpace" presStyleCnt="0"/>
      <dgm:spPr/>
    </dgm:pt>
    <dgm:pt modelId="{72F54565-8276-4117-8034-EBD8431FFC0B}" type="pres">
      <dgm:prSet presAssocID="{6A15C80D-92FC-41A4-86BE-10ABFB8FCF8B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17BD00-6BD4-4710-89B1-2919BF540C24}" type="pres">
      <dgm:prSet presAssocID="{054E028B-823F-4B7B-9DBF-ED7665979C06}" presName="spaceBetweenRectangles" presStyleCnt="0"/>
      <dgm:spPr/>
    </dgm:pt>
    <dgm:pt modelId="{A31640F5-66AA-4558-B768-75A113DBE1F4}" type="pres">
      <dgm:prSet presAssocID="{9F87CFFB-50C3-4A55-B109-9F8663F6AB03}" presName="parentLin" presStyleCnt="0"/>
      <dgm:spPr/>
    </dgm:pt>
    <dgm:pt modelId="{A0669C96-AE94-4100-8CBA-329B45B0E22F}" type="pres">
      <dgm:prSet presAssocID="{9F87CFFB-50C3-4A55-B109-9F8663F6AB03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9D1BEFE1-BD8C-4756-B027-5CAAA0A33E06}" type="pres">
      <dgm:prSet presAssocID="{9F87CFFB-50C3-4A55-B109-9F8663F6AB0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2CB9E9-E35A-4B56-A338-F8E580F3BC0D}" type="pres">
      <dgm:prSet presAssocID="{9F87CFFB-50C3-4A55-B109-9F8663F6AB03}" presName="negativeSpace" presStyleCnt="0"/>
      <dgm:spPr/>
    </dgm:pt>
    <dgm:pt modelId="{962F972A-600D-418C-8A80-F0B03EA8C534}" type="pres">
      <dgm:prSet presAssocID="{9F87CFFB-50C3-4A55-B109-9F8663F6AB03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971AB-AA2A-4813-96CF-CA6F74096CFC}" type="pres">
      <dgm:prSet presAssocID="{B791CF15-1ED7-4BD7-BEE4-EC7ACFE9FA19}" presName="spaceBetweenRectangles" presStyleCnt="0"/>
      <dgm:spPr/>
    </dgm:pt>
    <dgm:pt modelId="{934BD494-59EF-4B86-8835-8BF928ACA40D}" type="pres">
      <dgm:prSet presAssocID="{7B2153A9-6113-448E-859C-AE6DE47A010B}" presName="parentLin" presStyleCnt="0"/>
      <dgm:spPr/>
    </dgm:pt>
    <dgm:pt modelId="{10336849-FC03-4899-AD1B-DFCE43517625}" type="pres">
      <dgm:prSet presAssocID="{7B2153A9-6113-448E-859C-AE6DE47A010B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698139E8-56EA-4905-93D3-9EDC49B43FE4}" type="pres">
      <dgm:prSet presAssocID="{7B2153A9-6113-448E-859C-AE6DE47A010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D5B226-6B15-44BB-A13F-27A3DECA7C44}" type="pres">
      <dgm:prSet presAssocID="{7B2153A9-6113-448E-859C-AE6DE47A010B}" presName="negativeSpace" presStyleCnt="0"/>
      <dgm:spPr/>
    </dgm:pt>
    <dgm:pt modelId="{802CF8D3-7A0A-4529-8431-604D65A039E6}" type="pres">
      <dgm:prSet presAssocID="{7B2153A9-6113-448E-859C-AE6DE47A010B}" presName="childText" presStyleLbl="conFgAcc1" presStyleIdx="3" presStyleCnt="5">
        <dgm:presLayoutVars>
          <dgm:bulletEnabled val="1"/>
        </dgm:presLayoutVars>
      </dgm:prSet>
      <dgm:spPr/>
    </dgm:pt>
    <dgm:pt modelId="{B29AEA1C-9C5E-4184-B602-02C8790F23B2}" type="pres">
      <dgm:prSet presAssocID="{E99D4B2E-D6C9-4313-8E61-9BA75163A12C}" presName="spaceBetweenRectangles" presStyleCnt="0"/>
      <dgm:spPr/>
    </dgm:pt>
    <dgm:pt modelId="{8C9B6A79-B83C-4276-82D9-6420DB49B6B1}" type="pres">
      <dgm:prSet presAssocID="{541F1F79-B204-4D18-8872-77D8C8BFA3BD}" presName="parentLin" presStyleCnt="0"/>
      <dgm:spPr/>
    </dgm:pt>
    <dgm:pt modelId="{3F2B3124-F2DC-45D2-BE92-AA1786F0F2B3}" type="pres">
      <dgm:prSet presAssocID="{541F1F79-B204-4D18-8872-77D8C8BFA3BD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D5065AD8-1725-47D8-B7A4-2BF4AB17396F}" type="pres">
      <dgm:prSet presAssocID="{541F1F79-B204-4D18-8872-77D8C8BFA3B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FDF5D-DE0F-46C6-BAF5-9351F507EAAD}" type="pres">
      <dgm:prSet presAssocID="{541F1F79-B204-4D18-8872-77D8C8BFA3BD}" presName="negativeSpace" presStyleCnt="0"/>
      <dgm:spPr/>
    </dgm:pt>
    <dgm:pt modelId="{271F71EE-9C99-4C40-9D66-E4D510AE8EF5}" type="pres">
      <dgm:prSet presAssocID="{541F1F79-B204-4D18-8872-77D8C8BFA3BD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A9BF20-FF21-4CC2-9F1F-E452C73992A5}" srcId="{69A5036B-FEA8-432D-B17C-5F560BF3D25E}" destId="{6A15C80D-92FC-41A4-86BE-10ABFB8FCF8B}" srcOrd="1" destOrd="0" parTransId="{F49066AE-2AB0-49CA-8A2F-CD0253467F53}" sibTransId="{054E028B-823F-4B7B-9DBF-ED7665979C06}"/>
    <dgm:cxn modelId="{2D53BA96-A0B7-4AF8-A00D-E55026843A90}" type="presOf" srcId="{6A15C80D-92FC-41A4-86BE-10ABFB8FCF8B}" destId="{FE9EF78D-86DB-44D4-98C8-D988709C10A5}" srcOrd="1" destOrd="0" presId="urn:microsoft.com/office/officeart/2005/8/layout/list1"/>
    <dgm:cxn modelId="{E3AEB6D6-036E-439F-802B-7B68AE22D788}" type="presOf" srcId="{657B2DBB-2B8A-4083-964C-B1A92DF78018}" destId="{FBFD3662-B0F7-426C-A728-254AEB365352}" srcOrd="0" destOrd="0" presId="urn:microsoft.com/office/officeart/2005/8/layout/list1"/>
    <dgm:cxn modelId="{06E4D25F-24D8-4B27-9124-A6B431C67AC0}" type="presOf" srcId="{CFC2BE8E-BB25-4FC3-B82B-4BF7AEBF0728}" destId="{72F54565-8276-4117-8034-EBD8431FFC0B}" srcOrd="0" destOrd="1" presId="urn:microsoft.com/office/officeart/2005/8/layout/list1"/>
    <dgm:cxn modelId="{C07A5454-09A1-4B85-B970-239B1BACA242}" srcId="{9F87CFFB-50C3-4A55-B109-9F8663F6AB03}" destId="{05BBF6CF-12B0-478F-91DE-128426A095B3}" srcOrd="2" destOrd="0" parTransId="{D09D4C07-0852-4E59-8E3F-1C4A723C8FDE}" sibTransId="{A280FC3D-13BC-40CC-BA87-BB95384B72A2}"/>
    <dgm:cxn modelId="{B2BBF1CB-E6F7-43A5-AC35-A97136DF7CBD}" srcId="{6A15C80D-92FC-41A4-86BE-10ABFB8FCF8B}" destId="{CFC2BE8E-BB25-4FC3-B82B-4BF7AEBF0728}" srcOrd="1" destOrd="0" parTransId="{EE755B03-E466-4259-B1B2-0A7241990D6F}" sibTransId="{7C3DDE07-799C-4A91-99D7-718CEAEAFAF2}"/>
    <dgm:cxn modelId="{895F32CF-FEAC-43EC-9FA1-5F844BDD7CBA}" type="presOf" srcId="{7B2153A9-6113-448E-859C-AE6DE47A010B}" destId="{10336849-FC03-4899-AD1B-DFCE43517625}" srcOrd="0" destOrd="0" presId="urn:microsoft.com/office/officeart/2005/8/layout/list1"/>
    <dgm:cxn modelId="{36F88166-A094-4567-A77B-E173039DDE5E}" type="presOf" srcId="{541F1F79-B204-4D18-8872-77D8C8BFA3BD}" destId="{D5065AD8-1725-47D8-B7A4-2BF4AB17396F}" srcOrd="1" destOrd="0" presId="urn:microsoft.com/office/officeart/2005/8/layout/list1"/>
    <dgm:cxn modelId="{242A5FF8-5C3A-40D7-A46C-3A1C3972E7DF}" type="presOf" srcId="{7B2153A9-6113-448E-859C-AE6DE47A010B}" destId="{698139E8-56EA-4905-93D3-9EDC49B43FE4}" srcOrd="1" destOrd="0" presId="urn:microsoft.com/office/officeart/2005/8/layout/list1"/>
    <dgm:cxn modelId="{FB40F814-5215-445C-8E48-EC784FDF4085}" type="presOf" srcId="{B9E52495-043D-436C-9B7B-F6CFFF408CCE}" destId="{72F54565-8276-4117-8034-EBD8431FFC0B}" srcOrd="0" destOrd="3" presId="urn:microsoft.com/office/officeart/2005/8/layout/list1"/>
    <dgm:cxn modelId="{94D60633-1D6D-4C76-BC48-198F4B5FCFDE}" type="presOf" srcId="{6D5054EB-8A0B-4CFE-8FFA-F2263E008637}" destId="{72F54565-8276-4117-8034-EBD8431FFC0B}" srcOrd="0" destOrd="0" presId="urn:microsoft.com/office/officeart/2005/8/layout/list1"/>
    <dgm:cxn modelId="{FBF874FD-E5CA-4CFB-B68A-E5AAC6DD8AD0}" type="presOf" srcId="{657B2DBB-2B8A-4083-964C-B1A92DF78018}" destId="{85A3164A-C1A1-4F33-9B1E-1304E7BA37C9}" srcOrd="1" destOrd="0" presId="urn:microsoft.com/office/officeart/2005/8/layout/list1"/>
    <dgm:cxn modelId="{B9956C6F-5085-4069-B3E7-63A664217102}" type="presOf" srcId="{9F87CFFB-50C3-4A55-B109-9F8663F6AB03}" destId="{9D1BEFE1-BD8C-4756-B027-5CAAA0A33E06}" srcOrd="1" destOrd="0" presId="urn:microsoft.com/office/officeart/2005/8/layout/list1"/>
    <dgm:cxn modelId="{867C8599-D960-4A98-AE0F-E62B752F6983}" srcId="{541F1F79-B204-4D18-8872-77D8C8BFA3BD}" destId="{78F435BB-8AC7-45D8-B632-595E1FD60F3E}" srcOrd="1" destOrd="0" parTransId="{AC060CD1-355D-4C29-B00E-9EDD8FB4E4CB}" sibTransId="{D580B150-447B-44E2-85F6-1CD552B392D2}"/>
    <dgm:cxn modelId="{EC53C802-40CD-4EAB-A918-3D69B7E20037}" type="presOf" srcId="{B2F7B976-A9D3-4422-8C25-A65BB8391E0D}" destId="{962F972A-600D-418C-8A80-F0B03EA8C534}" srcOrd="0" destOrd="0" presId="urn:microsoft.com/office/officeart/2005/8/layout/list1"/>
    <dgm:cxn modelId="{84156C5E-0633-46DD-A382-699A8F1B802E}" srcId="{6A15C80D-92FC-41A4-86BE-10ABFB8FCF8B}" destId="{6BFC72C5-BB32-4BBB-9218-13A9BC252EF0}" srcOrd="2" destOrd="0" parTransId="{EF40D7A2-CA5E-4CB0-9CA0-BE65EAAB9183}" sibTransId="{6AB5097E-97EC-4E30-892F-11343C1A433C}"/>
    <dgm:cxn modelId="{3F0B79A3-BFD9-4F7A-9264-029BCD2F964A}" type="presOf" srcId="{8EEE4C56-12C8-4C16-B08A-51D4445253EE}" destId="{271F71EE-9C99-4C40-9D66-E4D510AE8EF5}" srcOrd="0" destOrd="0" presId="urn:microsoft.com/office/officeart/2005/8/layout/list1"/>
    <dgm:cxn modelId="{2824A754-AF6E-45E0-AFAE-93548EB637E7}" srcId="{6A15C80D-92FC-41A4-86BE-10ABFB8FCF8B}" destId="{B9E52495-043D-436C-9B7B-F6CFFF408CCE}" srcOrd="3" destOrd="0" parTransId="{388DFC64-BDC6-407B-9907-8DA8C01B6078}" sibTransId="{F2383002-DFAD-4684-A18E-7BEA983F53C3}"/>
    <dgm:cxn modelId="{ADBFC8D9-FF96-40E6-A671-2DE565E37FB5}" type="presOf" srcId="{78F435BB-8AC7-45D8-B632-595E1FD60F3E}" destId="{271F71EE-9C99-4C40-9D66-E4D510AE8EF5}" srcOrd="0" destOrd="1" presId="urn:microsoft.com/office/officeart/2005/8/layout/list1"/>
    <dgm:cxn modelId="{7CBDFA42-0F42-4F51-8A8E-C4B478B68BAF}" type="presOf" srcId="{9F87CFFB-50C3-4A55-B109-9F8663F6AB03}" destId="{A0669C96-AE94-4100-8CBA-329B45B0E22F}" srcOrd="0" destOrd="0" presId="urn:microsoft.com/office/officeart/2005/8/layout/list1"/>
    <dgm:cxn modelId="{D2D9C2F5-2611-49FB-8D2A-F0E64EFD78B4}" srcId="{69A5036B-FEA8-432D-B17C-5F560BF3D25E}" destId="{7B2153A9-6113-448E-859C-AE6DE47A010B}" srcOrd="3" destOrd="0" parTransId="{389E2963-B06E-4920-9B69-E65087B15E05}" sibTransId="{E99D4B2E-D6C9-4313-8E61-9BA75163A12C}"/>
    <dgm:cxn modelId="{2074453D-7EF7-4C4F-9283-996764F5728C}" srcId="{6A15C80D-92FC-41A4-86BE-10ABFB8FCF8B}" destId="{6D5054EB-8A0B-4CFE-8FFA-F2263E008637}" srcOrd="0" destOrd="0" parTransId="{5DCCDB84-3C03-49D6-B4BC-B753AB75D4DC}" sibTransId="{D45BFA81-B658-4DE6-8AA0-2817C0DD1682}"/>
    <dgm:cxn modelId="{36D61849-740E-462D-9A35-C8D3244A748A}" srcId="{9F87CFFB-50C3-4A55-B109-9F8663F6AB03}" destId="{B2F7B976-A9D3-4422-8C25-A65BB8391E0D}" srcOrd="0" destOrd="0" parTransId="{6AE8D653-E645-4E7F-A8D4-55036C6E0BF3}" sibTransId="{A6846AE6-49F3-4350-A084-826D384DFD3C}"/>
    <dgm:cxn modelId="{4B5F64CD-F271-4492-AFB7-B23BFA2342F6}" type="presOf" srcId="{69A5036B-FEA8-432D-B17C-5F560BF3D25E}" destId="{688E45AD-92F2-4AE5-B4C0-E087B304DA1F}" srcOrd="0" destOrd="0" presId="urn:microsoft.com/office/officeart/2005/8/layout/list1"/>
    <dgm:cxn modelId="{25424A87-DB2B-4E55-8B13-C01D0B8E4BD3}" srcId="{69A5036B-FEA8-432D-B17C-5F560BF3D25E}" destId="{657B2DBB-2B8A-4083-964C-B1A92DF78018}" srcOrd="0" destOrd="0" parTransId="{B3816773-0B76-4ECE-B508-77AC937A6CD1}" sibTransId="{B0D2ED50-59C8-4428-AFB3-AAF09A912525}"/>
    <dgm:cxn modelId="{906716F5-97EF-4372-9204-05E40C8FB656}" type="presOf" srcId="{6BFC72C5-BB32-4BBB-9218-13A9BC252EF0}" destId="{72F54565-8276-4117-8034-EBD8431FFC0B}" srcOrd="0" destOrd="2" presId="urn:microsoft.com/office/officeart/2005/8/layout/list1"/>
    <dgm:cxn modelId="{E81E8FA8-A1B5-430A-B59D-33CABBBCDC66}" type="presOf" srcId="{6A15C80D-92FC-41A4-86BE-10ABFB8FCF8B}" destId="{3B7C3A8D-A417-4EB4-85C1-4ED87ED60913}" srcOrd="0" destOrd="0" presId="urn:microsoft.com/office/officeart/2005/8/layout/list1"/>
    <dgm:cxn modelId="{855EF22D-46DB-4DDA-86C2-BA6D26CA38A1}" srcId="{69A5036B-FEA8-432D-B17C-5F560BF3D25E}" destId="{541F1F79-B204-4D18-8872-77D8C8BFA3BD}" srcOrd="4" destOrd="0" parTransId="{57D1415C-5784-4CE4-AED8-C4520070F032}" sibTransId="{6AE1CD3F-C749-4144-A266-3398278A10CE}"/>
    <dgm:cxn modelId="{9267CEAF-A5B5-45E5-83F9-BC61E6CF1AA7}" type="presOf" srcId="{05BBF6CF-12B0-478F-91DE-128426A095B3}" destId="{962F972A-600D-418C-8A80-F0B03EA8C534}" srcOrd="0" destOrd="2" presId="urn:microsoft.com/office/officeart/2005/8/layout/list1"/>
    <dgm:cxn modelId="{9BA98528-74F2-4D16-87A4-AB565F633187}" type="presOf" srcId="{541F1F79-B204-4D18-8872-77D8C8BFA3BD}" destId="{3F2B3124-F2DC-45D2-BE92-AA1786F0F2B3}" srcOrd="0" destOrd="0" presId="urn:microsoft.com/office/officeart/2005/8/layout/list1"/>
    <dgm:cxn modelId="{9BC0E023-8CF4-4E4D-92C0-1ACD4B3976FB}" type="presOf" srcId="{8E531B98-4321-437D-9A95-67C28B0D1B09}" destId="{962F972A-600D-418C-8A80-F0B03EA8C534}" srcOrd="0" destOrd="1" presId="urn:microsoft.com/office/officeart/2005/8/layout/list1"/>
    <dgm:cxn modelId="{736F85C1-410A-4812-B90B-4EE37BED9017}" srcId="{541F1F79-B204-4D18-8872-77D8C8BFA3BD}" destId="{8EEE4C56-12C8-4C16-B08A-51D4445253EE}" srcOrd="0" destOrd="0" parTransId="{5E7DDC57-1BFC-4C37-85C0-7BCE20EDDE23}" sibTransId="{AC983AA5-4A6D-43D7-A1B3-F09DB1B9BDB1}"/>
    <dgm:cxn modelId="{950DB665-FAA5-47B3-A9B1-73A88D361804}" srcId="{69A5036B-FEA8-432D-B17C-5F560BF3D25E}" destId="{9F87CFFB-50C3-4A55-B109-9F8663F6AB03}" srcOrd="2" destOrd="0" parTransId="{9B8A23DF-B8B1-4BD7-958A-F7E4DC360AE4}" sibTransId="{B791CF15-1ED7-4BD7-BEE4-EC7ACFE9FA19}"/>
    <dgm:cxn modelId="{57B2B840-3C1A-4A12-91B8-EC0A85797FE7}" srcId="{9F87CFFB-50C3-4A55-B109-9F8663F6AB03}" destId="{8E531B98-4321-437D-9A95-67C28B0D1B09}" srcOrd="1" destOrd="0" parTransId="{8531400A-F8FA-41AC-BEFA-3A3893A263D4}" sibTransId="{97052E89-A5D4-460A-B7D6-FE3D9CD58372}"/>
    <dgm:cxn modelId="{0A6FD74A-F156-4A48-8FCF-D835842A214B}" type="presParOf" srcId="{688E45AD-92F2-4AE5-B4C0-E087B304DA1F}" destId="{AF637065-119E-4225-B5B8-11DF6FA82BEA}" srcOrd="0" destOrd="0" presId="urn:microsoft.com/office/officeart/2005/8/layout/list1"/>
    <dgm:cxn modelId="{86E9C562-7BE9-4351-8CC6-FB1F2438D9BA}" type="presParOf" srcId="{AF637065-119E-4225-B5B8-11DF6FA82BEA}" destId="{FBFD3662-B0F7-426C-A728-254AEB365352}" srcOrd="0" destOrd="0" presId="urn:microsoft.com/office/officeart/2005/8/layout/list1"/>
    <dgm:cxn modelId="{CB9DDF83-F26E-4880-BB13-B5A87D658442}" type="presParOf" srcId="{AF637065-119E-4225-B5B8-11DF6FA82BEA}" destId="{85A3164A-C1A1-4F33-9B1E-1304E7BA37C9}" srcOrd="1" destOrd="0" presId="urn:microsoft.com/office/officeart/2005/8/layout/list1"/>
    <dgm:cxn modelId="{876D4C61-186E-4CBA-B874-BFA436544218}" type="presParOf" srcId="{688E45AD-92F2-4AE5-B4C0-E087B304DA1F}" destId="{CE3539A5-8F77-41F6-BB0E-D020152DCF99}" srcOrd="1" destOrd="0" presId="urn:microsoft.com/office/officeart/2005/8/layout/list1"/>
    <dgm:cxn modelId="{BE4BC0F2-EF36-4241-84EE-B13E4C3933B4}" type="presParOf" srcId="{688E45AD-92F2-4AE5-B4C0-E087B304DA1F}" destId="{99EFEAC7-B53A-4CF5-AE17-63672181F507}" srcOrd="2" destOrd="0" presId="urn:microsoft.com/office/officeart/2005/8/layout/list1"/>
    <dgm:cxn modelId="{E4EDB386-FA7E-425A-82B9-76C646F50DF7}" type="presParOf" srcId="{688E45AD-92F2-4AE5-B4C0-E087B304DA1F}" destId="{3E72A8C7-2C27-4321-BB0F-E2A59773D00A}" srcOrd="3" destOrd="0" presId="urn:microsoft.com/office/officeart/2005/8/layout/list1"/>
    <dgm:cxn modelId="{97D55073-4EFF-4783-8AFC-C678653578E0}" type="presParOf" srcId="{688E45AD-92F2-4AE5-B4C0-E087B304DA1F}" destId="{96E5CA04-7F56-4931-8C84-60340BA0863F}" srcOrd="4" destOrd="0" presId="urn:microsoft.com/office/officeart/2005/8/layout/list1"/>
    <dgm:cxn modelId="{D9055AD8-A47C-4C5C-A28F-FD0FB9B92D3C}" type="presParOf" srcId="{96E5CA04-7F56-4931-8C84-60340BA0863F}" destId="{3B7C3A8D-A417-4EB4-85C1-4ED87ED60913}" srcOrd="0" destOrd="0" presId="urn:microsoft.com/office/officeart/2005/8/layout/list1"/>
    <dgm:cxn modelId="{F0FE4E3B-2AB6-49D6-A9D2-50036244B231}" type="presParOf" srcId="{96E5CA04-7F56-4931-8C84-60340BA0863F}" destId="{FE9EF78D-86DB-44D4-98C8-D988709C10A5}" srcOrd="1" destOrd="0" presId="urn:microsoft.com/office/officeart/2005/8/layout/list1"/>
    <dgm:cxn modelId="{2B4A1239-9A1B-4B39-89AE-D0A1CF41E64E}" type="presParOf" srcId="{688E45AD-92F2-4AE5-B4C0-E087B304DA1F}" destId="{50FEC604-063F-4FB4-8792-05070F9AD216}" srcOrd="5" destOrd="0" presId="urn:microsoft.com/office/officeart/2005/8/layout/list1"/>
    <dgm:cxn modelId="{6A963ABE-75AD-4FC9-9775-1749D0977423}" type="presParOf" srcId="{688E45AD-92F2-4AE5-B4C0-E087B304DA1F}" destId="{72F54565-8276-4117-8034-EBD8431FFC0B}" srcOrd="6" destOrd="0" presId="urn:microsoft.com/office/officeart/2005/8/layout/list1"/>
    <dgm:cxn modelId="{C8C04F33-A3BC-465C-BEE1-AB827AC06585}" type="presParOf" srcId="{688E45AD-92F2-4AE5-B4C0-E087B304DA1F}" destId="{5317BD00-6BD4-4710-89B1-2919BF540C24}" srcOrd="7" destOrd="0" presId="urn:microsoft.com/office/officeart/2005/8/layout/list1"/>
    <dgm:cxn modelId="{F159F0C9-C6B4-49CA-8D21-D3D07BCF424D}" type="presParOf" srcId="{688E45AD-92F2-4AE5-B4C0-E087B304DA1F}" destId="{A31640F5-66AA-4558-B768-75A113DBE1F4}" srcOrd="8" destOrd="0" presId="urn:microsoft.com/office/officeart/2005/8/layout/list1"/>
    <dgm:cxn modelId="{BA856197-CA81-4808-946A-18554D2007F0}" type="presParOf" srcId="{A31640F5-66AA-4558-B768-75A113DBE1F4}" destId="{A0669C96-AE94-4100-8CBA-329B45B0E22F}" srcOrd="0" destOrd="0" presId="urn:microsoft.com/office/officeart/2005/8/layout/list1"/>
    <dgm:cxn modelId="{4B6BF009-653C-4B56-8C08-197DBCD52D4E}" type="presParOf" srcId="{A31640F5-66AA-4558-B768-75A113DBE1F4}" destId="{9D1BEFE1-BD8C-4756-B027-5CAAA0A33E06}" srcOrd="1" destOrd="0" presId="urn:microsoft.com/office/officeart/2005/8/layout/list1"/>
    <dgm:cxn modelId="{A5EF0679-0D13-414E-92AA-8BCAAE0DBEAC}" type="presParOf" srcId="{688E45AD-92F2-4AE5-B4C0-E087B304DA1F}" destId="{BD2CB9E9-E35A-4B56-A338-F8E580F3BC0D}" srcOrd="9" destOrd="0" presId="urn:microsoft.com/office/officeart/2005/8/layout/list1"/>
    <dgm:cxn modelId="{B3289AF9-7F41-41D1-862B-EB67077FE110}" type="presParOf" srcId="{688E45AD-92F2-4AE5-B4C0-E087B304DA1F}" destId="{962F972A-600D-418C-8A80-F0B03EA8C534}" srcOrd="10" destOrd="0" presId="urn:microsoft.com/office/officeart/2005/8/layout/list1"/>
    <dgm:cxn modelId="{B6787E6C-24DA-4480-BD46-422CB8B40109}" type="presParOf" srcId="{688E45AD-92F2-4AE5-B4C0-E087B304DA1F}" destId="{CE1971AB-AA2A-4813-96CF-CA6F74096CFC}" srcOrd="11" destOrd="0" presId="urn:microsoft.com/office/officeart/2005/8/layout/list1"/>
    <dgm:cxn modelId="{FC47F85C-90BD-465B-84FD-DD980BDAA4B0}" type="presParOf" srcId="{688E45AD-92F2-4AE5-B4C0-E087B304DA1F}" destId="{934BD494-59EF-4B86-8835-8BF928ACA40D}" srcOrd="12" destOrd="0" presId="urn:microsoft.com/office/officeart/2005/8/layout/list1"/>
    <dgm:cxn modelId="{03AB2BAE-FD5B-43C0-AEC8-87BC23EE90AB}" type="presParOf" srcId="{934BD494-59EF-4B86-8835-8BF928ACA40D}" destId="{10336849-FC03-4899-AD1B-DFCE43517625}" srcOrd="0" destOrd="0" presId="urn:microsoft.com/office/officeart/2005/8/layout/list1"/>
    <dgm:cxn modelId="{2D7E0786-02DF-4B71-861D-FDB567F1EFD5}" type="presParOf" srcId="{934BD494-59EF-4B86-8835-8BF928ACA40D}" destId="{698139E8-56EA-4905-93D3-9EDC49B43FE4}" srcOrd="1" destOrd="0" presId="urn:microsoft.com/office/officeart/2005/8/layout/list1"/>
    <dgm:cxn modelId="{80E794DE-A212-4FC8-862C-80EAD7F0BBA0}" type="presParOf" srcId="{688E45AD-92F2-4AE5-B4C0-E087B304DA1F}" destId="{A2D5B226-6B15-44BB-A13F-27A3DECA7C44}" srcOrd="13" destOrd="0" presId="urn:microsoft.com/office/officeart/2005/8/layout/list1"/>
    <dgm:cxn modelId="{53FEB549-589A-4E2D-86BC-0CB459E5ED41}" type="presParOf" srcId="{688E45AD-92F2-4AE5-B4C0-E087B304DA1F}" destId="{802CF8D3-7A0A-4529-8431-604D65A039E6}" srcOrd="14" destOrd="0" presId="urn:microsoft.com/office/officeart/2005/8/layout/list1"/>
    <dgm:cxn modelId="{C4F48E3B-748A-4F5A-92EF-4D7DFC88EC2E}" type="presParOf" srcId="{688E45AD-92F2-4AE5-B4C0-E087B304DA1F}" destId="{B29AEA1C-9C5E-4184-B602-02C8790F23B2}" srcOrd="15" destOrd="0" presId="urn:microsoft.com/office/officeart/2005/8/layout/list1"/>
    <dgm:cxn modelId="{43789108-1BB7-4ABC-A69A-41C862066CFF}" type="presParOf" srcId="{688E45AD-92F2-4AE5-B4C0-E087B304DA1F}" destId="{8C9B6A79-B83C-4276-82D9-6420DB49B6B1}" srcOrd="16" destOrd="0" presId="urn:microsoft.com/office/officeart/2005/8/layout/list1"/>
    <dgm:cxn modelId="{8B1851A4-B065-4353-91D6-0997A0B450A7}" type="presParOf" srcId="{8C9B6A79-B83C-4276-82D9-6420DB49B6B1}" destId="{3F2B3124-F2DC-45D2-BE92-AA1786F0F2B3}" srcOrd="0" destOrd="0" presId="urn:microsoft.com/office/officeart/2005/8/layout/list1"/>
    <dgm:cxn modelId="{7BC67B63-784E-4995-B271-12872BDEAE3C}" type="presParOf" srcId="{8C9B6A79-B83C-4276-82D9-6420DB49B6B1}" destId="{D5065AD8-1725-47D8-B7A4-2BF4AB17396F}" srcOrd="1" destOrd="0" presId="urn:microsoft.com/office/officeart/2005/8/layout/list1"/>
    <dgm:cxn modelId="{2C705D0F-98B4-41B3-BC43-E58672145509}" type="presParOf" srcId="{688E45AD-92F2-4AE5-B4C0-E087B304DA1F}" destId="{33CFDF5D-DE0F-46C6-BAF5-9351F507EAAD}" srcOrd="17" destOrd="0" presId="urn:microsoft.com/office/officeart/2005/8/layout/list1"/>
    <dgm:cxn modelId="{87912C01-B41F-4AAE-B80E-99C0DCE30F62}" type="presParOf" srcId="{688E45AD-92F2-4AE5-B4C0-E087B304DA1F}" destId="{271F71EE-9C99-4C40-9D66-E4D510AE8EF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98A81B-A251-422B-8298-4F5C4CE6167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C95C4D-3623-42C1-BD92-49AF36D83265}">
      <dgm:prSet/>
      <dgm:spPr/>
      <dgm:t>
        <a:bodyPr/>
        <a:lstStyle/>
        <a:p>
          <a:pPr rtl="0"/>
          <a:r>
            <a:rPr lang="en-US" b="1" smtClean="0"/>
            <a:t>Allowed Scripts</a:t>
          </a:r>
          <a:endParaRPr lang="en-US"/>
        </a:p>
      </dgm:t>
    </dgm:pt>
    <dgm:pt modelId="{E3A949AA-319D-4F0E-BC95-C3930DD5992B}" type="parTrans" cxnId="{FD671C42-BD3B-40BE-A3B6-6D8B32C9985F}">
      <dgm:prSet/>
      <dgm:spPr/>
      <dgm:t>
        <a:bodyPr/>
        <a:lstStyle/>
        <a:p>
          <a:endParaRPr lang="en-US"/>
        </a:p>
      </dgm:t>
    </dgm:pt>
    <dgm:pt modelId="{F55C4BD2-106A-4798-8D83-B845E103A851}" type="sibTrans" cxnId="{FD671C42-BD3B-40BE-A3B6-6D8B32C9985F}">
      <dgm:prSet/>
      <dgm:spPr/>
      <dgm:t>
        <a:bodyPr/>
        <a:lstStyle/>
        <a:p>
          <a:endParaRPr lang="en-US"/>
        </a:p>
      </dgm:t>
    </dgm:pt>
    <dgm:pt modelId="{434D84B6-63E4-4C47-ADB6-68841EB778DD}">
      <dgm:prSet/>
      <dgm:spPr/>
      <dgm:t>
        <a:bodyPr/>
        <a:lstStyle/>
        <a:p>
          <a:pPr rtl="0"/>
          <a:r>
            <a:rPr lang="en-US" smtClean="0"/>
            <a:t>Insert</a:t>
          </a:r>
          <a:endParaRPr lang="en-US"/>
        </a:p>
      </dgm:t>
    </dgm:pt>
    <dgm:pt modelId="{E7C4E5BB-57B4-463F-907F-59C4E4FCF305}" type="parTrans" cxnId="{EB7E8DEB-12F2-4F0C-9ED8-8AB4011DC932}">
      <dgm:prSet/>
      <dgm:spPr/>
      <dgm:t>
        <a:bodyPr/>
        <a:lstStyle/>
        <a:p>
          <a:endParaRPr lang="en-US"/>
        </a:p>
      </dgm:t>
    </dgm:pt>
    <dgm:pt modelId="{D9F21E10-6390-4BE7-8DDE-D3265E117408}" type="sibTrans" cxnId="{EB7E8DEB-12F2-4F0C-9ED8-8AB4011DC932}">
      <dgm:prSet/>
      <dgm:spPr/>
      <dgm:t>
        <a:bodyPr/>
        <a:lstStyle/>
        <a:p>
          <a:endParaRPr lang="en-US"/>
        </a:p>
      </dgm:t>
    </dgm:pt>
    <dgm:pt modelId="{CBEA6C00-1D30-402F-9FD2-F0A09827A348}">
      <dgm:prSet/>
      <dgm:spPr/>
      <dgm:t>
        <a:bodyPr/>
        <a:lstStyle/>
        <a:p>
          <a:pPr rtl="0"/>
          <a:r>
            <a:rPr lang="en-US" smtClean="0"/>
            <a:t>Update</a:t>
          </a:r>
          <a:endParaRPr lang="en-US"/>
        </a:p>
      </dgm:t>
    </dgm:pt>
    <dgm:pt modelId="{CA315CDD-C3CD-4A63-8A69-8993ABB06CF1}" type="parTrans" cxnId="{269B2250-3503-4826-B058-F870A1B6562A}">
      <dgm:prSet/>
      <dgm:spPr/>
      <dgm:t>
        <a:bodyPr/>
        <a:lstStyle/>
        <a:p>
          <a:endParaRPr lang="en-US"/>
        </a:p>
      </dgm:t>
    </dgm:pt>
    <dgm:pt modelId="{300CDCE5-69EB-48D8-A2E4-20E1EF6F243F}" type="sibTrans" cxnId="{269B2250-3503-4826-B058-F870A1B6562A}">
      <dgm:prSet/>
      <dgm:spPr/>
      <dgm:t>
        <a:bodyPr/>
        <a:lstStyle/>
        <a:p>
          <a:endParaRPr lang="en-US"/>
        </a:p>
      </dgm:t>
    </dgm:pt>
    <dgm:pt modelId="{2929DBB7-B4BA-4E1B-87B5-620F4DA77483}">
      <dgm:prSet/>
      <dgm:spPr/>
      <dgm:t>
        <a:bodyPr/>
        <a:lstStyle/>
        <a:p>
          <a:pPr rtl="0"/>
          <a:r>
            <a:rPr lang="en-US" smtClean="0"/>
            <a:t>Delete</a:t>
          </a:r>
          <a:endParaRPr lang="en-US"/>
        </a:p>
      </dgm:t>
    </dgm:pt>
    <dgm:pt modelId="{84C729EE-202E-48B4-B46B-4AECA2BBECCF}" type="parTrans" cxnId="{DD1A5BE0-9FDE-4DB9-A8DB-BA4FCCAD8B8B}">
      <dgm:prSet/>
      <dgm:spPr/>
      <dgm:t>
        <a:bodyPr/>
        <a:lstStyle/>
        <a:p>
          <a:endParaRPr lang="en-US"/>
        </a:p>
      </dgm:t>
    </dgm:pt>
    <dgm:pt modelId="{76E83835-F020-40D4-8F29-786F826FCD75}" type="sibTrans" cxnId="{DD1A5BE0-9FDE-4DB9-A8DB-BA4FCCAD8B8B}">
      <dgm:prSet/>
      <dgm:spPr/>
      <dgm:t>
        <a:bodyPr/>
        <a:lstStyle/>
        <a:p>
          <a:endParaRPr lang="en-US"/>
        </a:p>
      </dgm:t>
    </dgm:pt>
    <dgm:pt modelId="{253F1610-EA25-4D64-AE85-D3E92D50B30D}">
      <dgm:prSet/>
      <dgm:spPr/>
      <dgm:t>
        <a:bodyPr/>
        <a:lstStyle/>
        <a:p>
          <a:pPr rtl="0"/>
          <a:r>
            <a:rPr lang="en-US" smtClean="0"/>
            <a:t>Read</a:t>
          </a:r>
          <a:endParaRPr lang="en-US"/>
        </a:p>
      </dgm:t>
    </dgm:pt>
    <dgm:pt modelId="{A114933A-1FF6-4AC3-9734-0F7ED054A8F6}" type="parTrans" cxnId="{204DAD08-3F55-48DB-8950-917677867A9A}">
      <dgm:prSet/>
      <dgm:spPr/>
      <dgm:t>
        <a:bodyPr/>
        <a:lstStyle/>
        <a:p>
          <a:endParaRPr lang="en-US"/>
        </a:p>
      </dgm:t>
    </dgm:pt>
    <dgm:pt modelId="{3BCD77D2-92AA-4893-81E4-ED293E15E039}" type="sibTrans" cxnId="{204DAD08-3F55-48DB-8950-917677867A9A}">
      <dgm:prSet/>
      <dgm:spPr/>
      <dgm:t>
        <a:bodyPr/>
        <a:lstStyle/>
        <a:p>
          <a:endParaRPr lang="en-US"/>
        </a:p>
      </dgm:t>
    </dgm:pt>
    <dgm:pt modelId="{21FAA728-30CA-41A2-A029-CDE55DB9FADF}">
      <dgm:prSet/>
      <dgm:spPr/>
      <dgm:t>
        <a:bodyPr/>
        <a:lstStyle/>
        <a:p>
          <a:pPr rtl="0"/>
          <a:r>
            <a:rPr lang="en-US" b="1" dirty="0" smtClean="0"/>
            <a:t>Written in JavaScript</a:t>
          </a:r>
        </a:p>
        <a:p>
          <a:pPr rtl="0"/>
          <a:r>
            <a:rPr lang="en-US" b="1" dirty="0" smtClean="0"/>
            <a:t>Or .Net</a:t>
          </a:r>
          <a:endParaRPr lang="en-US" dirty="0"/>
        </a:p>
      </dgm:t>
    </dgm:pt>
    <dgm:pt modelId="{9A76BB5F-FFB4-4C7D-9360-86602AC402AE}" type="parTrans" cxnId="{B93B2F4E-7202-4F59-B57C-F447D780E9A6}">
      <dgm:prSet/>
      <dgm:spPr/>
      <dgm:t>
        <a:bodyPr/>
        <a:lstStyle/>
        <a:p>
          <a:endParaRPr lang="en-US"/>
        </a:p>
      </dgm:t>
    </dgm:pt>
    <dgm:pt modelId="{57A48A6F-8ED6-4A7D-9AED-123684615477}" type="sibTrans" cxnId="{B93B2F4E-7202-4F59-B57C-F447D780E9A6}">
      <dgm:prSet/>
      <dgm:spPr/>
      <dgm:t>
        <a:bodyPr/>
        <a:lstStyle/>
        <a:p>
          <a:endParaRPr lang="en-US"/>
        </a:p>
      </dgm:t>
    </dgm:pt>
    <dgm:pt modelId="{ECE80BF8-8305-40A9-80FF-F890719F0F2D}">
      <dgm:prSet/>
      <dgm:spPr/>
      <dgm:t>
        <a:bodyPr/>
        <a:lstStyle/>
        <a:p>
          <a:pPr rtl="0"/>
          <a:r>
            <a:rPr lang="en-US" b="1" smtClean="0"/>
            <a:t>Several Options</a:t>
          </a:r>
          <a:endParaRPr lang="en-US"/>
        </a:p>
      </dgm:t>
    </dgm:pt>
    <dgm:pt modelId="{21EDE11E-EF09-4103-826C-C29F3F16990F}" type="parTrans" cxnId="{DE9E16AE-FAF7-4ADD-911B-2F1B68FB6EE6}">
      <dgm:prSet/>
      <dgm:spPr/>
      <dgm:t>
        <a:bodyPr/>
        <a:lstStyle/>
        <a:p>
          <a:endParaRPr lang="en-US"/>
        </a:p>
      </dgm:t>
    </dgm:pt>
    <dgm:pt modelId="{E79F64D4-E8CB-4929-A934-83A232E3AD62}" type="sibTrans" cxnId="{DE9E16AE-FAF7-4ADD-911B-2F1B68FB6EE6}">
      <dgm:prSet/>
      <dgm:spPr/>
      <dgm:t>
        <a:bodyPr/>
        <a:lstStyle/>
        <a:p>
          <a:endParaRPr lang="en-US"/>
        </a:p>
      </dgm:t>
    </dgm:pt>
    <dgm:pt modelId="{69E8A708-7FE2-4418-9A9B-637925281CF5}">
      <dgm:prSet/>
      <dgm:spPr/>
      <dgm:t>
        <a:bodyPr/>
        <a:lstStyle/>
        <a:p>
          <a:pPr rtl="0"/>
          <a:r>
            <a:rPr lang="en-US" smtClean="0"/>
            <a:t>Change request data</a:t>
          </a:r>
          <a:endParaRPr lang="en-US"/>
        </a:p>
      </dgm:t>
    </dgm:pt>
    <dgm:pt modelId="{0CD1706C-BB2C-4783-9BB6-96176A03A9E4}" type="parTrans" cxnId="{C2E3BF78-BDFC-4863-9EC9-702A7E13F889}">
      <dgm:prSet/>
      <dgm:spPr/>
      <dgm:t>
        <a:bodyPr/>
        <a:lstStyle/>
        <a:p>
          <a:endParaRPr lang="en-US"/>
        </a:p>
      </dgm:t>
    </dgm:pt>
    <dgm:pt modelId="{AD40C36F-26BD-4F49-BB8B-556A71CFE25D}" type="sibTrans" cxnId="{C2E3BF78-BDFC-4863-9EC9-702A7E13F889}">
      <dgm:prSet/>
      <dgm:spPr/>
      <dgm:t>
        <a:bodyPr/>
        <a:lstStyle/>
        <a:p>
          <a:endParaRPr lang="en-US"/>
        </a:p>
      </dgm:t>
    </dgm:pt>
    <dgm:pt modelId="{281565BB-F198-4621-9AF9-0B88F1C52E90}">
      <dgm:prSet/>
      <dgm:spPr/>
      <dgm:t>
        <a:bodyPr/>
        <a:lstStyle/>
        <a:p>
          <a:pPr rtl="0"/>
          <a:r>
            <a:rPr lang="en-US" smtClean="0"/>
            <a:t>Add/update fields not part of request (auditing fields for example)</a:t>
          </a:r>
          <a:endParaRPr lang="en-US"/>
        </a:p>
      </dgm:t>
    </dgm:pt>
    <dgm:pt modelId="{D00F3DF5-A1E4-487E-806F-C687FD39DC9F}" type="parTrans" cxnId="{D5507A16-C7EF-4EF8-9ED0-219F52C636C8}">
      <dgm:prSet/>
      <dgm:spPr/>
      <dgm:t>
        <a:bodyPr/>
        <a:lstStyle/>
        <a:p>
          <a:endParaRPr lang="en-US"/>
        </a:p>
      </dgm:t>
    </dgm:pt>
    <dgm:pt modelId="{30A8D9AB-0689-4749-A4C1-ABB79856D9CB}" type="sibTrans" cxnId="{D5507A16-C7EF-4EF8-9ED0-219F52C636C8}">
      <dgm:prSet/>
      <dgm:spPr/>
      <dgm:t>
        <a:bodyPr/>
        <a:lstStyle/>
        <a:p>
          <a:endParaRPr lang="en-US"/>
        </a:p>
      </dgm:t>
    </dgm:pt>
    <dgm:pt modelId="{EBE635EE-3519-42D2-B0B2-2340EF77FDF6}">
      <dgm:prSet/>
      <dgm:spPr/>
      <dgm:t>
        <a:bodyPr/>
        <a:lstStyle/>
        <a:p>
          <a:pPr rtl="0"/>
          <a:r>
            <a:rPr lang="en-US" smtClean="0"/>
            <a:t>Disallow</a:t>
          </a:r>
          <a:endParaRPr lang="en-US"/>
        </a:p>
      </dgm:t>
    </dgm:pt>
    <dgm:pt modelId="{AB7D7660-30B6-4146-9F2E-D2ACEED3467F}" type="parTrans" cxnId="{F4BF9EDC-5512-44A6-8F1C-6BC76568B51A}">
      <dgm:prSet/>
      <dgm:spPr/>
      <dgm:t>
        <a:bodyPr/>
        <a:lstStyle/>
        <a:p>
          <a:endParaRPr lang="en-US"/>
        </a:p>
      </dgm:t>
    </dgm:pt>
    <dgm:pt modelId="{AF2953A7-3B1F-4C2A-BBCF-7356E58EC6AF}" type="sibTrans" cxnId="{F4BF9EDC-5512-44A6-8F1C-6BC76568B51A}">
      <dgm:prSet/>
      <dgm:spPr/>
      <dgm:t>
        <a:bodyPr/>
        <a:lstStyle/>
        <a:p>
          <a:endParaRPr lang="en-US"/>
        </a:p>
      </dgm:t>
    </dgm:pt>
    <dgm:pt modelId="{E306A233-9F43-4B0F-9193-8EFC73040A7C}">
      <dgm:prSet/>
      <dgm:spPr/>
      <dgm:t>
        <a:bodyPr/>
        <a:lstStyle/>
        <a:p>
          <a:pPr rtl="0"/>
          <a:r>
            <a:rPr lang="en-US" smtClean="0"/>
            <a:t>Alter query</a:t>
          </a:r>
          <a:endParaRPr lang="en-US"/>
        </a:p>
      </dgm:t>
    </dgm:pt>
    <dgm:pt modelId="{C5359CF5-C528-40FD-8519-3FA3927E549F}" type="parTrans" cxnId="{216DC7B2-01D5-4D89-B72E-A3B48CCD927E}">
      <dgm:prSet/>
      <dgm:spPr/>
      <dgm:t>
        <a:bodyPr/>
        <a:lstStyle/>
        <a:p>
          <a:endParaRPr lang="en-US"/>
        </a:p>
      </dgm:t>
    </dgm:pt>
    <dgm:pt modelId="{AA6C322E-AC3D-4482-9209-0226CE1D9C8F}" type="sibTrans" cxnId="{216DC7B2-01D5-4D89-B72E-A3B48CCD927E}">
      <dgm:prSet/>
      <dgm:spPr/>
      <dgm:t>
        <a:bodyPr/>
        <a:lstStyle/>
        <a:p>
          <a:endParaRPr lang="en-US"/>
        </a:p>
      </dgm:t>
    </dgm:pt>
    <dgm:pt modelId="{E8F3A623-3A01-420C-B7C7-EA7C00D496EC}">
      <dgm:prSet/>
      <dgm:spPr/>
      <dgm:t>
        <a:bodyPr/>
        <a:lstStyle/>
        <a:p>
          <a:pPr rtl="0"/>
          <a:r>
            <a:rPr lang="en-US" smtClean="0"/>
            <a:t>Check other existing data</a:t>
          </a:r>
          <a:endParaRPr lang="en-US"/>
        </a:p>
      </dgm:t>
    </dgm:pt>
    <dgm:pt modelId="{752DC8C8-8D01-4FB0-A9C4-1578C13E33B4}" type="parTrans" cxnId="{8059B387-B99E-4F68-8E4F-B944220EBB83}">
      <dgm:prSet/>
      <dgm:spPr/>
      <dgm:t>
        <a:bodyPr/>
        <a:lstStyle/>
        <a:p>
          <a:endParaRPr lang="en-US"/>
        </a:p>
      </dgm:t>
    </dgm:pt>
    <dgm:pt modelId="{995E5861-CC0C-46C1-8851-BF838A592B8E}" type="sibTrans" cxnId="{8059B387-B99E-4F68-8E4F-B944220EBB83}">
      <dgm:prSet/>
      <dgm:spPr/>
      <dgm:t>
        <a:bodyPr/>
        <a:lstStyle/>
        <a:p>
          <a:endParaRPr lang="en-US"/>
        </a:p>
      </dgm:t>
    </dgm:pt>
    <dgm:pt modelId="{CB28BC3B-CA3B-4C07-8495-F76C6DA11162}">
      <dgm:prSet/>
      <dgm:spPr/>
      <dgm:t>
        <a:bodyPr/>
        <a:lstStyle/>
        <a:p>
          <a:pPr rtl="0"/>
          <a:r>
            <a:rPr lang="en-US" b="1" smtClean="0"/>
            <a:t>Must have either</a:t>
          </a:r>
          <a:endParaRPr lang="en-US"/>
        </a:p>
      </dgm:t>
    </dgm:pt>
    <dgm:pt modelId="{402DC90A-CDCF-450F-B985-86096834DDD0}" type="parTrans" cxnId="{AF5AB2AB-2AFA-494E-A203-66F83F94CE18}">
      <dgm:prSet/>
      <dgm:spPr/>
      <dgm:t>
        <a:bodyPr/>
        <a:lstStyle/>
        <a:p>
          <a:endParaRPr lang="en-US"/>
        </a:p>
      </dgm:t>
    </dgm:pt>
    <dgm:pt modelId="{12564B13-B23C-4D90-B374-AE0C84644B24}" type="sibTrans" cxnId="{AF5AB2AB-2AFA-494E-A203-66F83F94CE18}">
      <dgm:prSet/>
      <dgm:spPr/>
      <dgm:t>
        <a:bodyPr/>
        <a:lstStyle/>
        <a:p>
          <a:endParaRPr lang="en-US"/>
        </a:p>
      </dgm:t>
    </dgm:pt>
    <dgm:pt modelId="{1BCD2C3A-937E-4142-9E1D-A16D2B6C2722}">
      <dgm:prSet/>
      <dgm:spPr/>
      <dgm:t>
        <a:bodyPr/>
        <a:lstStyle/>
        <a:p>
          <a:pPr rtl="0"/>
          <a:r>
            <a:rPr lang="en-US" b="1" smtClean="0"/>
            <a:t>Respond()</a:t>
          </a:r>
          <a:endParaRPr lang="en-US"/>
        </a:p>
      </dgm:t>
    </dgm:pt>
    <dgm:pt modelId="{4874C1A7-0691-4614-85DE-0C8AE6B270F5}" type="parTrans" cxnId="{94108712-0BEB-4C5A-BDF3-6E7946B04807}">
      <dgm:prSet/>
      <dgm:spPr/>
      <dgm:t>
        <a:bodyPr/>
        <a:lstStyle/>
        <a:p>
          <a:endParaRPr lang="en-US"/>
        </a:p>
      </dgm:t>
    </dgm:pt>
    <dgm:pt modelId="{93ED34E0-E88F-451C-BAB2-F5295B434366}" type="sibTrans" cxnId="{94108712-0BEB-4C5A-BDF3-6E7946B04807}">
      <dgm:prSet/>
      <dgm:spPr/>
      <dgm:t>
        <a:bodyPr/>
        <a:lstStyle/>
        <a:p>
          <a:endParaRPr lang="en-US"/>
        </a:p>
      </dgm:t>
    </dgm:pt>
    <dgm:pt modelId="{F660A358-0920-4A51-A669-59F4E6D6F200}">
      <dgm:prSet/>
      <dgm:spPr/>
      <dgm:t>
        <a:bodyPr/>
        <a:lstStyle/>
        <a:p>
          <a:pPr rtl="0"/>
          <a:r>
            <a:rPr lang="en-US" b="1" smtClean="0"/>
            <a:t>Execute()</a:t>
          </a:r>
          <a:endParaRPr lang="en-US"/>
        </a:p>
      </dgm:t>
    </dgm:pt>
    <dgm:pt modelId="{4DD842F8-9BB5-4136-B971-5217D2FBCF0E}" type="parTrans" cxnId="{40D084BB-63B9-42FD-9AD2-54D8CD00BF44}">
      <dgm:prSet/>
      <dgm:spPr/>
      <dgm:t>
        <a:bodyPr/>
        <a:lstStyle/>
        <a:p>
          <a:endParaRPr lang="en-US"/>
        </a:p>
      </dgm:t>
    </dgm:pt>
    <dgm:pt modelId="{2D57D1C2-820E-477C-ACE2-CF0CF45CCAA8}" type="sibTrans" cxnId="{40D084BB-63B9-42FD-9AD2-54D8CD00BF44}">
      <dgm:prSet/>
      <dgm:spPr/>
      <dgm:t>
        <a:bodyPr/>
        <a:lstStyle/>
        <a:p>
          <a:endParaRPr lang="en-US"/>
        </a:p>
      </dgm:t>
    </dgm:pt>
    <dgm:pt modelId="{34B3E723-22CE-4AB1-A97A-844D41C2A1F7}" type="pres">
      <dgm:prSet presAssocID="{2398A81B-A251-422B-8298-4F5C4CE6167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68D48D-C0B8-4F93-9102-5B30AAD8AB02}" type="pres">
      <dgm:prSet presAssocID="{81C95C4D-3623-42C1-BD92-49AF36D8326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CAF22-F25C-4D34-955F-DE2D5D4F624F}" type="pres">
      <dgm:prSet presAssocID="{F55C4BD2-106A-4798-8D83-B845E103A851}" presName="sibTrans" presStyleCnt="0"/>
      <dgm:spPr/>
    </dgm:pt>
    <dgm:pt modelId="{7D45FABE-F333-4C44-BB29-E4AB68A72A56}" type="pres">
      <dgm:prSet presAssocID="{21FAA728-30CA-41A2-A029-CDE55DB9FAD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AE4AF-BD0A-406E-865C-618E1B1FA6F8}" type="pres">
      <dgm:prSet presAssocID="{57A48A6F-8ED6-4A7D-9AED-123684615477}" presName="sibTrans" presStyleCnt="0"/>
      <dgm:spPr/>
    </dgm:pt>
    <dgm:pt modelId="{7EE392DF-C52B-42F1-87E7-3B66D481FC9F}" type="pres">
      <dgm:prSet presAssocID="{ECE80BF8-8305-40A9-80FF-F890719F0F2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FC830-C4CE-4D63-914C-A746A3F21234}" type="pres">
      <dgm:prSet presAssocID="{E79F64D4-E8CB-4929-A934-83A232E3AD62}" presName="sibTrans" presStyleCnt="0"/>
      <dgm:spPr/>
    </dgm:pt>
    <dgm:pt modelId="{74007841-3546-42EF-994A-33CB9AA1B50F}" type="pres">
      <dgm:prSet presAssocID="{CB28BC3B-CA3B-4C07-8495-F76C6DA1116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8D92B6-3679-48A0-A0CC-ACCAD1E7F120}" type="presOf" srcId="{281565BB-F198-4621-9AF9-0B88F1C52E90}" destId="{7EE392DF-C52B-42F1-87E7-3B66D481FC9F}" srcOrd="0" destOrd="2" presId="urn:microsoft.com/office/officeart/2005/8/layout/default"/>
    <dgm:cxn modelId="{B93B2F4E-7202-4F59-B57C-F447D780E9A6}" srcId="{2398A81B-A251-422B-8298-4F5C4CE61676}" destId="{21FAA728-30CA-41A2-A029-CDE55DB9FADF}" srcOrd="1" destOrd="0" parTransId="{9A76BB5F-FFB4-4C7D-9360-86602AC402AE}" sibTransId="{57A48A6F-8ED6-4A7D-9AED-123684615477}"/>
    <dgm:cxn modelId="{F4BF9EDC-5512-44A6-8F1C-6BC76568B51A}" srcId="{ECE80BF8-8305-40A9-80FF-F890719F0F2D}" destId="{EBE635EE-3519-42D2-B0B2-2340EF77FDF6}" srcOrd="2" destOrd="0" parTransId="{AB7D7660-30B6-4146-9F2E-D2ACEED3467F}" sibTransId="{AF2953A7-3B1F-4C2A-BBCF-7356E58EC6AF}"/>
    <dgm:cxn modelId="{0CAD8B7E-B595-4BD0-9EA2-DBCA38CC66EA}" type="presOf" srcId="{E8F3A623-3A01-420C-B7C7-EA7C00D496EC}" destId="{7EE392DF-C52B-42F1-87E7-3B66D481FC9F}" srcOrd="0" destOrd="5" presId="urn:microsoft.com/office/officeart/2005/8/layout/default"/>
    <dgm:cxn modelId="{6E068164-EA3B-44A4-997C-8F5EC582693A}" type="presOf" srcId="{434D84B6-63E4-4C47-ADB6-68841EB778DD}" destId="{C668D48D-C0B8-4F93-9102-5B30AAD8AB02}" srcOrd="0" destOrd="1" presId="urn:microsoft.com/office/officeart/2005/8/layout/default"/>
    <dgm:cxn modelId="{94108712-0BEB-4C5A-BDF3-6E7946B04807}" srcId="{CB28BC3B-CA3B-4C07-8495-F76C6DA11162}" destId="{1BCD2C3A-937E-4142-9E1D-A16D2B6C2722}" srcOrd="0" destOrd="0" parTransId="{4874C1A7-0691-4614-85DE-0C8AE6B270F5}" sibTransId="{93ED34E0-E88F-451C-BAB2-F5295B434366}"/>
    <dgm:cxn modelId="{D5507A16-C7EF-4EF8-9ED0-219F52C636C8}" srcId="{ECE80BF8-8305-40A9-80FF-F890719F0F2D}" destId="{281565BB-F198-4621-9AF9-0B88F1C52E90}" srcOrd="1" destOrd="0" parTransId="{D00F3DF5-A1E4-487E-806F-C687FD39DC9F}" sibTransId="{30A8D9AB-0689-4749-A4C1-ABB79856D9CB}"/>
    <dgm:cxn modelId="{18246307-9E6A-4FD3-A55F-7C85FC06B1B7}" type="presOf" srcId="{EBE635EE-3519-42D2-B0B2-2340EF77FDF6}" destId="{7EE392DF-C52B-42F1-87E7-3B66D481FC9F}" srcOrd="0" destOrd="3" presId="urn:microsoft.com/office/officeart/2005/8/layout/default"/>
    <dgm:cxn modelId="{216DC7B2-01D5-4D89-B72E-A3B48CCD927E}" srcId="{ECE80BF8-8305-40A9-80FF-F890719F0F2D}" destId="{E306A233-9F43-4B0F-9193-8EFC73040A7C}" srcOrd="3" destOrd="0" parTransId="{C5359CF5-C528-40FD-8519-3FA3927E549F}" sibTransId="{AA6C322E-AC3D-4482-9209-0226CE1D9C8F}"/>
    <dgm:cxn modelId="{38680020-93C7-4180-9F85-DC9751EE8221}" type="presOf" srcId="{2398A81B-A251-422B-8298-4F5C4CE61676}" destId="{34B3E723-22CE-4AB1-A97A-844D41C2A1F7}" srcOrd="0" destOrd="0" presId="urn:microsoft.com/office/officeart/2005/8/layout/default"/>
    <dgm:cxn modelId="{204DAD08-3F55-48DB-8950-917677867A9A}" srcId="{81C95C4D-3623-42C1-BD92-49AF36D83265}" destId="{253F1610-EA25-4D64-AE85-D3E92D50B30D}" srcOrd="3" destOrd="0" parTransId="{A114933A-1FF6-4AC3-9734-0F7ED054A8F6}" sibTransId="{3BCD77D2-92AA-4893-81E4-ED293E15E039}"/>
    <dgm:cxn modelId="{C2E3BF78-BDFC-4863-9EC9-702A7E13F889}" srcId="{ECE80BF8-8305-40A9-80FF-F890719F0F2D}" destId="{69E8A708-7FE2-4418-9A9B-637925281CF5}" srcOrd="0" destOrd="0" parTransId="{0CD1706C-BB2C-4783-9BB6-96176A03A9E4}" sibTransId="{AD40C36F-26BD-4F49-BB8B-556A71CFE25D}"/>
    <dgm:cxn modelId="{AD11E8B5-F766-42F4-ABA4-D2B87E457EC5}" type="presOf" srcId="{CB28BC3B-CA3B-4C07-8495-F76C6DA11162}" destId="{74007841-3546-42EF-994A-33CB9AA1B50F}" srcOrd="0" destOrd="0" presId="urn:microsoft.com/office/officeart/2005/8/layout/default"/>
    <dgm:cxn modelId="{7EF03138-2627-4CEC-9BFF-0A02A294575A}" type="presOf" srcId="{F660A358-0920-4A51-A669-59F4E6D6F200}" destId="{74007841-3546-42EF-994A-33CB9AA1B50F}" srcOrd="0" destOrd="2" presId="urn:microsoft.com/office/officeart/2005/8/layout/default"/>
    <dgm:cxn modelId="{AF5AB2AB-2AFA-494E-A203-66F83F94CE18}" srcId="{2398A81B-A251-422B-8298-4F5C4CE61676}" destId="{CB28BC3B-CA3B-4C07-8495-F76C6DA11162}" srcOrd="3" destOrd="0" parTransId="{402DC90A-CDCF-450F-B985-86096834DDD0}" sibTransId="{12564B13-B23C-4D90-B374-AE0C84644B24}"/>
    <dgm:cxn modelId="{DE9E16AE-FAF7-4ADD-911B-2F1B68FB6EE6}" srcId="{2398A81B-A251-422B-8298-4F5C4CE61676}" destId="{ECE80BF8-8305-40A9-80FF-F890719F0F2D}" srcOrd="2" destOrd="0" parTransId="{21EDE11E-EF09-4103-826C-C29F3F16990F}" sibTransId="{E79F64D4-E8CB-4929-A934-83A232E3AD62}"/>
    <dgm:cxn modelId="{3134B5CA-E45F-4EDB-81FB-435779985A25}" type="presOf" srcId="{69E8A708-7FE2-4418-9A9B-637925281CF5}" destId="{7EE392DF-C52B-42F1-87E7-3B66D481FC9F}" srcOrd="0" destOrd="1" presId="urn:microsoft.com/office/officeart/2005/8/layout/default"/>
    <dgm:cxn modelId="{8059B387-B99E-4F68-8E4F-B944220EBB83}" srcId="{ECE80BF8-8305-40A9-80FF-F890719F0F2D}" destId="{E8F3A623-3A01-420C-B7C7-EA7C00D496EC}" srcOrd="4" destOrd="0" parTransId="{752DC8C8-8D01-4FB0-A9C4-1578C13E33B4}" sibTransId="{995E5861-CC0C-46C1-8851-BF838A592B8E}"/>
    <dgm:cxn modelId="{4873060A-57D4-4D07-A228-5FD930DA8397}" type="presOf" srcId="{E306A233-9F43-4B0F-9193-8EFC73040A7C}" destId="{7EE392DF-C52B-42F1-87E7-3B66D481FC9F}" srcOrd="0" destOrd="4" presId="urn:microsoft.com/office/officeart/2005/8/layout/default"/>
    <dgm:cxn modelId="{81D372CB-2DA4-404A-BCF5-E11663A2B4A7}" type="presOf" srcId="{1BCD2C3A-937E-4142-9E1D-A16D2B6C2722}" destId="{74007841-3546-42EF-994A-33CB9AA1B50F}" srcOrd="0" destOrd="1" presId="urn:microsoft.com/office/officeart/2005/8/layout/default"/>
    <dgm:cxn modelId="{29E23A36-18E9-4A89-9220-F8C41640D104}" type="presOf" srcId="{21FAA728-30CA-41A2-A029-CDE55DB9FADF}" destId="{7D45FABE-F333-4C44-BB29-E4AB68A72A56}" srcOrd="0" destOrd="0" presId="urn:microsoft.com/office/officeart/2005/8/layout/default"/>
    <dgm:cxn modelId="{40D084BB-63B9-42FD-9AD2-54D8CD00BF44}" srcId="{CB28BC3B-CA3B-4C07-8495-F76C6DA11162}" destId="{F660A358-0920-4A51-A669-59F4E6D6F200}" srcOrd="1" destOrd="0" parTransId="{4DD842F8-9BB5-4136-B971-5217D2FBCF0E}" sibTransId="{2D57D1C2-820E-477C-ACE2-CF0CF45CCAA8}"/>
    <dgm:cxn modelId="{EB7E8DEB-12F2-4F0C-9ED8-8AB4011DC932}" srcId="{81C95C4D-3623-42C1-BD92-49AF36D83265}" destId="{434D84B6-63E4-4C47-ADB6-68841EB778DD}" srcOrd="0" destOrd="0" parTransId="{E7C4E5BB-57B4-463F-907F-59C4E4FCF305}" sibTransId="{D9F21E10-6390-4BE7-8DDE-D3265E117408}"/>
    <dgm:cxn modelId="{DD1A5BE0-9FDE-4DB9-A8DB-BA4FCCAD8B8B}" srcId="{81C95C4D-3623-42C1-BD92-49AF36D83265}" destId="{2929DBB7-B4BA-4E1B-87B5-620F4DA77483}" srcOrd="2" destOrd="0" parTransId="{84C729EE-202E-48B4-B46B-4AECA2BBECCF}" sibTransId="{76E83835-F020-40D4-8F29-786F826FCD75}"/>
    <dgm:cxn modelId="{C0B728C9-A829-4A0C-A0C3-76068540DE0B}" type="presOf" srcId="{2929DBB7-B4BA-4E1B-87B5-620F4DA77483}" destId="{C668D48D-C0B8-4F93-9102-5B30AAD8AB02}" srcOrd="0" destOrd="3" presId="urn:microsoft.com/office/officeart/2005/8/layout/default"/>
    <dgm:cxn modelId="{CB7FC054-67DF-460D-A269-CFCF6CBFF316}" type="presOf" srcId="{81C95C4D-3623-42C1-BD92-49AF36D83265}" destId="{C668D48D-C0B8-4F93-9102-5B30AAD8AB02}" srcOrd="0" destOrd="0" presId="urn:microsoft.com/office/officeart/2005/8/layout/default"/>
    <dgm:cxn modelId="{174C58D5-393D-4F09-A9F0-F0A313E8BF0D}" type="presOf" srcId="{253F1610-EA25-4D64-AE85-D3E92D50B30D}" destId="{C668D48D-C0B8-4F93-9102-5B30AAD8AB02}" srcOrd="0" destOrd="4" presId="urn:microsoft.com/office/officeart/2005/8/layout/default"/>
    <dgm:cxn modelId="{96D33D34-FAA1-4551-825D-9670BD98E15E}" type="presOf" srcId="{ECE80BF8-8305-40A9-80FF-F890719F0F2D}" destId="{7EE392DF-C52B-42F1-87E7-3B66D481FC9F}" srcOrd="0" destOrd="0" presId="urn:microsoft.com/office/officeart/2005/8/layout/default"/>
    <dgm:cxn modelId="{F50A411E-EFA3-4CB4-AF2F-4377F3C479D3}" type="presOf" srcId="{CBEA6C00-1D30-402F-9FD2-F0A09827A348}" destId="{C668D48D-C0B8-4F93-9102-5B30AAD8AB02}" srcOrd="0" destOrd="2" presId="urn:microsoft.com/office/officeart/2005/8/layout/default"/>
    <dgm:cxn modelId="{269B2250-3503-4826-B058-F870A1B6562A}" srcId="{81C95C4D-3623-42C1-BD92-49AF36D83265}" destId="{CBEA6C00-1D30-402F-9FD2-F0A09827A348}" srcOrd="1" destOrd="0" parTransId="{CA315CDD-C3CD-4A63-8A69-8993ABB06CF1}" sibTransId="{300CDCE5-69EB-48D8-A2E4-20E1EF6F243F}"/>
    <dgm:cxn modelId="{FD671C42-BD3B-40BE-A3B6-6D8B32C9985F}" srcId="{2398A81B-A251-422B-8298-4F5C4CE61676}" destId="{81C95C4D-3623-42C1-BD92-49AF36D83265}" srcOrd="0" destOrd="0" parTransId="{E3A949AA-319D-4F0E-BC95-C3930DD5992B}" sibTransId="{F55C4BD2-106A-4798-8D83-B845E103A851}"/>
    <dgm:cxn modelId="{DF1C9ED8-3E33-4822-A2D0-C72C85B4B576}" type="presParOf" srcId="{34B3E723-22CE-4AB1-A97A-844D41C2A1F7}" destId="{C668D48D-C0B8-4F93-9102-5B30AAD8AB02}" srcOrd="0" destOrd="0" presId="urn:microsoft.com/office/officeart/2005/8/layout/default"/>
    <dgm:cxn modelId="{2B20A903-53D8-4D21-9A8C-75644BA09FA2}" type="presParOf" srcId="{34B3E723-22CE-4AB1-A97A-844D41C2A1F7}" destId="{534CAF22-F25C-4D34-955F-DE2D5D4F624F}" srcOrd="1" destOrd="0" presId="urn:microsoft.com/office/officeart/2005/8/layout/default"/>
    <dgm:cxn modelId="{EF425098-ED5B-4668-BED9-1FFB41582939}" type="presParOf" srcId="{34B3E723-22CE-4AB1-A97A-844D41C2A1F7}" destId="{7D45FABE-F333-4C44-BB29-E4AB68A72A56}" srcOrd="2" destOrd="0" presId="urn:microsoft.com/office/officeart/2005/8/layout/default"/>
    <dgm:cxn modelId="{3D14140F-15C0-4358-B550-555DD1912250}" type="presParOf" srcId="{34B3E723-22CE-4AB1-A97A-844D41C2A1F7}" destId="{75EAE4AF-BD0A-406E-865C-618E1B1FA6F8}" srcOrd="3" destOrd="0" presId="urn:microsoft.com/office/officeart/2005/8/layout/default"/>
    <dgm:cxn modelId="{73DBA135-0DDC-49FA-A7EC-01ED1D84B562}" type="presParOf" srcId="{34B3E723-22CE-4AB1-A97A-844D41C2A1F7}" destId="{7EE392DF-C52B-42F1-87E7-3B66D481FC9F}" srcOrd="4" destOrd="0" presId="urn:microsoft.com/office/officeart/2005/8/layout/default"/>
    <dgm:cxn modelId="{1690FBCF-6091-4D4C-96DE-2FBFF77CE76A}" type="presParOf" srcId="{34B3E723-22CE-4AB1-A97A-844D41C2A1F7}" destId="{812FC830-C4CE-4D63-914C-A746A3F21234}" srcOrd="5" destOrd="0" presId="urn:microsoft.com/office/officeart/2005/8/layout/default"/>
    <dgm:cxn modelId="{284B80D7-0BBF-4495-B1F1-9DBB8ECEB311}" type="presParOf" srcId="{34B3E723-22CE-4AB1-A97A-844D41C2A1F7}" destId="{74007841-3546-42EF-994A-33CB9AA1B50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22BF07-D4E2-4373-9E6A-F644F439C9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7BA4CA-E3D5-47B2-99F7-D329EA0FA2E9}">
      <dgm:prSet/>
      <dgm:spPr/>
      <dgm:t>
        <a:bodyPr/>
        <a:lstStyle/>
        <a:p>
          <a:pPr rtl="0"/>
          <a:r>
            <a:rPr lang="en-US" b="1" dirty="0" smtClean="0"/>
            <a:t>SQL Database</a:t>
          </a:r>
          <a:endParaRPr lang="en-US" dirty="0"/>
        </a:p>
      </dgm:t>
    </dgm:pt>
    <dgm:pt modelId="{F09CA53C-6FB1-42D6-8554-7A2EA2BB5449}" type="parTrans" cxnId="{4B370C32-BB49-462D-8113-A4E609ABA603}">
      <dgm:prSet/>
      <dgm:spPr/>
      <dgm:t>
        <a:bodyPr/>
        <a:lstStyle/>
        <a:p>
          <a:endParaRPr lang="en-US"/>
        </a:p>
      </dgm:t>
    </dgm:pt>
    <dgm:pt modelId="{94290DDA-D859-4A3E-BF98-9259E0352750}" type="sibTrans" cxnId="{4B370C32-BB49-462D-8113-A4E609ABA603}">
      <dgm:prSet/>
      <dgm:spPr/>
      <dgm:t>
        <a:bodyPr/>
        <a:lstStyle/>
        <a:p>
          <a:endParaRPr lang="en-US"/>
        </a:p>
      </dgm:t>
    </dgm:pt>
    <dgm:pt modelId="{368004E7-FCF2-4FFB-A4C8-BCB5A9E0D57B}">
      <dgm:prSet/>
      <dgm:spPr/>
      <dgm:t>
        <a:bodyPr/>
        <a:lstStyle/>
        <a:p>
          <a:pPr rtl="0"/>
          <a:r>
            <a:rPr lang="en-US" b="1" dirty="0" smtClean="0"/>
            <a:t>Fault Tolerant</a:t>
          </a:r>
          <a:endParaRPr lang="en-US" dirty="0"/>
        </a:p>
      </dgm:t>
    </dgm:pt>
    <dgm:pt modelId="{F5E1D15A-B759-4546-B294-A8D740C22014}" type="parTrans" cxnId="{50FEDD6F-663A-477E-84C8-EC4C52223C80}">
      <dgm:prSet/>
      <dgm:spPr/>
      <dgm:t>
        <a:bodyPr/>
        <a:lstStyle/>
        <a:p>
          <a:endParaRPr lang="en-US"/>
        </a:p>
      </dgm:t>
    </dgm:pt>
    <dgm:pt modelId="{50D2F50E-CCE3-413B-873B-54C938697327}" type="sibTrans" cxnId="{50FEDD6F-663A-477E-84C8-EC4C52223C80}">
      <dgm:prSet/>
      <dgm:spPr/>
      <dgm:t>
        <a:bodyPr/>
        <a:lstStyle/>
        <a:p>
          <a:endParaRPr lang="en-US"/>
        </a:p>
      </dgm:t>
    </dgm:pt>
    <dgm:pt modelId="{AB20A57F-4FB3-44B2-9E08-6B900D6F3FA4}">
      <dgm:prSet/>
      <dgm:spPr/>
      <dgm:t>
        <a:bodyPr/>
        <a:lstStyle/>
        <a:p>
          <a:pPr rtl="0"/>
          <a:r>
            <a:rPr lang="en-US" b="1" smtClean="0"/>
            <a:t>Size</a:t>
          </a:r>
          <a:endParaRPr lang="en-US"/>
        </a:p>
      </dgm:t>
    </dgm:pt>
    <dgm:pt modelId="{8D60E05F-B84F-42C6-819E-225A7C7EAFCE}" type="parTrans" cxnId="{86CC24C9-185F-47AE-A5FE-E8740A952BBF}">
      <dgm:prSet/>
      <dgm:spPr/>
      <dgm:t>
        <a:bodyPr/>
        <a:lstStyle/>
        <a:p>
          <a:endParaRPr lang="en-US"/>
        </a:p>
      </dgm:t>
    </dgm:pt>
    <dgm:pt modelId="{18D6E6B1-DBCE-4EE3-91BD-CF612A1DFE11}" type="sibTrans" cxnId="{86CC24C9-185F-47AE-A5FE-E8740A952BBF}">
      <dgm:prSet/>
      <dgm:spPr/>
      <dgm:t>
        <a:bodyPr/>
        <a:lstStyle/>
        <a:p>
          <a:endParaRPr lang="en-US"/>
        </a:p>
      </dgm:t>
    </dgm:pt>
    <dgm:pt modelId="{65BDAB52-583D-4124-A78C-CB4870B35397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20 MB – Free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8D5502E0-F34A-44E5-A3F4-57BEF215A206}" type="parTrans" cxnId="{31E3E2B0-71EE-44D2-8BA1-5353C1930AFA}">
      <dgm:prSet/>
      <dgm:spPr/>
      <dgm:t>
        <a:bodyPr/>
        <a:lstStyle/>
        <a:p>
          <a:endParaRPr lang="en-US"/>
        </a:p>
      </dgm:t>
    </dgm:pt>
    <dgm:pt modelId="{FE518CCB-0C90-4DD9-A2D0-A0A1A4842904}" type="sibTrans" cxnId="{31E3E2B0-71EE-44D2-8BA1-5353C1930AFA}">
      <dgm:prSet/>
      <dgm:spPr/>
      <dgm:t>
        <a:bodyPr/>
        <a:lstStyle/>
        <a:p>
          <a:endParaRPr lang="en-US"/>
        </a:p>
      </dgm:t>
    </dgm:pt>
    <dgm:pt modelId="{A6B38538-9A43-44FF-B2FC-461B5AA3E563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Basic – up to 2 GB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1A47D6C6-DFF9-40F3-A061-B5FE36007921}" type="parTrans" cxnId="{3B1B24B4-2D8D-4AC5-A2F1-F9E1104DC55A}">
      <dgm:prSet/>
      <dgm:spPr/>
      <dgm:t>
        <a:bodyPr/>
        <a:lstStyle/>
        <a:p>
          <a:endParaRPr lang="en-US"/>
        </a:p>
      </dgm:t>
    </dgm:pt>
    <dgm:pt modelId="{C0FF72B2-6A9F-4ED8-BE64-A4F33C7FB5FB}" type="sibTrans" cxnId="{3B1B24B4-2D8D-4AC5-A2F1-F9E1104DC55A}">
      <dgm:prSet/>
      <dgm:spPr/>
      <dgm:t>
        <a:bodyPr/>
        <a:lstStyle/>
        <a:p>
          <a:endParaRPr lang="en-US"/>
        </a:p>
      </dgm:t>
    </dgm:pt>
    <dgm:pt modelId="{2FAC3D88-867D-4B2B-93EE-CB413DB160A7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Standard – up to 250 GB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9B93C67E-9213-4FCA-A1D3-CB6F1EA28D64}" type="parTrans" cxnId="{03A22B71-13C3-47CE-AC5D-7347E6B851CB}">
      <dgm:prSet/>
      <dgm:spPr/>
      <dgm:t>
        <a:bodyPr/>
        <a:lstStyle/>
        <a:p>
          <a:endParaRPr lang="en-US"/>
        </a:p>
      </dgm:t>
    </dgm:pt>
    <dgm:pt modelId="{7AD728D1-CB98-4BF1-8082-8368932D3EFB}" type="sibTrans" cxnId="{03A22B71-13C3-47CE-AC5D-7347E6B851CB}">
      <dgm:prSet/>
      <dgm:spPr/>
      <dgm:t>
        <a:bodyPr/>
        <a:lstStyle/>
        <a:p>
          <a:endParaRPr lang="en-US"/>
        </a:p>
      </dgm:t>
    </dgm:pt>
    <dgm:pt modelId="{20FEDB9E-8220-439E-AEFD-D51788AA622F}">
      <dgm:prSet/>
      <dgm:spPr/>
      <dgm:t>
        <a:bodyPr/>
        <a:lstStyle/>
        <a:p>
          <a:pPr rtl="0"/>
          <a:r>
            <a:rPr lang="en-US" b="1" smtClean="0"/>
            <a:t>Manage</a:t>
          </a:r>
          <a:endParaRPr lang="en-US"/>
        </a:p>
      </dgm:t>
    </dgm:pt>
    <dgm:pt modelId="{ED5F54CC-14CA-4B76-91DC-45BA65E25277}" type="parTrans" cxnId="{1C782B78-08B0-469E-A703-62F4875AD32E}">
      <dgm:prSet/>
      <dgm:spPr/>
      <dgm:t>
        <a:bodyPr/>
        <a:lstStyle/>
        <a:p>
          <a:endParaRPr lang="en-US"/>
        </a:p>
      </dgm:t>
    </dgm:pt>
    <dgm:pt modelId="{4DAFC72E-C804-4134-8C25-ED064F0C04B4}" type="sibTrans" cxnId="{1C782B78-08B0-469E-A703-62F4875AD32E}">
      <dgm:prSet/>
      <dgm:spPr/>
      <dgm:t>
        <a:bodyPr/>
        <a:lstStyle/>
        <a:p>
          <a:endParaRPr lang="en-US"/>
        </a:p>
      </dgm:t>
    </dgm:pt>
    <dgm:pt modelId="{02D21F95-E3FC-40D3-8081-C9A4C66FD76A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SQL Server Management Studio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2976192E-4EF2-4A36-9F1B-C20D9E573FBD}" type="parTrans" cxnId="{7FE6D3C2-156D-417B-A7E7-7A6BB8B4F1C3}">
      <dgm:prSet/>
      <dgm:spPr/>
      <dgm:t>
        <a:bodyPr/>
        <a:lstStyle/>
        <a:p>
          <a:endParaRPr lang="en-US"/>
        </a:p>
      </dgm:t>
    </dgm:pt>
    <dgm:pt modelId="{060B33FD-27DB-4AAD-B895-09E2E4A2EBF9}" type="sibTrans" cxnId="{7FE6D3C2-156D-417B-A7E7-7A6BB8B4F1C3}">
      <dgm:prSet/>
      <dgm:spPr/>
      <dgm:t>
        <a:bodyPr/>
        <a:lstStyle/>
        <a:p>
          <a:endParaRPr lang="en-US"/>
        </a:p>
      </dgm:t>
    </dgm:pt>
    <dgm:pt modelId="{7F265ED8-5215-4368-A910-D664BD1AA2EC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Azure Management Portal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ADADF7E0-AC9D-4DC9-8214-C7511EFA58AC}" type="parTrans" cxnId="{8017F150-1C59-4DD1-A176-B229B93B773E}">
      <dgm:prSet/>
      <dgm:spPr/>
      <dgm:t>
        <a:bodyPr/>
        <a:lstStyle/>
        <a:p>
          <a:endParaRPr lang="en-US"/>
        </a:p>
      </dgm:t>
    </dgm:pt>
    <dgm:pt modelId="{12A837F0-249A-49DC-A675-398808220065}" type="sibTrans" cxnId="{8017F150-1C59-4DD1-A176-B229B93B773E}">
      <dgm:prSet/>
      <dgm:spPr/>
      <dgm:t>
        <a:bodyPr/>
        <a:lstStyle/>
        <a:p>
          <a:endParaRPr lang="en-US"/>
        </a:p>
      </dgm:t>
    </dgm:pt>
    <dgm:pt modelId="{EBEC2AAF-6646-4574-94B3-368EA31207B4}">
      <dgm:prSet/>
      <dgm:spPr/>
      <dgm:t>
        <a:bodyPr/>
        <a:lstStyle/>
        <a:p>
          <a:pPr rtl="0"/>
          <a:r>
            <a:rPr lang="en-US" b="1" smtClean="0"/>
            <a:t>Access Allowed by IP</a:t>
          </a:r>
          <a:endParaRPr lang="en-US"/>
        </a:p>
      </dgm:t>
    </dgm:pt>
    <dgm:pt modelId="{B0A2E745-C179-4DB1-9634-EE406EC52315}" type="parTrans" cxnId="{9A9652C2-7740-4C07-A8F6-AC60F7549CE4}">
      <dgm:prSet/>
      <dgm:spPr/>
      <dgm:t>
        <a:bodyPr/>
        <a:lstStyle/>
        <a:p>
          <a:endParaRPr lang="en-US"/>
        </a:p>
      </dgm:t>
    </dgm:pt>
    <dgm:pt modelId="{82E8286A-0506-444C-9176-6CDCC1327490}" type="sibTrans" cxnId="{9A9652C2-7740-4C07-A8F6-AC60F7549CE4}">
      <dgm:prSet/>
      <dgm:spPr/>
      <dgm:t>
        <a:bodyPr/>
        <a:lstStyle/>
        <a:p>
          <a:endParaRPr lang="en-US"/>
        </a:p>
      </dgm:t>
    </dgm:pt>
    <dgm:pt modelId="{94FFE1DF-EC41-4397-8401-5FC372777BED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Premium – up to 500 GB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2B13F758-1EBF-4102-BF44-2D9E19FE3B88}" type="parTrans" cxnId="{D908FEA2-14B8-42AC-BAC9-3C039300F581}">
      <dgm:prSet/>
      <dgm:spPr/>
      <dgm:t>
        <a:bodyPr/>
        <a:lstStyle/>
        <a:p>
          <a:endParaRPr lang="en-US"/>
        </a:p>
      </dgm:t>
    </dgm:pt>
    <dgm:pt modelId="{6038201A-6B74-4402-8AE2-02BB70620D76}" type="sibTrans" cxnId="{D908FEA2-14B8-42AC-BAC9-3C039300F581}">
      <dgm:prSet/>
      <dgm:spPr/>
      <dgm:t>
        <a:bodyPr/>
        <a:lstStyle/>
        <a:p>
          <a:endParaRPr lang="en-US"/>
        </a:p>
      </dgm:t>
    </dgm:pt>
    <dgm:pt modelId="{3A1F3442-472E-410D-862C-4FF75A22544D}" type="pres">
      <dgm:prSet presAssocID="{B222BF07-D4E2-4373-9E6A-F644F439C9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BE5BBA-67E6-48F7-8D6B-BBC24489EE72}" type="pres">
      <dgm:prSet presAssocID="{A17BA4CA-E3D5-47B2-99F7-D329EA0FA2E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AB675-4AA5-44F6-A22E-E77262079F19}" type="pres">
      <dgm:prSet presAssocID="{94290DDA-D859-4A3E-BF98-9259E0352750}" presName="spacer" presStyleCnt="0"/>
      <dgm:spPr/>
    </dgm:pt>
    <dgm:pt modelId="{F3F13184-A19E-40A8-9D2B-5800B59C6056}" type="pres">
      <dgm:prSet presAssocID="{368004E7-FCF2-4FFB-A4C8-BCB5A9E0D57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39210-1B1B-4B9B-A106-B18E8523670B}" type="pres">
      <dgm:prSet presAssocID="{50D2F50E-CCE3-413B-873B-54C938697327}" presName="spacer" presStyleCnt="0"/>
      <dgm:spPr/>
    </dgm:pt>
    <dgm:pt modelId="{8DB8CD39-8560-42CF-86BC-2AB27E513D93}" type="pres">
      <dgm:prSet presAssocID="{AB20A57F-4FB3-44B2-9E08-6B900D6F3FA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1605C-BF1A-4915-9D92-5CE607B713B9}" type="pres">
      <dgm:prSet presAssocID="{AB20A57F-4FB3-44B2-9E08-6B900D6F3FA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FF98C-B539-45D0-B934-E139ADD4A2C3}" type="pres">
      <dgm:prSet presAssocID="{20FEDB9E-8220-439E-AEFD-D51788AA622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AFD32-9316-4CCE-8FF4-BF016D8BB707}" type="pres">
      <dgm:prSet presAssocID="{20FEDB9E-8220-439E-AEFD-D51788AA622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79AEE-AA5C-4A97-99CE-4EEBCD095C4F}" type="pres">
      <dgm:prSet presAssocID="{EBEC2AAF-6646-4574-94B3-368EA31207B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9652C2-7740-4C07-A8F6-AC60F7549CE4}" srcId="{B222BF07-D4E2-4373-9E6A-F644F439C967}" destId="{EBEC2AAF-6646-4574-94B3-368EA31207B4}" srcOrd="4" destOrd="0" parTransId="{B0A2E745-C179-4DB1-9634-EE406EC52315}" sibTransId="{82E8286A-0506-444C-9176-6CDCC1327490}"/>
    <dgm:cxn modelId="{86CC24C9-185F-47AE-A5FE-E8740A952BBF}" srcId="{B222BF07-D4E2-4373-9E6A-F644F439C967}" destId="{AB20A57F-4FB3-44B2-9E08-6B900D6F3FA4}" srcOrd="2" destOrd="0" parTransId="{8D60E05F-B84F-42C6-819E-225A7C7EAFCE}" sibTransId="{18D6E6B1-DBCE-4EE3-91BD-CF612A1DFE11}"/>
    <dgm:cxn modelId="{3B1B24B4-2D8D-4AC5-A2F1-F9E1104DC55A}" srcId="{AB20A57F-4FB3-44B2-9E08-6B900D6F3FA4}" destId="{A6B38538-9A43-44FF-B2FC-461B5AA3E563}" srcOrd="1" destOrd="0" parTransId="{1A47D6C6-DFF9-40F3-A061-B5FE36007921}" sibTransId="{C0FF72B2-6A9F-4ED8-BE64-A4F33C7FB5FB}"/>
    <dgm:cxn modelId="{50FEDD6F-663A-477E-84C8-EC4C52223C80}" srcId="{B222BF07-D4E2-4373-9E6A-F644F439C967}" destId="{368004E7-FCF2-4FFB-A4C8-BCB5A9E0D57B}" srcOrd="1" destOrd="0" parTransId="{F5E1D15A-B759-4546-B294-A8D740C22014}" sibTransId="{50D2F50E-CCE3-413B-873B-54C938697327}"/>
    <dgm:cxn modelId="{D781CEF2-6C14-4CCD-B1C1-4856D91A01CE}" type="presOf" srcId="{65BDAB52-583D-4124-A78C-CB4870B35397}" destId="{A1B1605C-BF1A-4915-9D92-5CE607B713B9}" srcOrd="0" destOrd="0" presId="urn:microsoft.com/office/officeart/2005/8/layout/vList2"/>
    <dgm:cxn modelId="{F42F79F7-0F9B-4441-98A0-49205B9885E3}" type="presOf" srcId="{02D21F95-E3FC-40D3-8081-C9A4C66FD76A}" destId="{9AAAFD32-9316-4CCE-8FF4-BF016D8BB707}" srcOrd="0" destOrd="0" presId="urn:microsoft.com/office/officeart/2005/8/layout/vList2"/>
    <dgm:cxn modelId="{03A22B71-13C3-47CE-AC5D-7347E6B851CB}" srcId="{AB20A57F-4FB3-44B2-9E08-6B900D6F3FA4}" destId="{2FAC3D88-867D-4B2B-93EE-CB413DB160A7}" srcOrd="2" destOrd="0" parTransId="{9B93C67E-9213-4FCA-A1D3-CB6F1EA28D64}" sibTransId="{7AD728D1-CB98-4BF1-8082-8368932D3EFB}"/>
    <dgm:cxn modelId="{AE827FBA-60C2-4006-8E7E-0ABDE435A5AD}" type="presOf" srcId="{B222BF07-D4E2-4373-9E6A-F644F439C967}" destId="{3A1F3442-472E-410D-862C-4FF75A22544D}" srcOrd="0" destOrd="0" presId="urn:microsoft.com/office/officeart/2005/8/layout/vList2"/>
    <dgm:cxn modelId="{2E46D0D1-BAEE-4C03-9322-ADC4162DB433}" type="presOf" srcId="{2FAC3D88-867D-4B2B-93EE-CB413DB160A7}" destId="{A1B1605C-BF1A-4915-9D92-5CE607B713B9}" srcOrd="0" destOrd="2" presId="urn:microsoft.com/office/officeart/2005/8/layout/vList2"/>
    <dgm:cxn modelId="{A1BD21B0-1B7C-49F4-A488-34ADCE745C99}" type="presOf" srcId="{368004E7-FCF2-4FFB-A4C8-BCB5A9E0D57B}" destId="{F3F13184-A19E-40A8-9D2B-5800B59C6056}" srcOrd="0" destOrd="0" presId="urn:microsoft.com/office/officeart/2005/8/layout/vList2"/>
    <dgm:cxn modelId="{D4809242-2615-43FC-91F8-A29D65D896DF}" type="presOf" srcId="{A17BA4CA-E3D5-47B2-99F7-D329EA0FA2E9}" destId="{35BE5BBA-67E6-48F7-8D6B-BBC24489EE72}" srcOrd="0" destOrd="0" presId="urn:microsoft.com/office/officeart/2005/8/layout/vList2"/>
    <dgm:cxn modelId="{D908FEA2-14B8-42AC-BAC9-3C039300F581}" srcId="{AB20A57F-4FB3-44B2-9E08-6B900D6F3FA4}" destId="{94FFE1DF-EC41-4397-8401-5FC372777BED}" srcOrd="3" destOrd="0" parTransId="{2B13F758-1EBF-4102-BF44-2D9E19FE3B88}" sibTransId="{6038201A-6B74-4402-8AE2-02BB70620D76}"/>
    <dgm:cxn modelId="{7FE6D3C2-156D-417B-A7E7-7A6BB8B4F1C3}" srcId="{20FEDB9E-8220-439E-AEFD-D51788AA622F}" destId="{02D21F95-E3FC-40D3-8081-C9A4C66FD76A}" srcOrd="0" destOrd="0" parTransId="{2976192E-4EF2-4A36-9F1B-C20D9E573FBD}" sibTransId="{060B33FD-27DB-4AAD-B895-09E2E4A2EBF9}"/>
    <dgm:cxn modelId="{DFA0C186-3F04-4F94-895B-A2E18D711E9C}" type="presOf" srcId="{A6B38538-9A43-44FF-B2FC-461B5AA3E563}" destId="{A1B1605C-BF1A-4915-9D92-5CE607B713B9}" srcOrd="0" destOrd="1" presId="urn:microsoft.com/office/officeart/2005/8/layout/vList2"/>
    <dgm:cxn modelId="{31E3E2B0-71EE-44D2-8BA1-5353C1930AFA}" srcId="{AB20A57F-4FB3-44B2-9E08-6B900D6F3FA4}" destId="{65BDAB52-583D-4124-A78C-CB4870B35397}" srcOrd="0" destOrd="0" parTransId="{8D5502E0-F34A-44E5-A3F4-57BEF215A206}" sibTransId="{FE518CCB-0C90-4DD9-A2D0-A0A1A4842904}"/>
    <dgm:cxn modelId="{D6A00474-AA9F-41C7-9CC2-76F1104A013A}" type="presOf" srcId="{7F265ED8-5215-4368-A910-D664BD1AA2EC}" destId="{9AAAFD32-9316-4CCE-8FF4-BF016D8BB707}" srcOrd="0" destOrd="1" presId="urn:microsoft.com/office/officeart/2005/8/layout/vList2"/>
    <dgm:cxn modelId="{1C782B78-08B0-469E-A703-62F4875AD32E}" srcId="{B222BF07-D4E2-4373-9E6A-F644F439C967}" destId="{20FEDB9E-8220-439E-AEFD-D51788AA622F}" srcOrd="3" destOrd="0" parTransId="{ED5F54CC-14CA-4B76-91DC-45BA65E25277}" sibTransId="{4DAFC72E-C804-4134-8C25-ED064F0C04B4}"/>
    <dgm:cxn modelId="{4B370C32-BB49-462D-8113-A4E609ABA603}" srcId="{B222BF07-D4E2-4373-9E6A-F644F439C967}" destId="{A17BA4CA-E3D5-47B2-99F7-D329EA0FA2E9}" srcOrd="0" destOrd="0" parTransId="{F09CA53C-6FB1-42D6-8554-7A2EA2BB5449}" sibTransId="{94290DDA-D859-4A3E-BF98-9259E0352750}"/>
    <dgm:cxn modelId="{D343F810-7BB0-48D6-A22C-F5C902071265}" type="presOf" srcId="{EBEC2AAF-6646-4574-94B3-368EA31207B4}" destId="{D6D79AEE-AA5C-4A97-99CE-4EEBCD095C4F}" srcOrd="0" destOrd="0" presId="urn:microsoft.com/office/officeart/2005/8/layout/vList2"/>
    <dgm:cxn modelId="{DF21CCF8-FFFA-4821-868C-E929888B2FDF}" type="presOf" srcId="{20FEDB9E-8220-439E-AEFD-D51788AA622F}" destId="{358FF98C-B539-45D0-B934-E139ADD4A2C3}" srcOrd="0" destOrd="0" presId="urn:microsoft.com/office/officeart/2005/8/layout/vList2"/>
    <dgm:cxn modelId="{64F2CD96-10A5-44AE-9F9C-B99719292B32}" type="presOf" srcId="{AB20A57F-4FB3-44B2-9E08-6B900D6F3FA4}" destId="{8DB8CD39-8560-42CF-86BC-2AB27E513D93}" srcOrd="0" destOrd="0" presId="urn:microsoft.com/office/officeart/2005/8/layout/vList2"/>
    <dgm:cxn modelId="{8017F150-1C59-4DD1-A176-B229B93B773E}" srcId="{20FEDB9E-8220-439E-AEFD-D51788AA622F}" destId="{7F265ED8-5215-4368-A910-D664BD1AA2EC}" srcOrd="1" destOrd="0" parTransId="{ADADF7E0-AC9D-4DC9-8214-C7511EFA58AC}" sibTransId="{12A837F0-249A-49DC-A675-398808220065}"/>
    <dgm:cxn modelId="{FC76C079-17D6-4900-9F13-4DF1B67295FF}" type="presOf" srcId="{94FFE1DF-EC41-4397-8401-5FC372777BED}" destId="{A1B1605C-BF1A-4915-9D92-5CE607B713B9}" srcOrd="0" destOrd="3" presId="urn:microsoft.com/office/officeart/2005/8/layout/vList2"/>
    <dgm:cxn modelId="{2BAAF492-D52F-4D24-9821-12BCD78B2CB2}" type="presParOf" srcId="{3A1F3442-472E-410D-862C-4FF75A22544D}" destId="{35BE5BBA-67E6-48F7-8D6B-BBC24489EE72}" srcOrd="0" destOrd="0" presId="urn:microsoft.com/office/officeart/2005/8/layout/vList2"/>
    <dgm:cxn modelId="{5D7C615C-68E3-4A78-91F0-D82C06C70B6E}" type="presParOf" srcId="{3A1F3442-472E-410D-862C-4FF75A22544D}" destId="{1ABAB675-4AA5-44F6-A22E-E77262079F19}" srcOrd="1" destOrd="0" presId="urn:microsoft.com/office/officeart/2005/8/layout/vList2"/>
    <dgm:cxn modelId="{DC79D4A9-34F6-4911-8B76-968FA665BB9C}" type="presParOf" srcId="{3A1F3442-472E-410D-862C-4FF75A22544D}" destId="{F3F13184-A19E-40A8-9D2B-5800B59C6056}" srcOrd="2" destOrd="0" presId="urn:microsoft.com/office/officeart/2005/8/layout/vList2"/>
    <dgm:cxn modelId="{21EE5443-15CE-4659-A08C-CD0EECD47116}" type="presParOf" srcId="{3A1F3442-472E-410D-862C-4FF75A22544D}" destId="{13E39210-1B1B-4B9B-A106-B18E8523670B}" srcOrd="3" destOrd="0" presId="urn:microsoft.com/office/officeart/2005/8/layout/vList2"/>
    <dgm:cxn modelId="{197BFE36-77B9-428A-A4C7-1490ECD6C492}" type="presParOf" srcId="{3A1F3442-472E-410D-862C-4FF75A22544D}" destId="{8DB8CD39-8560-42CF-86BC-2AB27E513D93}" srcOrd="4" destOrd="0" presId="urn:microsoft.com/office/officeart/2005/8/layout/vList2"/>
    <dgm:cxn modelId="{53DB036D-AB0E-4153-B9AE-957C2325C10A}" type="presParOf" srcId="{3A1F3442-472E-410D-862C-4FF75A22544D}" destId="{A1B1605C-BF1A-4915-9D92-5CE607B713B9}" srcOrd="5" destOrd="0" presId="urn:microsoft.com/office/officeart/2005/8/layout/vList2"/>
    <dgm:cxn modelId="{A75E3DAA-447B-43BF-B906-6B4CA19F5D0F}" type="presParOf" srcId="{3A1F3442-472E-410D-862C-4FF75A22544D}" destId="{358FF98C-B539-45D0-B934-E139ADD4A2C3}" srcOrd="6" destOrd="0" presId="urn:microsoft.com/office/officeart/2005/8/layout/vList2"/>
    <dgm:cxn modelId="{391D5B73-1D90-417C-858E-93054A465BF2}" type="presParOf" srcId="{3A1F3442-472E-410D-862C-4FF75A22544D}" destId="{9AAAFD32-9316-4CCE-8FF4-BF016D8BB707}" srcOrd="7" destOrd="0" presId="urn:microsoft.com/office/officeart/2005/8/layout/vList2"/>
    <dgm:cxn modelId="{BF43748D-71B3-499F-8CFB-74DAD02D06FC}" type="presParOf" srcId="{3A1F3442-472E-410D-862C-4FF75A22544D}" destId="{D6D79AEE-AA5C-4A97-99CE-4EEBCD095C4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D2F6F3D-FE49-4B55-B6FD-6A869A9B20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32E1AF-D2B4-44D9-AE84-B7BAEFBEA5A2}">
      <dgm:prSet/>
      <dgm:spPr/>
      <dgm:t>
        <a:bodyPr/>
        <a:lstStyle/>
        <a:p>
          <a:pPr rtl="0"/>
          <a:r>
            <a:rPr lang="en-US" dirty="0" smtClean="0"/>
            <a:t>Replication</a:t>
          </a:r>
          <a:endParaRPr lang="en-US" dirty="0"/>
        </a:p>
      </dgm:t>
    </dgm:pt>
    <dgm:pt modelId="{49C5F86B-32D8-42AD-BF7F-9009987E590E}" type="parTrans" cxnId="{7E94036F-AD48-427E-AA8C-1E79F137A626}">
      <dgm:prSet/>
      <dgm:spPr/>
      <dgm:t>
        <a:bodyPr/>
        <a:lstStyle/>
        <a:p>
          <a:endParaRPr lang="en-US"/>
        </a:p>
      </dgm:t>
    </dgm:pt>
    <dgm:pt modelId="{F5605B42-9FFE-4072-8896-933CF4A54075}" type="sibTrans" cxnId="{7E94036F-AD48-427E-AA8C-1E79F137A626}">
      <dgm:prSet/>
      <dgm:spPr/>
      <dgm:t>
        <a:bodyPr/>
        <a:lstStyle/>
        <a:p>
          <a:endParaRPr lang="en-US"/>
        </a:p>
      </dgm:t>
    </dgm:pt>
    <dgm:pt modelId="{A9AA28A1-D279-4B84-B5EC-C677E318FBEC}">
      <dgm:prSet/>
      <dgm:spPr/>
      <dgm:t>
        <a:bodyPr/>
        <a:lstStyle/>
        <a:p>
          <a:pPr rtl="0"/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E4D0BA6E-2D5A-49B7-9404-2A28DFF2C72F}" type="parTrans" cxnId="{C2F1E25B-76FC-4465-B889-8991FF27FD35}">
      <dgm:prSet/>
      <dgm:spPr/>
      <dgm:t>
        <a:bodyPr/>
        <a:lstStyle/>
        <a:p>
          <a:endParaRPr lang="en-US"/>
        </a:p>
      </dgm:t>
    </dgm:pt>
    <dgm:pt modelId="{10CE6840-7A10-440B-ADA5-E2C6210AB0AD}" type="sibTrans" cxnId="{C2F1E25B-76FC-4465-B889-8991FF27FD35}">
      <dgm:prSet/>
      <dgm:spPr/>
      <dgm:t>
        <a:bodyPr/>
        <a:lstStyle/>
        <a:p>
          <a:endParaRPr lang="en-US"/>
        </a:p>
      </dgm:t>
    </dgm:pt>
    <dgm:pt modelId="{7B7DF266-E6BC-4A8C-B2CE-9553893E8FA0}">
      <dgm:prSet/>
      <dgm:spPr/>
      <dgm:t>
        <a:bodyPr/>
        <a:lstStyle/>
        <a:p>
          <a:pPr rtl="0"/>
          <a:r>
            <a:rPr lang="en-US" dirty="0" smtClean="0"/>
            <a:t>Backup/Restore</a:t>
          </a:r>
          <a:endParaRPr lang="en-US" dirty="0"/>
        </a:p>
      </dgm:t>
    </dgm:pt>
    <dgm:pt modelId="{7C56EBA7-FDAB-4947-90F2-197B464AFB60}" type="parTrans" cxnId="{574901A6-6EB3-4FE2-AAD5-9AE9202E96DC}">
      <dgm:prSet/>
      <dgm:spPr/>
      <dgm:t>
        <a:bodyPr/>
        <a:lstStyle/>
        <a:p>
          <a:endParaRPr lang="en-US"/>
        </a:p>
      </dgm:t>
    </dgm:pt>
    <dgm:pt modelId="{BCD41E0C-8F92-4D20-A77B-03DCF953CCDC}" type="sibTrans" cxnId="{574901A6-6EB3-4FE2-AAD5-9AE9202E96DC}">
      <dgm:prSet/>
      <dgm:spPr/>
      <dgm:t>
        <a:bodyPr/>
        <a:lstStyle/>
        <a:p>
          <a:endParaRPr lang="en-US"/>
        </a:p>
      </dgm:t>
    </dgm:pt>
    <dgm:pt modelId="{BA6998DB-0B2C-44AB-865E-1FA682B0A580}">
      <dgm:prSet/>
      <dgm:spPr/>
      <dgm:t>
        <a:bodyPr/>
        <a:lstStyle/>
        <a:p>
          <a:pPr rtl="0"/>
          <a:r>
            <a:rPr lang="en-US" smtClean="0">
              <a:solidFill>
                <a:schemeClr val="bg2">
                  <a:lumMod val="60000"/>
                  <a:lumOff val="40000"/>
                </a:schemeClr>
              </a:solidFill>
            </a:rPr>
            <a:t>Goes to Azure BLOB</a:t>
          </a:r>
          <a:endParaRPr lang="en-US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954E1EBA-E25F-4681-B9A3-48CD1E9D333A}" type="parTrans" cxnId="{C70068A6-162D-4714-91FC-B4E17E384EC1}">
      <dgm:prSet/>
      <dgm:spPr/>
      <dgm:t>
        <a:bodyPr/>
        <a:lstStyle/>
        <a:p>
          <a:endParaRPr lang="en-US"/>
        </a:p>
      </dgm:t>
    </dgm:pt>
    <dgm:pt modelId="{1E7F20A9-1605-4A33-94BD-EB027E4E9EF2}" type="sibTrans" cxnId="{C70068A6-162D-4714-91FC-B4E17E384EC1}">
      <dgm:prSet/>
      <dgm:spPr/>
      <dgm:t>
        <a:bodyPr/>
        <a:lstStyle/>
        <a:p>
          <a:endParaRPr lang="en-US"/>
        </a:p>
      </dgm:t>
    </dgm:pt>
    <dgm:pt modelId="{48E3227B-048F-4BE1-AD5A-714E16E161C0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Automated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98DF8794-8342-46B1-9548-5EA5A3A5CC80}" type="parTrans" cxnId="{7D00B87F-36F6-4C04-AAF3-BB48B25F8CE7}">
      <dgm:prSet/>
      <dgm:spPr/>
      <dgm:t>
        <a:bodyPr/>
        <a:lstStyle/>
        <a:p>
          <a:endParaRPr lang="en-US"/>
        </a:p>
      </dgm:t>
    </dgm:pt>
    <dgm:pt modelId="{DD3AEB66-7CCF-4021-B5F4-CE260EA93303}" type="sibTrans" cxnId="{7D00B87F-36F6-4C04-AAF3-BB48B25F8CE7}">
      <dgm:prSet/>
      <dgm:spPr/>
      <dgm:t>
        <a:bodyPr/>
        <a:lstStyle/>
        <a:p>
          <a:endParaRPr lang="en-US"/>
        </a:p>
      </dgm:t>
    </dgm:pt>
    <dgm:pt modelId="{468EC327-3FC7-4A12-80AA-FCB453DFBC74}">
      <dgm:prSet/>
      <dgm:spPr/>
      <dgm:t>
        <a:bodyPr/>
        <a:lstStyle/>
        <a:p>
          <a:pPr rtl="0"/>
          <a:r>
            <a:rPr lang="en-US" b="1" smtClean="0"/>
            <a:t>SQL Data Sync</a:t>
          </a:r>
          <a:endParaRPr lang="en-US"/>
        </a:p>
      </dgm:t>
    </dgm:pt>
    <dgm:pt modelId="{0286E505-F939-4738-B431-BC7085BB80CE}" type="parTrans" cxnId="{D01EA855-1407-4977-904B-91C2EBA33859}">
      <dgm:prSet/>
      <dgm:spPr/>
      <dgm:t>
        <a:bodyPr/>
        <a:lstStyle/>
        <a:p>
          <a:endParaRPr lang="en-US"/>
        </a:p>
      </dgm:t>
    </dgm:pt>
    <dgm:pt modelId="{1E4C21BA-47F3-4BBE-B927-B83C997BC001}" type="sibTrans" cxnId="{D01EA855-1407-4977-904B-91C2EBA33859}">
      <dgm:prSet/>
      <dgm:spPr/>
      <dgm:t>
        <a:bodyPr/>
        <a:lstStyle/>
        <a:p>
          <a:endParaRPr lang="en-US"/>
        </a:p>
      </dgm:t>
    </dgm:pt>
    <dgm:pt modelId="{184E6959-13E3-419A-A403-7CDF4BB33CC3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Doesn’t happen immediately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6553DE2B-3572-484A-BA52-2C8A91483473}" type="parTrans" cxnId="{BBCE587A-FC83-456E-A998-9D378F9FF152}">
      <dgm:prSet/>
      <dgm:spPr/>
      <dgm:t>
        <a:bodyPr/>
        <a:lstStyle/>
        <a:p>
          <a:endParaRPr lang="en-US"/>
        </a:p>
      </dgm:t>
    </dgm:pt>
    <dgm:pt modelId="{52A80A86-C754-4624-A039-5B9D7E5F59F8}" type="sibTrans" cxnId="{BBCE587A-FC83-456E-A998-9D378F9FF152}">
      <dgm:prSet/>
      <dgm:spPr/>
      <dgm:t>
        <a:bodyPr/>
        <a:lstStyle/>
        <a:p>
          <a:endParaRPr lang="en-US"/>
        </a:p>
      </dgm:t>
    </dgm:pt>
    <dgm:pt modelId="{FF49A161-239B-42EA-AB85-1C7FA1C1DEEA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Can sync to other Azure DB or on premise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7768B4A9-11C7-45F8-B062-AA9FF8357251}" type="parTrans" cxnId="{0A039B9C-305C-4BBC-9079-9372B2B01320}">
      <dgm:prSet/>
      <dgm:spPr/>
      <dgm:t>
        <a:bodyPr/>
        <a:lstStyle/>
        <a:p>
          <a:endParaRPr lang="en-US"/>
        </a:p>
      </dgm:t>
    </dgm:pt>
    <dgm:pt modelId="{9829E060-325F-4571-AD5D-F15C5444A443}" type="sibTrans" cxnId="{0A039B9C-305C-4BBC-9079-9372B2B01320}">
      <dgm:prSet/>
      <dgm:spPr/>
      <dgm:t>
        <a:bodyPr/>
        <a:lstStyle/>
        <a:p>
          <a:endParaRPr lang="en-US"/>
        </a:p>
      </dgm:t>
    </dgm:pt>
    <dgm:pt modelId="{46069AB2-A5ED-4605-B1A6-DA9DD7D84BF0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60000"/>
                  <a:lumOff val="40000"/>
                </a:schemeClr>
              </a:solidFill>
            </a:rPr>
            <a:t>Retention depends on Database tier</a:t>
          </a:r>
          <a:endParaRPr lang="en-US" dirty="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1A100897-DF4F-4708-9F3D-FD0DD1834224}" type="parTrans" cxnId="{05C50C5D-D7DF-4AEF-94C5-E514220DB758}">
      <dgm:prSet/>
      <dgm:spPr/>
      <dgm:t>
        <a:bodyPr/>
        <a:lstStyle/>
        <a:p>
          <a:endParaRPr lang="en-US"/>
        </a:p>
      </dgm:t>
    </dgm:pt>
    <dgm:pt modelId="{397FD3AC-E9EA-47A5-9EB0-A96150CBBC4B}" type="sibTrans" cxnId="{05C50C5D-D7DF-4AEF-94C5-E514220DB758}">
      <dgm:prSet/>
      <dgm:spPr/>
      <dgm:t>
        <a:bodyPr/>
        <a:lstStyle/>
        <a:p>
          <a:endParaRPr lang="en-US"/>
        </a:p>
      </dgm:t>
    </dgm:pt>
    <dgm:pt modelId="{2D387D94-CDA5-4096-A3C2-C195244FB6AC}" type="pres">
      <dgm:prSet presAssocID="{1D2F6F3D-FE49-4B55-B6FD-6A869A9B20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13AB7A-FF9B-4F89-9541-0CF1D0EA06CC}" type="pres">
      <dgm:prSet presAssocID="{5A32E1AF-D2B4-44D9-AE84-B7BAEFBEA5A2}" presName="parentText" presStyleLbl="node1" presStyleIdx="0" presStyleCnt="3" custLinFactNeighborX="-37023" custLinFactNeighborY="-77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FE39AE-CBD3-4D83-B002-6BE3051454E9}" type="pres">
      <dgm:prSet presAssocID="{5A32E1AF-D2B4-44D9-AE84-B7BAEFBEA5A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29E05-8DA4-4262-B594-3302F563A206}" type="pres">
      <dgm:prSet presAssocID="{7B7DF266-E6BC-4A8C-B2CE-9553893E8F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FFEE0-FF92-4C74-8A12-31D006297247}" type="pres">
      <dgm:prSet presAssocID="{7B7DF266-E6BC-4A8C-B2CE-9553893E8FA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9E80B-7220-4654-BB04-715252D2BCD4}" type="pres">
      <dgm:prSet presAssocID="{468EC327-3FC7-4A12-80AA-FCB453DFBC7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09CA8F-E937-498D-9346-0284B3ADE7C4}" type="pres">
      <dgm:prSet presAssocID="{468EC327-3FC7-4A12-80AA-FCB453DFBC74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0068A6-162D-4714-91FC-B4E17E384EC1}" srcId="{7B7DF266-E6BC-4A8C-B2CE-9553893E8FA0}" destId="{BA6998DB-0B2C-44AB-865E-1FA682B0A580}" srcOrd="0" destOrd="0" parTransId="{954E1EBA-E25F-4681-B9A3-48CD1E9D333A}" sibTransId="{1E7F20A9-1605-4A33-94BD-EB027E4E9EF2}"/>
    <dgm:cxn modelId="{05C50C5D-D7DF-4AEF-94C5-E514220DB758}" srcId="{7B7DF266-E6BC-4A8C-B2CE-9553893E8FA0}" destId="{46069AB2-A5ED-4605-B1A6-DA9DD7D84BF0}" srcOrd="2" destOrd="0" parTransId="{1A100897-DF4F-4708-9F3D-FD0DD1834224}" sibTransId="{397FD3AC-E9EA-47A5-9EB0-A96150CBBC4B}"/>
    <dgm:cxn modelId="{625F45CA-70AC-47CD-B48F-30E15B217BA8}" type="presOf" srcId="{184E6959-13E3-419A-A403-7CDF4BB33CC3}" destId="{F809CA8F-E937-498D-9346-0284B3ADE7C4}" srcOrd="0" destOrd="0" presId="urn:microsoft.com/office/officeart/2005/8/layout/vList2"/>
    <dgm:cxn modelId="{09999036-410C-45AA-A05C-26C2F0B00970}" type="presOf" srcId="{468EC327-3FC7-4A12-80AA-FCB453DFBC74}" destId="{2F29E80B-7220-4654-BB04-715252D2BCD4}" srcOrd="0" destOrd="0" presId="urn:microsoft.com/office/officeart/2005/8/layout/vList2"/>
    <dgm:cxn modelId="{BBCE587A-FC83-456E-A998-9D378F9FF152}" srcId="{468EC327-3FC7-4A12-80AA-FCB453DFBC74}" destId="{184E6959-13E3-419A-A403-7CDF4BB33CC3}" srcOrd="0" destOrd="0" parTransId="{6553DE2B-3572-484A-BA52-2C8A91483473}" sibTransId="{52A80A86-C754-4624-A039-5B9D7E5F59F8}"/>
    <dgm:cxn modelId="{7D00B87F-36F6-4C04-AAF3-BB48B25F8CE7}" srcId="{7B7DF266-E6BC-4A8C-B2CE-9553893E8FA0}" destId="{48E3227B-048F-4BE1-AD5A-714E16E161C0}" srcOrd="1" destOrd="0" parTransId="{98DF8794-8342-46B1-9548-5EA5A3A5CC80}" sibTransId="{DD3AEB66-7CCF-4021-B5F4-CE260EA93303}"/>
    <dgm:cxn modelId="{D01EA855-1407-4977-904B-91C2EBA33859}" srcId="{1D2F6F3D-FE49-4B55-B6FD-6A869A9B20AD}" destId="{468EC327-3FC7-4A12-80AA-FCB453DFBC74}" srcOrd="2" destOrd="0" parTransId="{0286E505-F939-4738-B431-BC7085BB80CE}" sibTransId="{1E4C21BA-47F3-4BBE-B927-B83C997BC001}"/>
    <dgm:cxn modelId="{173CD5FE-1732-4EC2-A5F6-8145DE7FC8B5}" type="presOf" srcId="{BA6998DB-0B2C-44AB-865E-1FA682B0A580}" destId="{5A9FFEE0-FF92-4C74-8A12-31D006297247}" srcOrd="0" destOrd="0" presId="urn:microsoft.com/office/officeart/2005/8/layout/vList2"/>
    <dgm:cxn modelId="{AF5F03E0-E992-49B4-93E8-788250CC18F6}" type="presOf" srcId="{A9AA28A1-D279-4B84-B5EC-C677E318FBEC}" destId="{12FE39AE-CBD3-4D83-B002-6BE3051454E9}" srcOrd="0" destOrd="0" presId="urn:microsoft.com/office/officeart/2005/8/layout/vList2"/>
    <dgm:cxn modelId="{3715D9CC-BC64-49C1-B8DB-7A6B5BE18631}" type="presOf" srcId="{46069AB2-A5ED-4605-B1A6-DA9DD7D84BF0}" destId="{5A9FFEE0-FF92-4C74-8A12-31D006297247}" srcOrd="0" destOrd="2" presId="urn:microsoft.com/office/officeart/2005/8/layout/vList2"/>
    <dgm:cxn modelId="{574901A6-6EB3-4FE2-AAD5-9AE9202E96DC}" srcId="{1D2F6F3D-FE49-4B55-B6FD-6A869A9B20AD}" destId="{7B7DF266-E6BC-4A8C-B2CE-9553893E8FA0}" srcOrd="1" destOrd="0" parTransId="{7C56EBA7-FDAB-4947-90F2-197B464AFB60}" sibTransId="{BCD41E0C-8F92-4D20-A77B-03DCF953CCDC}"/>
    <dgm:cxn modelId="{F33EF461-4AEA-4993-9CD4-E490E5E80E86}" type="presOf" srcId="{7B7DF266-E6BC-4A8C-B2CE-9553893E8FA0}" destId="{D2E29E05-8DA4-4262-B594-3302F563A206}" srcOrd="0" destOrd="0" presId="urn:microsoft.com/office/officeart/2005/8/layout/vList2"/>
    <dgm:cxn modelId="{FED8CE8C-F810-49B8-B926-FE39FDE35772}" type="presOf" srcId="{48E3227B-048F-4BE1-AD5A-714E16E161C0}" destId="{5A9FFEE0-FF92-4C74-8A12-31D006297247}" srcOrd="0" destOrd="1" presId="urn:microsoft.com/office/officeart/2005/8/layout/vList2"/>
    <dgm:cxn modelId="{032D8129-58E6-4B1A-93DD-0918AAA77C93}" type="presOf" srcId="{5A32E1AF-D2B4-44D9-AE84-B7BAEFBEA5A2}" destId="{CC13AB7A-FF9B-4F89-9541-0CF1D0EA06CC}" srcOrd="0" destOrd="0" presId="urn:microsoft.com/office/officeart/2005/8/layout/vList2"/>
    <dgm:cxn modelId="{3DF1B327-4F11-4E20-8A2F-D039F445F3B8}" type="presOf" srcId="{1D2F6F3D-FE49-4B55-B6FD-6A869A9B20AD}" destId="{2D387D94-CDA5-4096-A3C2-C195244FB6AC}" srcOrd="0" destOrd="0" presId="urn:microsoft.com/office/officeart/2005/8/layout/vList2"/>
    <dgm:cxn modelId="{7E94036F-AD48-427E-AA8C-1E79F137A626}" srcId="{1D2F6F3D-FE49-4B55-B6FD-6A869A9B20AD}" destId="{5A32E1AF-D2B4-44D9-AE84-B7BAEFBEA5A2}" srcOrd="0" destOrd="0" parTransId="{49C5F86B-32D8-42AD-BF7F-9009987E590E}" sibTransId="{F5605B42-9FFE-4072-8896-933CF4A54075}"/>
    <dgm:cxn modelId="{0A039B9C-305C-4BBC-9079-9372B2B01320}" srcId="{468EC327-3FC7-4A12-80AA-FCB453DFBC74}" destId="{FF49A161-239B-42EA-AB85-1C7FA1C1DEEA}" srcOrd="1" destOrd="0" parTransId="{7768B4A9-11C7-45F8-B062-AA9FF8357251}" sibTransId="{9829E060-325F-4571-AD5D-F15C5444A443}"/>
    <dgm:cxn modelId="{C2F1E25B-76FC-4465-B889-8991FF27FD35}" srcId="{5A32E1AF-D2B4-44D9-AE84-B7BAEFBEA5A2}" destId="{A9AA28A1-D279-4B84-B5EC-C677E318FBEC}" srcOrd="0" destOrd="0" parTransId="{E4D0BA6E-2D5A-49B7-9404-2A28DFF2C72F}" sibTransId="{10CE6840-7A10-440B-ADA5-E2C6210AB0AD}"/>
    <dgm:cxn modelId="{F16553B7-C2B4-43C8-89B9-22863080C071}" type="presOf" srcId="{FF49A161-239B-42EA-AB85-1C7FA1C1DEEA}" destId="{F809CA8F-E937-498D-9346-0284B3ADE7C4}" srcOrd="0" destOrd="1" presId="urn:microsoft.com/office/officeart/2005/8/layout/vList2"/>
    <dgm:cxn modelId="{2C570E53-048C-47DF-B0CC-A9C60B9ACA2E}" type="presParOf" srcId="{2D387D94-CDA5-4096-A3C2-C195244FB6AC}" destId="{CC13AB7A-FF9B-4F89-9541-0CF1D0EA06CC}" srcOrd="0" destOrd="0" presId="urn:microsoft.com/office/officeart/2005/8/layout/vList2"/>
    <dgm:cxn modelId="{FA3199DE-9CC3-4CD7-B799-B71598A424F8}" type="presParOf" srcId="{2D387D94-CDA5-4096-A3C2-C195244FB6AC}" destId="{12FE39AE-CBD3-4D83-B002-6BE3051454E9}" srcOrd="1" destOrd="0" presId="urn:microsoft.com/office/officeart/2005/8/layout/vList2"/>
    <dgm:cxn modelId="{1613C2B0-9B71-4826-8A54-1D845CA65058}" type="presParOf" srcId="{2D387D94-CDA5-4096-A3C2-C195244FB6AC}" destId="{D2E29E05-8DA4-4262-B594-3302F563A206}" srcOrd="2" destOrd="0" presId="urn:microsoft.com/office/officeart/2005/8/layout/vList2"/>
    <dgm:cxn modelId="{F5DCF1CF-C783-4FC2-97BB-020DC1C76AFA}" type="presParOf" srcId="{2D387D94-CDA5-4096-A3C2-C195244FB6AC}" destId="{5A9FFEE0-FF92-4C74-8A12-31D006297247}" srcOrd="3" destOrd="0" presId="urn:microsoft.com/office/officeart/2005/8/layout/vList2"/>
    <dgm:cxn modelId="{9D3C6B51-41B6-4DCD-8C70-8457E2D12C8B}" type="presParOf" srcId="{2D387D94-CDA5-4096-A3C2-C195244FB6AC}" destId="{2F29E80B-7220-4654-BB04-715252D2BCD4}" srcOrd="4" destOrd="0" presId="urn:microsoft.com/office/officeart/2005/8/layout/vList2"/>
    <dgm:cxn modelId="{E65EF396-8394-4366-810C-E826F1CB0959}" type="presParOf" srcId="{2D387D94-CDA5-4096-A3C2-C195244FB6AC}" destId="{F809CA8F-E937-498D-9346-0284B3ADE7C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64F0F-6E00-484B-85EF-D83D0102B35E}">
      <dsp:nvSpPr>
        <dsp:cNvPr id="0" name=""/>
        <dsp:cNvSpPr/>
      </dsp:nvSpPr>
      <dsp:spPr>
        <a:xfrm rot="10800000">
          <a:off x="1174367" y="368"/>
          <a:ext cx="3675375" cy="9944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30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IAAS – Infrastructure as a service</a:t>
          </a:r>
          <a:endParaRPr lang="en-US" sz="2500" kern="1200"/>
        </a:p>
      </dsp:txBody>
      <dsp:txXfrm rot="10800000">
        <a:off x="1422982" y="368"/>
        <a:ext cx="3426760" cy="994460"/>
      </dsp:txXfrm>
    </dsp:sp>
    <dsp:sp modelId="{7490345A-4FC0-49B7-9B66-8E0226C63882}">
      <dsp:nvSpPr>
        <dsp:cNvPr id="0" name=""/>
        <dsp:cNvSpPr/>
      </dsp:nvSpPr>
      <dsp:spPr>
        <a:xfrm>
          <a:off x="677137" y="368"/>
          <a:ext cx="994460" cy="99446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2D5C2-62FF-4DF4-A89D-31AAE3A8F628}">
      <dsp:nvSpPr>
        <dsp:cNvPr id="0" name=""/>
        <dsp:cNvSpPr/>
      </dsp:nvSpPr>
      <dsp:spPr>
        <a:xfrm rot="10800000">
          <a:off x="1174367" y="1291683"/>
          <a:ext cx="3675375" cy="9944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30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PAAS – Platform as a service</a:t>
          </a:r>
          <a:endParaRPr lang="en-US" sz="2500" kern="1200"/>
        </a:p>
      </dsp:txBody>
      <dsp:txXfrm rot="10800000">
        <a:off x="1422982" y="1291683"/>
        <a:ext cx="3426760" cy="994460"/>
      </dsp:txXfrm>
    </dsp:sp>
    <dsp:sp modelId="{D3F3301D-B2EF-49E3-B25E-8346E18D95B7}">
      <dsp:nvSpPr>
        <dsp:cNvPr id="0" name=""/>
        <dsp:cNvSpPr/>
      </dsp:nvSpPr>
      <dsp:spPr>
        <a:xfrm>
          <a:off x="677137" y="1291683"/>
          <a:ext cx="994460" cy="99446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2F336-39CE-45B0-A2D8-B28C2963EEAB}">
      <dsp:nvSpPr>
        <dsp:cNvPr id="0" name=""/>
        <dsp:cNvSpPr/>
      </dsp:nvSpPr>
      <dsp:spPr>
        <a:xfrm rot="10800000">
          <a:off x="1174367" y="2582998"/>
          <a:ext cx="3675375" cy="9944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30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SAAS – Software as a Service</a:t>
          </a:r>
          <a:endParaRPr lang="en-US" sz="2500" kern="1200"/>
        </a:p>
      </dsp:txBody>
      <dsp:txXfrm rot="10800000">
        <a:off x="1422982" y="2582998"/>
        <a:ext cx="3426760" cy="994460"/>
      </dsp:txXfrm>
    </dsp:sp>
    <dsp:sp modelId="{38862BEA-94D8-4746-A729-4BEDFA11BD1A}">
      <dsp:nvSpPr>
        <dsp:cNvPr id="0" name=""/>
        <dsp:cNvSpPr/>
      </dsp:nvSpPr>
      <dsp:spPr>
        <a:xfrm>
          <a:off x="677137" y="2582998"/>
          <a:ext cx="994460" cy="99446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4A336-F77D-4A77-8812-92ECFD8D6E18}">
      <dsp:nvSpPr>
        <dsp:cNvPr id="0" name=""/>
        <dsp:cNvSpPr/>
      </dsp:nvSpPr>
      <dsp:spPr>
        <a:xfrm rot="5400000">
          <a:off x="3483303" y="-1423310"/>
          <a:ext cx="549951" cy="3537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kern="1200" smtClean="0"/>
            <a:t>Blob Container</a:t>
          </a:r>
          <a:endParaRPr lang="en-US" sz="900" b="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kern="1200" smtClean="0"/>
            <a:t>Table Container</a:t>
          </a:r>
          <a:endParaRPr lang="en-US" sz="900" b="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kern="1200" dirty="0" smtClean="0"/>
            <a:t>Queue Container</a:t>
          </a:r>
          <a:endParaRPr lang="en-US" sz="900" b="0" kern="1200" dirty="0"/>
        </a:p>
      </dsp:txBody>
      <dsp:txXfrm rot="-5400000">
        <a:off x="1989677" y="97162"/>
        <a:ext cx="3510357" cy="496259"/>
      </dsp:txXfrm>
    </dsp:sp>
    <dsp:sp modelId="{ACDE183A-CA4F-4C9B-86BF-271881EAA7A8}">
      <dsp:nvSpPr>
        <dsp:cNvPr id="0" name=""/>
        <dsp:cNvSpPr/>
      </dsp:nvSpPr>
      <dsp:spPr>
        <a:xfrm>
          <a:off x="0" y="1572"/>
          <a:ext cx="1989677" cy="68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Account has 0-n containers</a:t>
          </a:r>
          <a:endParaRPr lang="en-US" sz="1300" kern="1200"/>
        </a:p>
      </dsp:txBody>
      <dsp:txXfrm>
        <a:off x="33558" y="35130"/>
        <a:ext cx="1922561" cy="620323"/>
      </dsp:txXfrm>
    </dsp:sp>
    <dsp:sp modelId="{62B1DF17-A9BC-4CF2-9C18-1B380A5C74C0}">
      <dsp:nvSpPr>
        <dsp:cNvPr id="0" name=""/>
        <dsp:cNvSpPr/>
      </dsp:nvSpPr>
      <dsp:spPr>
        <a:xfrm rot="5400000">
          <a:off x="3483303" y="-701498"/>
          <a:ext cx="549951" cy="3537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Page : Changing information 1 TB in size –VHD</a:t>
          </a:r>
          <a:endParaRPr lang="en-US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Block : Static information 200 GB – items cannot be updated - Images</a:t>
          </a:r>
          <a:endParaRPr lang="en-US" sz="900" kern="1200"/>
        </a:p>
      </dsp:txBody>
      <dsp:txXfrm rot="-5400000">
        <a:off x="1989677" y="818974"/>
        <a:ext cx="3510357" cy="496259"/>
      </dsp:txXfrm>
    </dsp:sp>
    <dsp:sp modelId="{3FA1D8DE-FBC2-4045-BE21-1490D0B4CE03}">
      <dsp:nvSpPr>
        <dsp:cNvPr id="0" name=""/>
        <dsp:cNvSpPr/>
      </dsp:nvSpPr>
      <dsp:spPr>
        <a:xfrm>
          <a:off x="0" y="723383"/>
          <a:ext cx="1989677" cy="68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Blob Type</a:t>
          </a:r>
          <a:endParaRPr lang="en-US" sz="1300" kern="1200"/>
        </a:p>
      </dsp:txBody>
      <dsp:txXfrm>
        <a:off x="33558" y="756941"/>
        <a:ext cx="1922561" cy="620323"/>
      </dsp:txXfrm>
    </dsp:sp>
    <dsp:sp modelId="{4227C76E-1BA7-4872-8734-C9E0DBB7A0A0}">
      <dsp:nvSpPr>
        <dsp:cNvPr id="0" name=""/>
        <dsp:cNvSpPr/>
      </dsp:nvSpPr>
      <dsp:spPr>
        <a:xfrm rot="5400000">
          <a:off x="3483303" y="20312"/>
          <a:ext cx="549951" cy="3537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Name</a:t>
          </a:r>
          <a:endParaRPr lang="en-US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URL</a:t>
          </a:r>
          <a:endParaRPr lang="en-US" sz="900" kern="1200"/>
        </a:p>
      </dsp:txBody>
      <dsp:txXfrm rot="-5400000">
        <a:off x="1989677" y="1540784"/>
        <a:ext cx="3510357" cy="496259"/>
      </dsp:txXfrm>
    </dsp:sp>
    <dsp:sp modelId="{06B89D87-60FC-4A7F-A9A9-AFE183FF4CF0}">
      <dsp:nvSpPr>
        <dsp:cNvPr id="0" name=""/>
        <dsp:cNvSpPr/>
      </dsp:nvSpPr>
      <dsp:spPr>
        <a:xfrm>
          <a:off x="0" y="1445194"/>
          <a:ext cx="1989677" cy="68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Normally Stored</a:t>
          </a:r>
          <a:endParaRPr lang="en-US" sz="1300" kern="1200"/>
        </a:p>
      </dsp:txBody>
      <dsp:txXfrm>
        <a:off x="33558" y="1478752"/>
        <a:ext cx="1922561" cy="620323"/>
      </dsp:txXfrm>
    </dsp:sp>
    <dsp:sp modelId="{CA7C5A2B-5B25-47A6-94C9-0A614A1EDDE0}">
      <dsp:nvSpPr>
        <dsp:cNvPr id="0" name=""/>
        <dsp:cNvSpPr/>
      </dsp:nvSpPr>
      <dsp:spPr>
        <a:xfrm rot="5400000">
          <a:off x="3483303" y="742123"/>
          <a:ext cx="549951" cy="3537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Metadata is only optionally retrieved</a:t>
          </a:r>
          <a:endParaRPr lang="en-US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Can be retrieve and updated without retrieving the item it refferrs to</a:t>
          </a:r>
          <a:endParaRPr lang="en-US" sz="900" kern="1200"/>
        </a:p>
      </dsp:txBody>
      <dsp:txXfrm rot="-5400000">
        <a:off x="1989677" y="2262595"/>
        <a:ext cx="3510357" cy="496259"/>
      </dsp:txXfrm>
    </dsp:sp>
    <dsp:sp modelId="{3930AD76-7021-4ED6-A661-11286415F78B}">
      <dsp:nvSpPr>
        <dsp:cNvPr id="0" name=""/>
        <dsp:cNvSpPr/>
      </dsp:nvSpPr>
      <dsp:spPr>
        <a:xfrm>
          <a:off x="0" y="2167005"/>
          <a:ext cx="1989677" cy="68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Metadata can be inserted with entries (key/value)</a:t>
          </a:r>
          <a:endParaRPr lang="en-US" sz="1300" kern="1200"/>
        </a:p>
      </dsp:txBody>
      <dsp:txXfrm>
        <a:off x="33558" y="2200563"/>
        <a:ext cx="1922561" cy="620323"/>
      </dsp:txXfrm>
    </dsp:sp>
    <dsp:sp modelId="{FEC41C52-748F-44F0-AB61-73472E2F6ED3}">
      <dsp:nvSpPr>
        <dsp:cNvPr id="0" name=""/>
        <dsp:cNvSpPr/>
      </dsp:nvSpPr>
      <dsp:spPr>
        <a:xfrm rot="5400000">
          <a:off x="3483303" y="1463934"/>
          <a:ext cx="549951" cy="3537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kern="1200" smtClean="0"/>
            <a:t>No backups</a:t>
          </a:r>
          <a:endParaRPr lang="en-US" sz="900" b="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kern="1200" dirty="0" smtClean="0"/>
            <a:t>Three copies made in data center</a:t>
          </a:r>
          <a:endParaRPr lang="en-US" sz="900" b="0" kern="1200" dirty="0"/>
        </a:p>
      </dsp:txBody>
      <dsp:txXfrm rot="-5400000">
        <a:off x="1989677" y="2984406"/>
        <a:ext cx="3510357" cy="496259"/>
      </dsp:txXfrm>
    </dsp:sp>
    <dsp:sp modelId="{767DEBB8-AAF9-48B2-9553-9972C03B914A}">
      <dsp:nvSpPr>
        <dsp:cNvPr id="0" name=""/>
        <dsp:cNvSpPr/>
      </dsp:nvSpPr>
      <dsp:spPr>
        <a:xfrm>
          <a:off x="0" y="2888816"/>
          <a:ext cx="1989677" cy="68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Can create snapshots of Blob</a:t>
          </a:r>
          <a:endParaRPr lang="en-US" sz="1300" kern="1200"/>
        </a:p>
      </dsp:txBody>
      <dsp:txXfrm>
        <a:off x="33558" y="2922374"/>
        <a:ext cx="1922561" cy="6203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73548-3DC5-4CBD-9F68-069F98064979}">
      <dsp:nvSpPr>
        <dsp:cNvPr id="0" name=""/>
        <dsp:cNvSpPr/>
      </dsp:nvSpPr>
      <dsp:spPr>
        <a:xfrm>
          <a:off x="0" y="62713"/>
          <a:ext cx="552688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Creates “Services”</a:t>
          </a:r>
          <a:endParaRPr lang="en-US" sz="1600" kern="1200"/>
        </a:p>
      </dsp:txBody>
      <dsp:txXfrm>
        <a:off x="18734" y="81447"/>
        <a:ext cx="5489413" cy="346292"/>
      </dsp:txXfrm>
    </dsp:sp>
    <dsp:sp modelId="{81782FA8-2ADD-43F3-B0DB-80ED92DEE1B9}">
      <dsp:nvSpPr>
        <dsp:cNvPr id="0" name=""/>
        <dsp:cNvSpPr/>
      </dsp:nvSpPr>
      <dsp:spPr>
        <a:xfrm>
          <a:off x="0" y="446473"/>
          <a:ext cx="5526881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>
              <a:solidFill>
                <a:schemeClr val="bg2">
                  <a:lumMod val="60000"/>
                  <a:lumOff val="40000"/>
                </a:schemeClr>
              </a:solidFill>
            </a:rPr>
            <a:t>Web Role</a:t>
          </a:r>
          <a:endParaRPr lang="en-US" sz="1200" kern="1200">
            <a:solidFill>
              <a:schemeClr val="bg2">
                <a:lumMod val="60000"/>
                <a:lumOff val="40000"/>
              </a:schemeClr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Worker Role</a:t>
          </a:r>
          <a:endParaRPr lang="en-US" sz="1200" kern="1200" dirty="0">
            <a:solidFill>
              <a:schemeClr val="bg2">
                <a:lumMod val="60000"/>
                <a:lumOff val="40000"/>
              </a:schemeClr>
            </a:solidFill>
          </a:endParaRPr>
        </a:p>
      </dsp:txBody>
      <dsp:txXfrm>
        <a:off x="0" y="446473"/>
        <a:ext cx="5526881" cy="414000"/>
      </dsp:txXfrm>
    </dsp:sp>
    <dsp:sp modelId="{BAE90772-E4C3-4BB2-B4E0-29D25C7883D1}">
      <dsp:nvSpPr>
        <dsp:cNvPr id="0" name=""/>
        <dsp:cNvSpPr/>
      </dsp:nvSpPr>
      <dsp:spPr>
        <a:xfrm>
          <a:off x="0" y="860473"/>
          <a:ext cx="552688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Deployment</a:t>
          </a:r>
          <a:endParaRPr lang="en-US" sz="1600" kern="1200"/>
        </a:p>
      </dsp:txBody>
      <dsp:txXfrm>
        <a:off x="18734" y="879207"/>
        <a:ext cx="5489413" cy="346292"/>
      </dsp:txXfrm>
    </dsp:sp>
    <dsp:sp modelId="{798588F3-B0A6-4FF8-AA3D-193C44136833}">
      <dsp:nvSpPr>
        <dsp:cNvPr id="0" name=""/>
        <dsp:cNvSpPr/>
      </dsp:nvSpPr>
      <dsp:spPr>
        <a:xfrm>
          <a:off x="0" y="1244233"/>
          <a:ext cx="5526881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Manual</a:t>
          </a:r>
          <a:endParaRPr lang="en-US" sz="1200" kern="1200" dirty="0">
            <a:solidFill>
              <a:schemeClr val="bg2">
                <a:lumMod val="60000"/>
                <a:lumOff val="40000"/>
              </a:schemeClr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TFS</a:t>
          </a:r>
          <a:endParaRPr lang="en-US" sz="1200" kern="1200" dirty="0">
            <a:solidFill>
              <a:schemeClr val="bg2">
                <a:lumMod val="60000"/>
                <a:lumOff val="40000"/>
              </a:schemeClr>
            </a:solidFill>
          </a:endParaRPr>
        </a:p>
      </dsp:txBody>
      <dsp:txXfrm>
        <a:off x="0" y="1244233"/>
        <a:ext cx="5526881" cy="414000"/>
      </dsp:txXfrm>
    </dsp:sp>
    <dsp:sp modelId="{007C6879-4100-4A0C-9308-B78838CE5FA4}">
      <dsp:nvSpPr>
        <dsp:cNvPr id="0" name=""/>
        <dsp:cNvSpPr/>
      </dsp:nvSpPr>
      <dsp:spPr>
        <a:xfrm>
          <a:off x="0" y="1658233"/>
          <a:ext cx="552688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Can access underlying virtual machines</a:t>
          </a:r>
          <a:endParaRPr lang="en-US" sz="1600" kern="1200"/>
        </a:p>
      </dsp:txBody>
      <dsp:txXfrm>
        <a:off x="18734" y="1676967"/>
        <a:ext cx="5489413" cy="346292"/>
      </dsp:txXfrm>
    </dsp:sp>
    <dsp:sp modelId="{1948B5D7-D6F9-408D-B765-58E001C58897}">
      <dsp:nvSpPr>
        <dsp:cNvPr id="0" name=""/>
        <dsp:cNvSpPr/>
      </dsp:nvSpPr>
      <dsp:spPr>
        <a:xfrm>
          <a:off x="0" y="2088074"/>
          <a:ext cx="552688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Scaling</a:t>
          </a:r>
          <a:endParaRPr lang="en-US" sz="1600" kern="1200"/>
        </a:p>
      </dsp:txBody>
      <dsp:txXfrm>
        <a:off x="18734" y="2106808"/>
        <a:ext cx="5489413" cy="346292"/>
      </dsp:txXfrm>
    </dsp:sp>
    <dsp:sp modelId="{2EA5B0A1-F4AB-4053-BD8C-566F2B300B12}">
      <dsp:nvSpPr>
        <dsp:cNvPr id="0" name=""/>
        <dsp:cNvSpPr/>
      </dsp:nvSpPr>
      <dsp:spPr>
        <a:xfrm>
          <a:off x="0" y="2471834"/>
          <a:ext cx="5526881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>
              <a:solidFill>
                <a:schemeClr val="bg2">
                  <a:lumMod val="60000"/>
                  <a:lumOff val="40000"/>
                </a:schemeClr>
              </a:solidFill>
            </a:rPr>
            <a:t>Can setup to increate based on metrics</a:t>
          </a:r>
          <a:endParaRPr lang="en-US" sz="1200" kern="1200">
            <a:solidFill>
              <a:schemeClr val="bg2">
                <a:lumMod val="60000"/>
                <a:lumOff val="40000"/>
              </a:schemeClr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>
              <a:solidFill>
                <a:schemeClr val="bg2">
                  <a:lumMod val="60000"/>
                  <a:lumOff val="40000"/>
                </a:schemeClr>
              </a:solidFill>
            </a:rPr>
            <a:t>Scaling can change based on schedule</a:t>
          </a:r>
          <a:endParaRPr lang="en-US" sz="1200" kern="1200">
            <a:solidFill>
              <a:schemeClr val="bg2">
                <a:lumMod val="60000"/>
                <a:lumOff val="40000"/>
              </a:schemeClr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1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Day/Night</a:t>
          </a:r>
          <a:endParaRPr lang="en-US" sz="1200" kern="1200" dirty="0">
            <a:solidFill>
              <a:schemeClr val="bg2">
                <a:lumMod val="60000"/>
                <a:lumOff val="40000"/>
              </a:schemeClr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1" kern="1200" smtClean="0">
              <a:solidFill>
                <a:schemeClr val="bg2">
                  <a:lumMod val="60000"/>
                  <a:lumOff val="40000"/>
                </a:schemeClr>
              </a:solidFill>
            </a:rPr>
            <a:t>Week day/ Week end</a:t>
          </a:r>
          <a:endParaRPr lang="en-US" sz="1200" kern="1200">
            <a:solidFill>
              <a:schemeClr val="bg2">
                <a:lumMod val="60000"/>
                <a:lumOff val="40000"/>
              </a:schemeClr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1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Data Ranges</a:t>
          </a:r>
          <a:endParaRPr lang="en-US" sz="1200" kern="1200" dirty="0">
            <a:solidFill>
              <a:schemeClr val="bg2">
                <a:lumMod val="60000"/>
                <a:lumOff val="40000"/>
              </a:schemeClr>
            </a:solidFill>
          </a:endParaRPr>
        </a:p>
      </dsp:txBody>
      <dsp:txXfrm>
        <a:off x="0" y="2471834"/>
        <a:ext cx="5526881" cy="10432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F9080-468B-4766-9559-CB3E8EA82B73}">
      <dsp:nvSpPr>
        <dsp:cNvPr id="0" name=""/>
        <dsp:cNvSpPr/>
      </dsp:nvSpPr>
      <dsp:spPr>
        <a:xfrm>
          <a:off x="40" y="121785"/>
          <a:ext cx="384556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Web Role</a:t>
          </a:r>
          <a:endParaRPr lang="en-US" sz="1600" kern="1200"/>
        </a:p>
      </dsp:txBody>
      <dsp:txXfrm>
        <a:off x="40" y="121785"/>
        <a:ext cx="3845569" cy="460800"/>
      </dsp:txXfrm>
    </dsp:sp>
    <dsp:sp modelId="{BE4AF48A-055F-401B-9E44-E4FF2FF7091B}">
      <dsp:nvSpPr>
        <dsp:cNvPr id="0" name=""/>
        <dsp:cNvSpPr/>
      </dsp:nvSpPr>
      <dsp:spPr>
        <a:xfrm>
          <a:off x="40" y="582585"/>
          <a:ext cx="3845569" cy="2690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Need access to underlying Virtual Machine (to install software, for example)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Network isolation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strike="sngStrike" kern="1200" dirty="0" smtClean="0"/>
            <a:t>Support for Virtual Networks</a:t>
          </a:r>
          <a:endParaRPr lang="en-US" sz="1600" strike="sngStrike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Run over non standard ports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Can scale higher (hundreds of VMs </a:t>
          </a:r>
          <a:r>
            <a:rPr lang="en-US" sz="1600" kern="1200" dirty="0" err="1" smtClean="0"/>
            <a:t>vs</a:t>
          </a:r>
          <a:r>
            <a:rPr lang="en-US" sz="1600" kern="1200" dirty="0" smtClean="0"/>
            <a:t> 10)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99.95% SLA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strike="sngStrike" kern="1200" dirty="0" smtClean="0"/>
            <a:t>Swappable staging/production environments</a:t>
          </a:r>
          <a:endParaRPr lang="en-US" sz="1600" strike="sngStrike" kern="1200" dirty="0"/>
        </a:p>
      </dsp:txBody>
      <dsp:txXfrm>
        <a:off x="40" y="582585"/>
        <a:ext cx="3845569" cy="2690100"/>
      </dsp:txXfrm>
    </dsp:sp>
    <dsp:sp modelId="{377AED44-C167-4F35-A155-10E2138312AE}">
      <dsp:nvSpPr>
        <dsp:cNvPr id="0" name=""/>
        <dsp:cNvSpPr/>
      </dsp:nvSpPr>
      <dsp:spPr>
        <a:xfrm>
          <a:off x="4383989" y="121785"/>
          <a:ext cx="384556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Web Site</a:t>
          </a:r>
          <a:endParaRPr lang="en-US" sz="1600" kern="1200"/>
        </a:p>
      </dsp:txBody>
      <dsp:txXfrm>
        <a:off x="4383989" y="121785"/>
        <a:ext cx="3845569" cy="460800"/>
      </dsp:txXfrm>
    </dsp:sp>
    <dsp:sp modelId="{6B88719B-88BA-45D9-83E3-5A857A9AB8CE}">
      <dsp:nvSpPr>
        <dsp:cNvPr id="0" name=""/>
        <dsp:cNvSpPr/>
      </dsp:nvSpPr>
      <dsp:spPr>
        <a:xfrm>
          <a:off x="4383989" y="582585"/>
          <a:ext cx="3845569" cy="2690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Abstracts out complications of dealing with setup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Automated deployment from multiple sources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Very easy to scale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Simpler to deal with in Visual Studio (just another website)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Have </a:t>
          </a:r>
          <a:r>
            <a:rPr lang="en-US" sz="1600" kern="1200" dirty="0" err="1" smtClean="0"/>
            <a:t>WebJobs</a:t>
          </a:r>
          <a:r>
            <a:rPr lang="en-US" sz="1600" kern="1200" dirty="0" smtClean="0"/>
            <a:t> for asynchronous processing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Easy to backup</a:t>
          </a:r>
          <a:endParaRPr lang="en-US" sz="1600" kern="1200" dirty="0"/>
        </a:p>
      </dsp:txBody>
      <dsp:txXfrm>
        <a:off x="4383989" y="582585"/>
        <a:ext cx="3845569" cy="2690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14CD9-D22A-4516-93E5-70ADA807D775}">
      <dsp:nvSpPr>
        <dsp:cNvPr id="0" name=""/>
        <dsp:cNvSpPr/>
      </dsp:nvSpPr>
      <dsp:spPr>
        <a:xfrm>
          <a:off x="0" y="47295"/>
          <a:ext cx="618159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Competitive costs</a:t>
          </a:r>
          <a:endParaRPr lang="en-US" sz="1700" kern="1200"/>
        </a:p>
      </dsp:txBody>
      <dsp:txXfrm>
        <a:off x="19904" y="67199"/>
        <a:ext cx="6141786" cy="367937"/>
      </dsp:txXfrm>
    </dsp:sp>
    <dsp:sp modelId="{70A6A3C2-D9FB-4EE0-95DE-3F676295B787}">
      <dsp:nvSpPr>
        <dsp:cNvPr id="0" name=""/>
        <dsp:cNvSpPr/>
      </dsp:nvSpPr>
      <dsp:spPr>
        <a:xfrm>
          <a:off x="0" y="504000"/>
          <a:ext cx="618159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Moves infrastructure off the balance sheet</a:t>
          </a:r>
          <a:endParaRPr lang="en-US" sz="1700" kern="1200"/>
        </a:p>
      </dsp:txBody>
      <dsp:txXfrm>
        <a:off x="19904" y="523904"/>
        <a:ext cx="6141786" cy="367937"/>
      </dsp:txXfrm>
    </dsp:sp>
    <dsp:sp modelId="{574A35CD-43F9-4156-9609-614DDFB00539}">
      <dsp:nvSpPr>
        <dsp:cNvPr id="0" name=""/>
        <dsp:cNvSpPr/>
      </dsp:nvSpPr>
      <dsp:spPr>
        <a:xfrm>
          <a:off x="0" y="960705"/>
          <a:ext cx="618159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Easy to wind and unwind</a:t>
          </a:r>
          <a:endParaRPr lang="en-US" sz="1700" kern="1200"/>
        </a:p>
      </dsp:txBody>
      <dsp:txXfrm>
        <a:off x="19904" y="980609"/>
        <a:ext cx="6141786" cy="367937"/>
      </dsp:txXfrm>
    </dsp:sp>
    <dsp:sp modelId="{CF711D77-BD39-4FD6-A2CA-660CDC9F154E}">
      <dsp:nvSpPr>
        <dsp:cNvPr id="0" name=""/>
        <dsp:cNvSpPr/>
      </dsp:nvSpPr>
      <dsp:spPr>
        <a:xfrm>
          <a:off x="0" y="1417411"/>
          <a:ext cx="618159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Removes time roadblocks when spinning up new services</a:t>
          </a:r>
          <a:endParaRPr lang="en-US" sz="1700" kern="1200"/>
        </a:p>
      </dsp:txBody>
      <dsp:txXfrm>
        <a:off x="19904" y="1437315"/>
        <a:ext cx="6141786" cy="367937"/>
      </dsp:txXfrm>
    </dsp:sp>
    <dsp:sp modelId="{55970EFD-E4AE-40C2-9781-359E566A8919}">
      <dsp:nvSpPr>
        <dsp:cNvPr id="0" name=""/>
        <dsp:cNvSpPr/>
      </dsp:nvSpPr>
      <dsp:spPr>
        <a:xfrm>
          <a:off x="0" y="1874116"/>
          <a:ext cx="618159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Easy to access</a:t>
          </a:r>
          <a:endParaRPr lang="en-US" sz="1700" kern="1200"/>
        </a:p>
      </dsp:txBody>
      <dsp:txXfrm>
        <a:off x="19904" y="1894020"/>
        <a:ext cx="6141786" cy="367937"/>
      </dsp:txXfrm>
    </dsp:sp>
    <dsp:sp modelId="{C5C9A483-3985-47A3-858D-EC34C5349438}">
      <dsp:nvSpPr>
        <dsp:cNvPr id="0" name=""/>
        <dsp:cNvSpPr/>
      </dsp:nvSpPr>
      <dsp:spPr>
        <a:xfrm>
          <a:off x="0" y="2330821"/>
          <a:ext cx="618159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Distributed data centers</a:t>
          </a:r>
          <a:endParaRPr lang="en-US" sz="1700" kern="1200"/>
        </a:p>
      </dsp:txBody>
      <dsp:txXfrm>
        <a:off x="19904" y="2350725"/>
        <a:ext cx="6141786" cy="367937"/>
      </dsp:txXfrm>
    </dsp:sp>
    <dsp:sp modelId="{6C416E96-AE62-4D45-BD56-17202FCF329C}">
      <dsp:nvSpPr>
        <dsp:cNvPr id="0" name=""/>
        <dsp:cNvSpPr/>
      </dsp:nvSpPr>
      <dsp:spPr>
        <a:xfrm>
          <a:off x="0" y="2787526"/>
          <a:ext cx="618159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Offers a level of redundancy not usually found in private clouds</a:t>
          </a:r>
          <a:endParaRPr lang="en-US" sz="1700" kern="1200" dirty="0"/>
        </a:p>
      </dsp:txBody>
      <dsp:txXfrm>
        <a:off x="19904" y="2807430"/>
        <a:ext cx="6141786" cy="367937"/>
      </dsp:txXfrm>
    </dsp:sp>
    <dsp:sp modelId="{905CF891-3CF0-4E5E-AF83-6B38F32BE19C}">
      <dsp:nvSpPr>
        <dsp:cNvPr id="0" name=""/>
        <dsp:cNvSpPr/>
      </dsp:nvSpPr>
      <dsp:spPr>
        <a:xfrm>
          <a:off x="0" y="3244231"/>
          <a:ext cx="618159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Ok, It’s cool – like really cool in a geeky kind of way</a:t>
          </a:r>
          <a:endParaRPr lang="en-US" sz="1700" kern="1200" dirty="0"/>
        </a:p>
      </dsp:txBody>
      <dsp:txXfrm>
        <a:off x="19904" y="3264135"/>
        <a:ext cx="6141786" cy="367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26B3D-8178-41C7-961B-CCB42B22D747}">
      <dsp:nvSpPr>
        <dsp:cNvPr id="0" name=""/>
        <dsp:cNvSpPr/>
      </dsp:nvSpPr>
      <dsp:spPr>
        <a:xfrm>
          <a:off x="0" y="633"/>
          <a:ext cx="5526881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Azure uptime generally is 99.9%</a:t>
          </a:r>
          <a:endParaRPr lang="en-US" sz="1500" kern="1200" dirty="0"/>
        </a:p>
      </dsp:txBody>
      <dsp:txXfrm>
        <a:off x="29088" y="29721"/>
        <a:ext cx="5468705" cy="537701"/>
      </dsp:txXfrm>
    </dsp:sp>
    <dsp:sp modelId="{6CDD8903-E51F-49D0-A151-73E2BF2377D2}">
      <dsp:nvSpPr>
        <dsp:cNvPr id="0" name=""/>
        <dsp:cNvSpPr/>
      </dsp:nvSpPr>
      <dsp:spPr>
        <a:xfrm>
          <a:off x="0" y="639710"/>
          <a:ext cx="5526881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8.76 hours down per year – max (calculated monthly)</a:t>
          </a:r>
          <a:endParaRPr lang="en-US" sz="1500" kern="1200" dirty="0"/>
        </a:p>
      </dsp:txBody>
      <dsp:txXfrm>
        <a:off x="29088" y="668798"/>
        <a:ext cx="5468705" cy="537701"/>
      </dsp:txXfrm>
    </dsp:sp>
    <dsp:sp modelId="{0171EF85-4020-4934-A127-9DFECA61D0BD}">
      <dsp:nvSpPr>
        <dsp:cNvPr id="0" name=""/>
        <dsp:cNvSpPr/>
      </dsp:nvSpPr>
      <dsp:spPr>
        <a:xfrm>
          <a:off x="0" y="1278788"/>
          <a:ext cx="5526881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If you currently don’t track your availability you probably have no more than 99.5% uptime</a:t>
          </a:r>
          <a:endParaRPr lang="en-US" sz="1500" kern="1200" dirty="0"/>
        </a:p>
      </dsp:txBody>
      <dsp:txXfrm>
        <a:off x="29088" y="1307876"/>
        <a:ext cx="5468705" cy="5377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26B89-1E48-4DF9-AA20-66DA72D860F0}">
      <dsp:nvSpPr>
        <dsp:cNvPr id="0" name=""/>
        <dsp:cNvSpPr/>
      </dsp:nvSpPr>
      <dsp:spPr>
        <a:xfrm rot="5400000">
          <a:off x="3483303" y="-1423310"/>
          <a:ext cx="549951" cy="3537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Main System DB</a:t>
          </a:r>
          <a:endParaRPr lang="en-US" sz="900" kern="1200"/>
        </a:p>
      </dsp:txBody>
      <dsp:txXfrm rot="-5400000">
        <a:off x="1989677" y="97162"/>
        <a:ext cx="3510357" cy="496259"/>
      </dsp:txXfrm>
    </dsp:sp>
    <dsp:sp modelId="{87087C31-9F36-4EE2-9986-CEE216103CC3}">
      <dsp:nvSpPr>
        <dsp:cNvPr id="0" name=""/>
        <dsp:cNvSpPr/>
      </dsp:nvSpPr>
      <dsp:spPr>
        <a:xfrm>
          <a:off x="0" y="1572"/>
          <a:ext cx="1989677" cy="68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Windows Azure SQL Databases (WASD)</a:t>
          </a:r>
          <a:endParaRPr lang="en-US" sz="1400" kern="1200"/>
        </a:p>
      </dsp:txBody>
      <dsp:txXfrm>
        <a:off x="33558" y="35130"/>
        <a:ext cx="1922561" cy="620323"/>
      </dsp:txXfrm>
    </dsp:sp>
    <dsp:sp modelId="{AA39404C-2355-469C-B0F1-1EF6E87BF964}">
      <dsp:nvSpPr>
        <dsp:cNvPr id="0" name=""/>
        <dsp:cNvSpPr/>
      </dsp:nvSpPr>
      <dsp:spPr>
        <a:xfrm rot="5400000">
          <a:off x="3483303" y="-701498"/>
          <a:ext cx="549951" cy="3537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Authentication</a:t>
          </a:r>
          <a:endParaRPr lang="en-US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Table Storage</a:t>
          </a:r>
          <a:endParaRPr lang="en-US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Server Side Scripts</a:t>
          </a:r>
          <a:endParaRPr lang="en-US" sz="900" kern="1200"/>
        </a:p>
      </dsp:txBody>
      <dsp:txXfrm rot="-5400000">
        <a:off x="1989677" y="818974"/>
        <a:ext cx="3510357" cy="496259"/>
      </dsp:txXfrm>
    </dsp:sp>
    <dsp:sp modelId="{8DD7606B-D69C-4E7A-967D-D8F03CDD49F0}">
      <dsp:nvSpPr>
        <dsp:cNvPr id="0" name=""/>
        <dsp:cNvSpPr/>
      </dsp:nvSpPr>
      <dsp:spPr>
        <a:xfrm>
          <a:off x="0" y="723383"/>
          <a:ext cx="1989677" cy="68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Windows Azure Mobile Services (WAMS)</a:t>
          </a:r>
          <a:endParaRPr lang="en-US" sz="1400" kern="1200" dirty="0"/>
        </a:p>
      </dsp:txBody>
      <dsp:txXfrm>
        <a:off x="33558" y="756941"/>
        <a:ext cx="1922561" cy="620323"/>
      </dsp:txXfrm>
    </dsp:sp>
    <dsp:sp modelId="{29FFD4DE-8818-41FF-BFCB-956D77D68CF1}">
      <dsp:nvSpPr>
        <dsp:cNvPr id="0" name=""/>
        <dsp:cNvSpPr/>
      </dsp:nvSpPr>
      <dsp:spPr>
        <a:xfrm rot="5400000">
          <a:off x="3483303" y="20312"/>
          <a:ext cx="549951" cy="3537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HTML 5 website</a:t>
          </a:r>
          <a:endParaRPr lang="en-US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Auto deployment</a:t>
          </a:r>
          <a:endParaRPr lang="en-US" sz="900" kern="1200"/>
        </a:p>
      </dsp:txBody>
      <dsp:txXfrm rot="-5400000">
        <a:off x="1989677" y="1540784"/>
        <a:ext cx="3510357" cy="496259"/>
      </dsp:txXfrm>
    </dsp:sp>
    <dsp:sp modelId="{D07EFE63-A2FA-47E9-B550-03F9360AD13C}">
      <dsp:nvSpPr>
        <dsp:cNvPr id="0" name=""/>
        <dsp:cNvSpPr/>
      </dsp:nvSpPr>
      <dsp:spPr>
        <a:xfrm>
          <a:off x="0" y="1445194"/>
          <a:ext cx="1989677" cy="68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Windows Azure Web Sites</a:t>
          </a:r>
          <a:endParaRPr lang="en-US" sz="1400" kern="1200"/>
        </a:p>
      </dsp:txBody>
      <dsp:txXfrm>
        <a:off x="33558" y="1478752"/>
        <a:ext cx="1922561" cy="620323"/>
      </dsp:txXfrm>
    </dsp:sp>
    <dsp:sp modelId="{D4BE17C7-6C48-44C5-9394-A513C1B58179}">
      <dsp:nvSpPr>
        <dsp:cNvPr id="0" name=""/>
        <dsp:cNvSpPr/>
      </dsp:nvSpPr>
      <dsp:spPr>
        <a:xfrm rot="5400000">
          <a:off x="3483303" y="742123"/>
          <a:ext cx="549951" cy="3537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Blob storage for poll images</a:t>
          </a:r>
          <a:endParaRPr lang="en-US" sz="900" kern="1200"/>
        </a:p>
      </dsp:txBody>
      <dsp:txXfrm rot="-5400000">
        <a:off x="1989677" y="2262595"/>
        <a:ext cx="3510357" cy="496259"/>
      </dsp:txXfrm>
    </dsp:sp>
    <dsp:sp modelId="{D0852BC7-49D7-44D2-B48C-B773705C343A}">
      <dsp:nvSpPr>
        <dsp:cNvPr id="0" name=""/>
        <dsp:cNvSpPr/>
      </dsp:nvSpPr>
      <dsp:spPr>
        <a:xfrm>
          <a:off x="0" y="2167005"/>
          <a:ext cx="1989677" cy="68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Windows Azure Storage Accounts</a:t>
          </a:r>
          <a:endParaRPr lang="en-US" sz="1400" kern="1200" dirty="0"/>
        </a:p>
      </dsp:txBody>
      <dsp:txXfrm>
        <a:off x="33558" y="2200563"/>
        <a:ext cx="1922561" cy="620323"/>
      </dsp:txXfrm>
    </dsp:sp>
    <dsp:sp modelId="{2A6322F8-5CAC-4511-A293-504136EBFF72}">
      <dsp:nvSpPr>
        <dsp:cNvPr id="0" name=""/>
        <dsp:cNvSpPr/>
      </dsp:nvSpPr>
      <dsp:spPr>
        <a:xfrm rot="5400000">
          <a:off x="3483303" y="1463934"/>
          <a:ext cx="549951" cy="3537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Web Role - CSLA </a:t>
          </a:r>
          <a:r>
            <a:rPr lang="en-US" sz="900" kern="1200" dirty="0" err="1" smtClean="0"/>
            <a:t>DataPortal</a:t>
          </a:r>
          <a:endParaRPr lang="en-US" sz="900" kern="1200" dirty="0"/>
        </a:p>
      </dsp:txBody>
      <dsp:txXfrm rot="-5400000">
        <a:off x="1989677" y="2984406"/>
        <a:ext cx="3510357" cy="496259"/>
      </dsp:txXfrm>
    </dsp:sp>
    <dsp:sp modelId="{A8F7415E-990B-41AB-B02D-C97D4BA03946}">
      <dsp:nvSpPr>
        <dsp:cNvPr id="0" name=""/>
        <dsp:cNvSpPr/>
      </dsp:nvSpPr>
      <dsp:spPr>
        <a:xfrm>
          <a:off x="0" y="2888816"/>
          <a:ext cx="1989677" cy="68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Windows Azure Cloud Services</a:t>
          </a:r>
          <a:endParaRPr lang="en-US" sz="1400" kern="1200"/>
        </a:p>
      </dsp:txBody>
      <dsp:txXfrm>
        <a:off x="33558" y="2922374"/>
        <a:ext cx="1922561" cy="6203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93B0B-677F-4CE5-AAAB-27E83582B5D5}">
      <dsp:nvSpPr>
        <dsp:cNvPr id="0" name=""/>
        <dsp:cNvSpPr/>
      </dsp:nvSpPr>
      <dsp:spPr>
        <a:xfrm>
          <a:off x="0" y="70150"/>
          <a:ext cx="5526881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Support for four providers</a:t>
          </a:r>
          <a:endParaRPr lang="en-US" sz="1900" kern="1200"/>
        </a:p>
      </dsp:txBody>
      <dsp:txXfrm>
        <a:off x="22246" y="92396"/>
        <a:ext cx="5482389" cy="411223"/>
      </dsp:txXfrm>
    </dsp:sp>
    <dsp:sp modelId="{8461A4E0-C883-4D8C-8332-F009E615EA29}">
      <dsp:nvSpPr>
        <dsp:cNvPr id="0" name=""/>
        <dsp:cNvSpPr/>
      </dsp:nvSpPr>
      <dsp:spPr>
        <a:xfrm>
          <a:off x="0" y="525865"/>
          <a:ext cx="5526881" cy="149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Facebook (http://developer.facebook.com)</a:t>
          </a:r>
          <a:endParaRPr lang="en-US" sz="1500" kern="1200" dirty="0">
            <a:solidFill>
              <a:schemeClr val="bg2">
                <a:lumMod val="60000"/>
                <a:lumOff val="4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Google (https://code.google.com/apis/console)</a:t>
          </a:r>
          <a:endParaRPr lang="en-US" sz="1500" kern="1200" dirty="0">
            <a:solidFill>
              <a:schemeClr val="bg2">
                <a:lumMod val="60000"/>
                <a:lumOff val="4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Microsoft (https://account.live.com/developers/applications)</a:t>
          </a:r>
          <a:endParaRPr lang="en-US" sz="1500" kern="1200" dirty="0">
            <a:solidFill>
              <a:schemeClr val="bg2">
                <a:lumMod val="60000"/>
                <a:lumOff val="4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Twitter (http://dev.twitter.com/apps)</a:t>
          </a:r>
          <a:endParaRPr lang="en-US" sz="1500" kern="1200" dirty="0">
            <a:solidFill>
              <a:schemeClr val="bg2">
                <a:lumMod val="60000"/>
                <a:lumOff val="4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Now allows access to Azure AD and by extension the opportunity to authenticate against internal AD</a:t>
          </a:r>
          <a:endParaRPr lang="en-US" sz="1500" kern="1200" dirty="0">
            <a:solidFill>
              <a:schemeClr val="bg2">
                <a:lumMod val="60000"/>
                <a:lumOff val="40000"/>
              </a:schemeClr>
            </a:solidFill>
          </a:endParaRPr>
        </a:p>
      </dsp:txBody>
      <dsp:txXfrm>
        <a:off x="0" y="525865"/>
        <a:ext cx="5526881" cy="1494540"/>
      </dsp:txXfrm>
    </dsp:sp>
    <dsp:sp modelId="{07B1320D-17B2-468F-B0B2-095216086CE4}">
      <dsp:nvSpPr>
        <dsp:cNvPr id="0" name=""/>
        <dsp:cNvSpPr/>
      </dsp:nvSpPr>
      <dsp:spPr>
        <a:xfrm>
          <a:off x="0" y="2020405"/>
          <a:ext cx="5526881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Application needs to be registered with each STS</a:t>
          </a:r>
          <a:endParaRPr lang="en-US" sz="1900" kern="1200"/>
        </a:p>
      </dsp:txBody>
      <dsp:txXfrm>
        <a:off x="22246" y="2042651"/>
        <a:ext cx="5482389" cy="411223"/>
      </dsp:txXfrm>
    </dsp:sp>
    <dsp:sp modelId="{ECCD0DF9-DD61-4F0F-BB0F-01B3E48E85D6}">
      <dsp:nvSpPr>
        <dsp:cNvPr id="0" name=""/>
        <dsp:cNvSpPr/>
      </dsp:nvSpPr>
      <dsp:spPr>
        <a:xfrm>
          <a:off x="0" y="2530840"/>
          <a:ext cx="5526881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Users need to associate account</a:t>
          </a:r>
          <a:endParaRPr lang="en-US" sz="1900" kern="1200"/>
        </a:p>
      </dsp:txBody>
      <dsp:txXfrm>
        <a:off x="22246" y="2553086"/>
        <a:ext cx="5482389" cy="411223"/>
      </dsp:txXfrm>
    </dsp:sp>
    <dsp:sp modelId="{2EC526C7-1196-4304-90ED-49673CAF76C4}">
      <dsp:nvSpPr>
        <dsp:cNvPr id="0" name=""/>
        <dsp:cNvSpPr/>
      </dsp:nvSpPr>
      <dsp:spPr>
        <a:xfrm>
          <a:off x="0" y="2986555"/>
          <a:ext cx="5526881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Identifier – What app am I?</a:t>
          </a:r>
          <a:endParaRPr lang="en-US" sz="1500" kern="1200" dirty="0">
            <a:solidFill>
              <a:schemeClr val="bg2">
                <a:lumMod val="60000"/>
                <a:lumOff val="4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Shared Secret – Prove it</a:t>
          </a:r>
          <a:endParaRPr lang="en-US" sz="1500" kern="1200" dirty="0">
            <a:solidFill>
              <a:schemeClr val="bg2">
                <a:lumMod val="60000"/>
                <a:lumOff val="40000"/>
              </a:schemeClr>
            </a:solidFill>
          </a:endParaRPr>
        </a:p>
      </dsp:txBody>
      <dsp:txXfrm>
        <a:off x="0" y="2986555"/>
        <a:ext cx="5526881" cy="5211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FEAC7-B53A-4CF5-AE17-63672181F507}">
      <dsp:nvSpPr>
        <dsp:cNvPr id="0" name=""/>
        <dsp:cNvSpPr/>
      </dsp:nvSpPr>
      <dsp:spPr>
        <a:xfrm>
          <a:off x="0" y="252141"/>
          <a:ext cx="5526881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3164A-C1A1-4F33-9B1E-1304E7BA37C9}">
      <dsp:nvSpPr>
        <dsp:cNvPr id="0" name=""/>
        <dsp:cNvSpPr/>
      </dsp:nvSpPr>
      <dsp:spPr>
        <a:xfrm>
          <a:off x="276344" y="119301"/>
          <a:ext cx="386881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32" tIns="0" rIns="146232" bIns="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Data backed by underlying SQL database</a:t>
          </a:r>
          <a:endParaRPr lang="en-US" sz="900" kern="1200"/>
        </a:p>
      </dsp:txBody>
      <dsp:txXfrm>
        <a:off x="289313" y="132270"/>
        <a:ext cx="3842878" cy="239742"/>
      </dsp:txXfrm>
    </dsp:sp>
    <dsp:sp modelId="{72F54565-8276-4117-8034-EBD8431FFC0B}">
      <dsp:nvSpPr>
        <dsp:cNvPr id="0" name=""/>
        <dsp:cNvSpPr/>
      </dsp:nvSpPr>
      <dsp:spPr>
        <a:xfrm>
          <a:off x="0" y="660381"/>
          <a:ext cx="5526881" cy="822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8947" tIns="187452" rIns="428947" bIns="64008" numCol="1" spcCol="1270" anchor="t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float(53)</a:t>
          </a:r>
          <a:endParaRPr lang="en-US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Bit</a:t>
          </a:r>
          <a:endParaRPr lang="en-US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DateTimeOffset(3)</a:t>
          </a:r>
          <a:endParaRPr lang="en-US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nvarchar(max)</a:t>
          </a:r>
          <a:endParaRPr lang="en-US" sz="900" kern="1200"/>
        </a:p>
      </dsp:txBody>
      <dsp:txXfrm>
        <a:off x="0" y="660381"/>
        <a:ext cx="5526881" cy="822150"/>
      </dsp:txXfrm>
    </dsp:sp>
    <dsp:sp modelId="{FE9EF78D-86DB-44D4-98C8-D988709C10A5}">
      <dsp:nvSpPr>
        <dsp:cNvPr id="0" name=""/>
        <dsp:cNvSpPr/>
      </dsp:nvSpPr>
      <dsp:spPr>
        <a:xfrm>
          <a:off x="276344" y="527541"/>
          <a:ext cx="386881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32" tIns="0" rIns="146232" bIns="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Underlying SQL types</a:t>
          </a:r>
          <a:endParaRPr lang="en-US" sz="900" kern="1200"/>
        </a:p>
      </dsp:txBody>
      <dsp:txXfrm>
        <a:off x="289313" y="540510"/>
        <a:ext cx="3842878" cy="239742"/>
      </dsp:txXfrm>
    </dsp:sp>
    <dsp:sp modelId="{962F972A-600D-418C-8A80-F0B03EA8C534}">
      <dsp:nvSpPr>
        <dsp:cNvPr id="0" name=""/>
        <dsp:cNvSpPr/>
      </dsp:nvSpPr>
      <dsp:spPr>
        <a:xfrm>
          <a:off x="0" y="1663971"/>
          <a:ext cx="552688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8947" tIns="187452" rIns="428947" bIns="64008" numCol="1" spcCol="1270" anchor="t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Dynamic generation</a:t>
          </a:r>
          <a:endParaRPr lang="en-US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Change schema in SQL Server Management Studio</a:t>
          </a:r>
          <a:endParaRPr lang="en-US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Management portal tool for SQL database</a:t>
          </a:r>
          <a:endParaRPr lang="en-US" sz="900" kern="1200"/>
        </a:p>
      </dsp:txBody>
      <dsp:txXfrm>
        <a:off x="0" y="1663971"/>
        <a:ext cx="5526881" cy="680400"/>
      </dsp:txXfrm>
    </dsp:sp>
    <dsp:sp modelId="{9D1BEFE1-BD8C-4756-B027-5CAAA0A33E06}">
      <dsp:nvSpPr>
        <dsp:cNvPr id="0" name=""/>
        <dsp:cNvSpPr/>
      </dsp:nvSpPr>
      <dsp:spPr>
        <a:xfrm>
          <a:off x="276344" y="1531131"/>
          <a:ext cx="386881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32" tIns="0" rIns="146232" bIns="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Ways to create/Modify schema</a:t>
          </a:r>
          <a:endParaRPr lang="en-US" sz="900" kern="1200"/>
        </a:p>
      </dsp:txBody>
      <dsp:txXfrm>
        <a:off x="289313" y="1544100"/>
        <a:ext cx="3842878" cy="239742"/>
      </dsp:txXfrm>
    </dsp:sp>
    <dsp:sp modelId="{802CF8D3-7A0A-4529-8431-604D65A039E6}">
      <dsp:nvSpPr>
        <dsp:cNvPr id="0" name=""/>
        <dsp:cNvSpPr/>
      </dsp:nvSpPr>
      <dsp:spPr>
        <a:xfrm>
          <a:off x="0" y="2525811"/>
          <a:ext cx="5526881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139E8-56EA-4905-93D3-9EDC49B43FE4}">
      <dsp:nvSpPr>
        <dsp:cNvPr id="0" name=""/>
        <dsp:cNvSpPr/>
      </dsp:nvSpPr>
      <dsp:spPr>
        <a:xfrm>
          <a:off x="276344" y="2392971"/>
          <a:ext cx="386881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32" tIns="0" rIns="146232" bIns="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Id (string) field required</a:t>
          </a:r>
          <a:endParaRPr lang="en-US" sz="900" kern="1200" dirty="0"/>
        </a:p>
      </dsp:txBody>
      <dsp:txXfrm>
        <a:off x="289313" y="2405940"/>
        <a:ext cx="3842878" cy="239742"/>
      </dsp:txXfrm>
    </dsp:sp>
    <dsp:sp modelId="{271F71EE-9C99-4C40-9D66-E4D510AE8EF5}">
      <dsp:nvSpPr>
        <dsp:cNvPr id="0" name=""/>
        <dsp:cNvSpPr/>
      </dsp:nvSpPr>
      <dsp:spPr>
        <a:xfrm>
          <a:off x="0" y="2934051"/>
          <a:ext cx="5526881" cy="524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8947" tIns="187452" rIns="428947" bIns="64008" numCol="1" spcCol="1270" anchor="t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Separate calls, separate transactions</a:t>
          </a:r>
          <a:endParaRPr lang="en-US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One call with multiple records, possibly one transaction using “</a:t>
          </a:r>
          <a:r>
            <a:rPr lang="en-US" sz="900" kern="1200" dirty="0" err="1" smtClean="0"/>
            <a:t>mssql</a:t>
          </a:r>
          <a:r>
            <a:rPr lang="en-US" sz="900" kern="1200" dirty="0" smtClean="0"/>
            <a:t>” object</a:t>
          </a:r>
          <a:endParaRPr lang="en-US" sz="900" kern="1200" dirty="0"/>
        </a:p>
      </dsp:txBody>
      <dsp:txXfrm>
        <a:off x="0" y="2934051"/>
        <a:ext cx="5526881" cy="524475"/>
      </dsp:txXfrm>
    </dsp:sp>
    <dsp:sp modelId="{D5065AD8-1725-47D8-B7A4-2BF4AB17396F}">
      <dsp:nvSpPr>
        <dsp:cNvPr id="0" name=""/>
        <dsp:cNvSpPr/>
      </dsp:nvSpPr>
      <dsp:spPr>
        <a:xfrm>
          <a:off x="276344" y="2801211"/>
          <a:ext cx="386881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32" tIns="0" rIns="146232" bIns="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Transactions</a:t>
          </a:r>
          <a:endParaRPr lang="en-US" sz="900" kern="1200"/>
        </a:p>
      </dsp:txBody>
      <dsp:txXfrm>
        <a:off x="289313" y="2814180"/>
        <a:ext cx="3842878" cy="239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8D48D-C0B8-4F93-9102-5B30AAD8AB02}">
      <dsp:nvSpPr>
        <dsp:cNvPr id="0" name=""/>
        <dsp:cNvSpPr/>
      </dsp:nvSpPr>
      <dsp:spPr>
        <a:xfrm>
          <a:off x="674" y="78630"/>
          <a:ext cx="2631205" cy="1578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Allowed Scripts</a:t>
          </a:r>
          <a:endParaRPr lang="en-US" sz="16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Insert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Update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Delete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Read</a:t>
          </a:r>
          <a:endParaRPr lang="en-US" sz="1200" kern="1200"/>
        </a:p>
      </dsp:txBody>
      <dsp:txXfrm>
        <a:off x="674" y="78630"/>
        <a:ext cx="2631205" cy="1578723"/>
      </dsp:txXfrm>
    </dsp:sp>
    <dsp:sp modelId="{7D45FABE-F333-4C44-BB29-E4AB68A72A56}">
      <dsp:nvSpPr>
        <dsp:cNvPr id="0" name=""/>
        <dsp:cNvSpPr/>
      </dsp:nvSpPr>
      <dsp:spPr>
        <a:xfrm>
          <a:off x="2895000" y="78630"/>
          <a:ext cx="2631205" cy="1578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Written in JavaScript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Or .Net</a:t>
          </a:r>
          <a:endParaRPr lang="en-US" sz="1600" kern="1200" dirty="0"/>
        </a:p>
      </dsp:txBody>
      <dsp:txXfrm>
        <a:off x="2895000" y="78630"/>
        <a:ext cx="2631205" cy="1578723"/>
      </dsp:txXfrm>
    </dsp:sp>
    <dsp:sp modelId="{7EE392DF-C52B-42F1-87E7-3B66D481FC9F}">
      <dsp:nvSpPr>
        <dsp:cNvPr id="0" name=""/>
        <dsp:cNvSpPr/>
      </dsp:nvSpPr>
      <dsp:spPr>
        <a:xfrm>
          <a:off x="674" y="1920474"/>
          <a:ext cx="2631205" cy="1578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Several Options</a:t>
          </a:r>
          <a:endParaRPr lang="en-US" sz="16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Change request data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Add/update fields not part of request (auditing fields for example)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Disallow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Alter query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Check other existing data</a:t>
          </a:r>
          <a:endParaRPr lang="en-US" sz="1200" kern="1200"/>
        </a:p>
      </dsp:txBody>
      <dsp:txXfrm>
        <a:off x="674" y="1920474"/>
        <a:ext cx="2631205" cy="1578723"/>
      </dsp:txXfrm>
    </dsp:sp>
    <dsp:sp modelId="{74007841-3546-42EF-994A-33CB9AA1B50F}">
      <dsp:nvSpPr>
        <dsp:cNvPr id="0" name=""/>
        <dsp:cNvSpPr/>
      </dsp:nvSpPr>
      <dsp:spPr>
        <a:xfrm>
          <a:off x="2895000" y="1920474"/>
          <a:ext cx="2631205" cy="1578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Must have either</a:t>
          </a:r>
          <a:endParaRPr lang="en-US" sz="16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smtClean="0"/>
            <a:t>Respond()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smtClean="0"/>
            <a:t>Execute()</a:t>
          </a:r>
          <a:endParaRPr lang="en-US" sz="1200" kern="1200"/>
        </a:p>
      </dsp:txBody>
      <dsp:txXfrm>
        <a:off x="2895000" y="1920474"/>
        <a:ext cx="2631205" cy="15787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E5BBA-67E6-48F7-8D6B-BBC24489EE72}">
      <dsp:nvSpPr>
        <dsp:cNvPr id="0" name=""/>
        <dsp:cNvSpPr/>
      </dsp:nvSpPr>
      <dsp:spPr>
        <a:xfrm>
          <a:off x="0" y="47582"/>
          <a:ext cx="552688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SQL Database</a:t>
          </a:r>
          <a:endParaRPr lang="en-US" sz="1700" kern="1200" dirty="0"/>
        </a:p>
      </dsp:txBody>
      <dsp:txXfrm>
        <a:off x="19904" y="67486"/>
        <a:ext cx="5487073" cy="367937"/>
      </dsp:txXfrm>
    </dsp:sp>
    <dsp:sp modelId="{F3F13184-A19E-40A8-9D2B-5800B59C6056}">
      <dsp:nvSpPr>
        <dsp:cNvPr id="0" name=""/>
        <dsp:cNvSpPr/>
      </dsp:nvSpPr>
      <dsp:spPr>
        <a:xfrm>
          <a:off x="0" y="504287"/>
          <a:ext cx="552688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Fault Tolerant</a:t>
          </a:r>
          <a:endParaRPr lang="en-US" sz="1700" kern="1200" dirty="0"/>
        </a:p>
      </dsp:txBody>
      <dsp:txXfrm>
        <a:off x="19904" y="524191"/>
        <a:ext cx="5487073" cy="367937"/>
      </dsp:txXfrm>
    </dsp:sp>
    <dsp:sp modelId="{8DB8CD39-8560-42CF-86BC-2AB27E513D93}">
      <dsp:nvSpPr>
        <dsp:cNvPr id="0" name=""/>
        <dsp:cNvSpPr/>
      </dsp:nvSpPr>
      <dsp:spPr>
        <a:xfrm>
          <a:off x="0" y="960992"/>
          <a:ext cx="552688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Size</a:t>
          </a:r>
          <a:endParaRPr lang="en-US" sz="1700" kern="1200"/>
        </a:p>
      </dsp:txBody>
      <dsp:txXfrm>
        <a:off x="19904" y="980896"/>
        <a:ext cx="5487073" cy="367937"/>
      </dsp:txXfrm>
    </dsp:sp>
    <dsp:sp modelId="{A1B1605C-BF1A-4915-9D92-5CE607B713B9}">
      <dsp:nvSpPr>
        <dsp:cNvPr id="0" name=""/>
        <dsp:cNvSpPr/>
      </dsp:nvSpPr>
      <dsp:spPr>
        <a:xfrm>
          <a:off x="0" y="1368737"/>
          <a:ext cx="5526881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20 MB – Free</a:t>
          </a:r>
          <a:endParaRPr lang="en-US" sz="1300" kern="1200" dirty="0">
            <a:solidFill>
              <a:schemeClr val="bg2">
                <a:lumMod val="60000"/>
                <a:lumOff val="40000"/>
              </a:schemeClr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Basic – up to 2 GB</a:t>
          </a:r>
          <a:endParaRPr lang="en-US" sz="1300" kern="1200" dirty="0">
            <a:solidFill>
              <a:schemeClr val="bg2">
                <a:lumMod val="60000"/>
                <a:lumOff val="40000"/>
              </a:schemeClr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Standard – up to 250 GB</a:t>
          </a:r>
          <a:endParaRPr lang="en-US" sz="1300" kern="1200" dirty="0">
            <a:solidFill>
              <a:schemeClr val="bg2">
                <a:lumMod val="60000"/>
                <a:lumOff val="40000"/>
              </a:schemeClr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Premium – up to 500 GB</a:t>
          </a:r>
          <a:endParaRPr lang="en-US" sz="1300" kern="1200" dirty="0">
            <a:solidFill>
              <a:schemeClr val="bg2">
                <a:lumMod val="60000"/>
                <a:lumOff val="40000"/>
              </a:schemeClr>
            </a:solidFill>
          </a:endParaRPr>
        </a:p>
      </dsp:txBody>
      <dsp:txXfrm>
        <a:off x="0" y="1368737"/>
        <a:ext cx="5526881" cy="897345"/>
      </dsp:txXfrm>
    </dsp:sp>
    <dsp:sp modelId="{358FF98C-B539-45D0-B934-E139ADD4A2C3}">
      <dsp:nvSpPr>
        <dsp:cNvPr id="0" name=""/>
        <dsp:cNvSpPr/>
      </dsp:nvSpPr>
      <dsp:spPr>
        <a:xfrm>
          <a:off x="0" y="2266082"/>
          <a:ext cx="552688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Manage</a:t>
          </a:r>
          <a:endParaRPr lang="en-US" sz="1700" kern="1200"/>
        </a:p>
      </dsp:txBody>
      <dsp:txXfrm>
        <a:off x="19904" y="2285986"/>
        <a:ext cx="5487073" cy="367937"/>
      </dsp:txXfrm>
    </dsp:sp>
    <dsp:sp modelId="{9AAAFD32-9316-4CCE-8FF4-BF016D8BB707}">
      <dsp:nvSpPr>
        <dsp:cNvPr id="0" name=""/>
        <dsp:cNvSpPr/>
      </dsp:nvSpPr>
      <dsp:spPr>
        <a:xfrm>
          <a:off x="0" y="2673827"/>
          <a:ext cx="5526881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SQL Server Management Studio</a:t>
          </a:r>
          <a:endParaRPr lang="en-US" sz="1300" kern="1200" dirty="0">
            <a:solidFill>
              <a:schemeClr val="bg2">
                <a:lumMod val="60000"/>
                <a:lumOff val="40000"/>
              </a:schemeClr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Azure Management Portal</a:t>
          </a:r>
          <a:endParaRPr lang="en-US" sz="1300" kern="1200" dirty="0">
            <a:solidFill>
              <a:schemeClr val="bg2">
                <a:lumMod val="60000"/>
                <a:lumOff val="40000"/>
              </a:schemeClr>
            </a:solidFill>
          </a:endParaRPr>
        </a:p>
      </dsp:txBody>
      <dsp:txXfrm>
        <a:off x="0" y="2673827"/>
        <a:ext cx="5526881" cy="448672"/>
      </dsp:txXfrm>
    </dsp:sp>
    <dsp:sp modelId="{D6D79AEE-AA5C-4A97-99CE-4EEBCD095C4F}">
      <dsp:nvSpPr>
        <dsp:cNvPr id="0" name=""/>
        <dsp:cNvSpPr/>
      </dsp:nvSpPr>
      <dsp:spPr>
        <a:xfrm>
          <a:off x="0" y="3122500"/>
          <a:ext cx="552688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Access Allowed by IP</a:t>
          </a:r>
          <a:endParaRPr lang="en-US" sz="1700" kern="1200"/>
        </a:p>
      </dsp:txBody>
      <dsp:txXfrm>
        <a:off x="19904" y="3142404"/>
        <a:ext cx="5487073" cy="3679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3AB7A-FF9B-4F89-9541-0CF1D0EA06CC}">
      <dsp:nvSpPr>
        <dsp:cNvPr id="0" name=""/>
        <dsp:cNvSpPr/>
      </dsp:nvSpPr>
      <dsp:spPr>
        <a:xfrm>
          <a:off x="0" y="47087"/>
          <a:ext cx="5526881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Replication</a:t>
          </a:r>
          <a:endParaRPr lang="en-US" sz="2200" kern="1200" dirty="0"/>
        </a:p>
      </dsp:txBody>
      <dsp:txXfrm>
        <a:off x="25759" y="72846"/>
        <a:ext cx="5475363" cy="476152"/>
      </dsp:txXfrm>
    </dsp:sp>
    <dsp:sp modelId="{12FE39AE-CBD3-4D83-B002-6BE3051454E9}">
      <dsp:nvSpPr>
        <dsp:cNvPr id="0" name=""/>
        <dsp:cNvSpPr/>
      </dsp:nvSpPr>
      <dsp:spPr>
        <a:xfrm>
          <a:off x="0" y="602894"/>
          <a:ext cx="5526881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700" kern="1200" dirty="0">
            <a:solidFill>
              <a:schemeClr val="bg2">
                <a:lumMod val="60000"/>
                <a:lumOff val="40000"/>
              </a:schemeClr>
            </a:solidFill>
          </a:endParaRPr>
        </a:p>
      </dsp:txBody>
      <dsp:txXfrm>
        <a:off x="0" y="602894"/>
        <a:ext cx="5526881" cy="364320"/>
      </dsp:txXfrm>
    </dsp:sp>
    <dsp:sp modelId="{D2E29E05-8DA4-4262-B594-3302F563A206}">
      <dsp:nvSpPr>
        <dsp:cNvPr id="0" name=""/>
        <dsp:cNvSpPr/>
      </dsp:nvSpPr>
      <dsp:spPr>
        <a:xfrm>
          <a:off x="0" y="967213"/>
          <a:ext cx="5526881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Backup/Restore</a:t>
          </a:r>
          <a:endParaRPr lang="en-US" sz="2200" kern="1200" dirty="0"/>
        </a:p>
      </dsp:txBody>
      <dsp:txXfrm>
        <a:off x="25759" y="992972"/>
        <a:ext cx="5475363" cy="476152"/>
      </dsp:txXfrm>
    </dsp:sp>
    <dsp:sp modelId="{5A9FFEE0-FF92-4C74-8A12-31D006297247}">
      <dsp:nvSpPr>
        <dsp:cNvPr id="0" name=""/>
        <dsp:cNvSpPr/>
      </dsp:nvSpPr>
      <dsp:spPr>
        <a:xfrm>
          <a:off x="0" y="1494884"/>
          <a:ext cx="5526881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smtClean="0">
              <a:solidFill>
                <a:schemeClr val="bg2">
                  <a:lumMod val="60000"/>
                  <a:lumOff val="40000"/>
                </a:schemeClr>
              </a:solidFill>
            </a:rPr>
            <a:t>Goes to Azure BLOB</a:t>
          </a:r>
          <a:endParaRPr lang="en-US" sz="1700" kern="1200">
            <a:solidFill>
              <a:schemeClr val="bg2">
                <a:lumMod val="60000"/>
                <a:lumOff val="40000"/>
              </a:schemeClr>
            </a:solidFill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Automated</a:t>
          </a:r>
          <a:endParaRPr lang="en-US" sz="1700" kern="1200" dirty="0">
            <a:solidFill>
              <a:schemeClr val="bg2">
                <a:lumMod val="60000"/>
                <a:lumOff val="40000"/>
              </a:schemeClr>
            </a:solidFill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Retention depends on Database tier</a:t>
          </a:r>
          <a:endParaRPr lang="en-US" sz="1700" kern="1200" dirty="0">
            <a:solidFill>
              <a:schemeClr val="bg2">
                <a:lumMod val="60000"/>
                <a:lumOff val="40000"/>
              </a:schemeClr>
            </a:solidFill>
          </a:endParaRPr>
        </a:p>
      </dsp:txBody>
      <dsp:txXfrm>
        <a:off x="0" y="1494884"/>
        <a:ext cx="5526881" cy="888030"/>
      </dsp:txXfrm>
    </dsp:sp>
    <dsp:sp modelId="{2F29E80B-7220-4654-BB04-715252D2BCD4}">
      <dsp:nvSpPr>
        <dsp:cNvPr id="0" name=""/>
        <dsp:cNvSpPr/>
      </dsp:nvSpPr>
      <dsp:spPr>
        <a:xfrm>
          <a:off x="0" y="2382914"/>
          <a:ext cx="5526881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SQL Data Sync</a:t>
          </a:r>
          <a:endParaRPr lang="en-US" sz="2200" kern="1200"/>
        </a:p>
      </dsp:txBody>
      <dsp:txXfrm>
        <a:off x="25759" y="2408673"/>
        <a:ext cx="5475363" cy="476152"/>
      </dsp:txXfrm>
    </dsp:sp>
    <dsp:sp modelId="{F809CA8F-E937-498D-9346-0284B3ADE7C4}">
      <dsp:nvSpPr>
        <dsp:cNvPr id="0" name=""/>
        <dsp:cNvSpPr/>
      </dsp:nvSpPr>
      <dsp:spPr>
        <a:xfrm>
          <a:off x="0" y="2910584"/>
          <a:ext cx="5526881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Doesn’t happen immediately</a:t>
          </a:r>
          <a:endParaRPr lang="en-US" sz="1700" kern="1200" dirty="0">
            <a:solidFill>
              <a:schemeClr val="bg2">
                <a:lumMod val="60000"/>
                <a:lumOff val="40000"/>
              </a:schemeClr>
            </a:solidFill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>
              <a:solidFill>
                <a:schemeClr val="bg2">
                  <a:lumMod val="60000"/>
                  <a:lumOff val="40000"/>
                </a:schemeClr>
              </a:solidFill>
            </a:rPr>
            <a:t>Can sync to other Azure DB or on premise</a:t>
          </a:r>
          <a:endParaRPr lang="en-US" sz="1700" kern="1200" dirty="0">
            <a:solidFill>
              <a:schemeClr val="bg2">
                <a:lumMod val="60000"/>
                <a:lumOff val="40000"/>
              </a:schemeClr>
            </a:solidFill>
          </a:endParaRPr>
        </a:p>
      </dsp:txBody>
      <dsp:txXfrm>
        <a:off x="0" y="2910584"/>
        <a:ext cx="5526881" cy="592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Visual Studio Live! Las Vegas 2015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within a data center.</a:t>
            </a:r>
          </a:p>
          <a:p>
            <a:endParaRPr lang="en-US" dirty="0"/>
          </a:p>
          <a:p>
            <a:r>
              <a:rPr lang="en-US" dirty="0" smtClean="0"/>
              <a:t>Geo-Replication is available with standard and premium databases.  </a:t>
            </a:r>
            <a:r>
              <a:rPr lang="en-US" dirty="0" err="1" smtClean="0"/>
              <a:t>Secondaries</a:t>
            </a:r>
            <a:r>
              <a:rPr lang="en-US" dirty="0" smtClean="0"/>
              <a:t> can be offline (only come online with a failure) and online (read-only) (always accessible but read only copies, Premium only).  Only with premium can you control the region, for standard backup region is assigned.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6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adding server</a:t>
            </a:r>
          </a:p>
          <a:p>
            <a:r>
              <a:rPr lang="en-US" dirty="0" smtClean="0"/>
              <a:t>Connection strings</a:t>
            </a:r>
          </a:p>
          <a:p>
            <a:r>
              <a:rPr lang="en-US" dirty="0" smtClean="0"/>
              <a:t>Configuring </a:t>
            </a:r>
            <a:r>
              <a:rPr lang="en-US" dirty="0" err="1" smtClean="0"/>
              <a:t>ips</a:t>
            </a:r>
            <a:endParaRPr lang="en-US" dirty="0" smtClean="0"/>
          </a:p>
          <a:p>
            <a:r>
              <a:rPr lang="en-US" dirty="0" smtClean="0"/>
              <a:t>Sizing</a:t>
            </a:r>
          </a:p>
          <a:p>
            <a:r>
              <a:rPr lang="en-US" dirty="0" smtClean="0"/>
              <a:t>Backup</a:t>
            </a:r>
          </a:p>
          <a:p>
            <a:r>
              <a:rPr lang="en-US" dirty="0" smtClean="0"/>
              <a:t>Online</a:t>
            </a:r>
            <a:r>
              <a:rPr lang="en-US" baseline="0" dirty="0" smtClean="0"/>
              <a:t> tool</a:t>
            </a:r>
          </a:p>
          <a:p>
            <a:r>
              <a:rPr lang="en-US" baseline="0" dirty="0" smtClean="0"/>
              <a:t>SQL Server Management Studio access</a:t>
            </a:r>
          </a:p>
          <a:p>
            <a:r>
              <a:rPr lang="en-US" baseline="0" dirty="0" err="1" smtClean="0"/>
              <a:t>LinqPad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2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3:32</a:t>
            </a:r>
          </a:p>
          <a:p>
            <a:endParaRPr lang="en-US" dirty="0"/>
          </a:p>
          <a:p>
            <a:r>
              <a:rPr lang="en-US" dirty="0" smtClean="0"/>
              <a:t>Elastic Scale replaces Federation as the </a:t>
            </a:r>
            <a:r>
              <a:rPr lang="en-US" dirty="0" err="1" smtClean="0"/>
              <a:t>Sharding</a:t>
            </a:r>
            <a:r>
              <a:rPr lang="en-US" dirty="0"/>
              <a:t> </a:t>
            </a:r>
            <a:r>
              <a:rPr lang="en-US" dirty="0" smtClean="0"/>
              <a:t>technology</a:t>
            </a:r>
          </a:p>
          <a:p>
            <a:endParaRPr lang="en-US" dirty="0" smtClean="0"/>
          </a:p>
          <a:p>
            <a:r>
              <a:rPr lang="en-US" dirty="0"/>
              <a:t>Azure SQL Database provides up to 200% of your maximum provisioned database storage of backup storage at no additional cost.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Full database backup once a week, differential database backups once a day, and transaction log backups every 5 minutes. </a:t>
            </a:r>
            <a:r>
              <a:rPr lang="en-US" dirty="0" smtClean="0"/>
              <a:t> Only Full DB and differential are done across regions.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For Backup the tiers are:</a:t>
            </a:r>
          </a:p>
          <a:p>
            <a:r>
              <a:rPr lang="en-US" dirty="0" smtClean="0"/>
              <a:t>Basic – 7 day retention</a:t>
            </a:r>
          </a:p>
          <a:p>
            <a:r>
              <a:rPr lang="en-US" dirty="0" smtClean="0"/>
              <a:t>Standard – 14 day retention</a:t>
            </a:r>
          </a:p>
          <a:p>
            <a:r>
              <a:rPr lang="en-US" dirty="0" smtClean="0"/>
              <a:t>Premium – 35 day retention</a:t>
            </a:r>
          </a:p>
          <a:p>
            <a:endParaRPr lang="en-US" dirty="0"/>
          </a:p>
          <a:p>
            <a:r>
              <a:rPr lang="en-US" dirty="0" smtClean="0"/>
              <a:t>Get-Restore – Weekly full backup and one daily differential backup stored in </a:t>
            </a:r>
            <a:r>
              <a:rPr lang="en-US" dirty="0" err="1" smtClean="0"/>
              <a:t>deo</a:t>
            </a:r>
            <a:r>
              <a:rPr lang="en-US" dirty="0" smtClean="0"/>
              <a:t>-redundant storage.  Can Restore to most recent daily backup.</a:t>
            </a:r>
          </a:p>
          <a:p>
            <a:endParaRPr lang="en-US" dirty="0"/>
          </a:p>
          <a:p>
            <a:r>
              <a:rPr lang="en-US" dirty="0" smtClean="0"/>
              <a:t>Can restore deleted database during retention period.</a:t>
            </a:r>
          </a:p>
          <a:p>
            <a:endParaRPr lang="en-US" dirty="0"/>
          </a:p>
          <a:p>
            <a:r>
              <a:rPr lang="en-US" dirty="0" smtClean="0"/>
              <a:t>Point in Time restore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16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Replacing Federation</a:t>
            </a:r>
          </a:p>
          <a:p>
            <a:endParaRPr lang="en-US" dirty="0"/>
          </a:p>
          <a:p>
            <a:r>
              <a:rPr lang="en-US" dirty="0" smtClean="0"/>
              <a:t>Split </a:t>
            </a:r>
            <a:r>
              <a:rPr lang="en-US" dirty="0"/>
              <a:t>Merge is a customer-hosted service with one worker and one web </a:t>
            </a:r>
            <a:r>
              <a:rPr lang="en-US" dirty="0" smtClean="0"/>
              <a:t>role – updates shard map. While shards are moving </a:t>
            </a:r>
            <a:r>
              <a:rPr lang="en-US" dirty="0" err="1" smtClean="0"/>
              <a:t>shardlet</a:t>
            </a:r>
            <a:r>
              <a:rPr lang="en-US" dirty="0" smtClean="0"/>
              <a:t> in map marked as offline until complete.  Connections may be killed while this is occurring.  Retry is king.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Scenarios</a:t>
            </a:r>
          </a:p>
          <a:p>
            <a:r>
              <a:rPr lang="en-US" b="1" dirty="0"/>
              <a:t>Grow Capacity – Splitting Ranges</a:t>
            </a:r>
            <a:r>
              <a:rPr lang="en-US" dirty="0"/>
              <a:t>: The ability to grow aggregate capacity at the data tier addresses increasing capacity needs. In this scenario, the application provides the additional capacity by </a:t>
            </a:r>
            <a:r>
              <a:rPr lang="en-US" dirty="0" err="1"/>
              <a:t>sharding</a:t>
            </a:r>
            <a:r>
              <a:rPr lang="en-US" dirty="0"/>
              <a:t> the data and by distributing it across incrementally more databases until capacity needs are fulfilled. The ‘split’ feature of the Elastic Scale Split/Merge Service addresses this scenario. </a:t>
            </a:r>
          </a:p>
          <a:p>
            <a:r>
              <a:rPr lang="en-US" b="1" dirty="0"/>
              <a:t>Shrink Capacity – Merging Ranges</a:t>
            </a:r>
            <a:r>
              <a:rPr lang="en-US" dirty="0"/>
              <a:t>: Capacity fluctuates due to the seasonal nature of a business. This scenario underlines the need to easily scale back to fewer scale units when business slows. The ‘merge’ feature in the Elastic Scale Split/Merge Service covers this requirement. </a:t>
            </a:r>
          </a:p>
          <a:p>
            <a:r>
              <a:rPr lang="en-US" b="1" dirty="0"/>
              <a:t>Manage Hotspots – Moving </a:t>
            </a:r>
            <a:r>
              <a:rPr lang="en-US" b="1" dirty="0" err="1"/>
              <a:t>Shardlets</a:t>
            </a:r>
            <a:r>
              <a:rPr lang="en-US" dirty="0"/>
              <a:t>: With multiple tenants per database, the allocation of </a:t>
            </a:r>
            <a:r>
              <a:rPr lang="en-US" dirty="0" err="1"/>
              <a:t>shardlets</a:t>
            </a:r>
            <a:r>
              <a:rPr lang="en-US" dirty="0"/>
              <a:t> to shards can lead to capacity bottlenecks on some shards. This requires re-allocating </a:t>
            </a:r>
            <a:r>
              <a:rPr lang="en-US" dirty="0" err="1"/>
              <a:t>shardlets</a:t>
            </a:r>
            <a:r>
              <a:rPr lang="en-US" dirty="0"/>
              <a:t> or moving busy </a:t>
            </a:r>
            <a:r>
              <a:rPr lang="en-US" dirty="0" err="1"/>
              <a:t>shardlets</a:t>
            </a:r>
            <a:r>
              <a:rPr lang="en-US" dirty="0"/>
              <a:t> to new or less utilized shards.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43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51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0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PollImageController</a:t>
            </a:r>
            <a:r>
              <a:rPr lang="en-US" baseline="0" dirty="0" smtClean="0"/>
              <a:t> line 20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60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45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Options slowly moving from Web Roles to Azure Web Sites who look to be getting a lot of the focus.</a:t>
            </a:r>
          </a:p>
          <a:p>
            <a:endParaRPr lang="en-US" dirty="0"/>
          </a:p>
          <a:p>
            <a:r>
              <a:rPr lang="en-US" dirty="0" smtClean="0"/>
              <a:t>Worker roles are also under siege with the new </a:t>
            </a:r>
            <a:r>
              <a:rPr lang="en-US" dirty="0" err="1" smtClean="0"/>
              <a:t>Webjobs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Azure Websites now support Hybrid Connections to set up VPN connections to your own data center.</a:t>
            </a:r>
          </a:p>
          <a:p>
            <a:endParaRPr lang="en-US" dirty="0"/>
          </a:p>
          <a:p>
            <a:r>
              <a:rPr lang="en-US" dirty="0" smtClean="0"/>
              <a:t>Azure Websites now have deployment slots that act as alternate environments like staging/production slots in Azure Web Roles.  Only available in standard mode.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 in the barn</a:t>
            </a:r>
          </a:p>
          <a:p>
            <a:r>
              <a:rPr lang="en-US" dirty="0" smtClean="0"/>
              <a:t>As developers we want to backend what we are playing with</a:t>
            </a:r>
          </a:p>
          <a:p>
            <a:r>
              <a:rPr lang="en-US" dirty="0" smtClean="0"/>
              <a:t>We are not infrastructure experts</a:t>
            </a:r>
          </a:p>
          <a:p>
            <a:r>
              <a:rPr lang="en-US" dirty="0" smtClean="0"/>
              <a:t>We have to deal with keeping the server up to date, licenses, SQL Server up to date, etc.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57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level gets closer to the user.  </a:t>
            </a:r>
          </a:p>
          <a:p>
            <a:r>
              <a:rPr lang="en-US" dirty="0" smtClean="0"/>
              <a:t>PAAS</a:t>
            </a:r>
            <a:r>
              <a:rPr lang="en-US" baseline="0" dirty="0" smtClean="0"/>
              <a:t> commoditizes infrastructure and SAAS attempts to commoditize software development.  Generally companies are more likely to need software that is unique to their business than infrastructure.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7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94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99.99% for SLQ Azure on Basic, Standard and Premium tiers.</a:t>
            </a:r>
          </a:p>
          <a:p>
            <a:r>
              <a:rPr lang="en-US" dirty="0" smtClean="0"/>
              <a:t>99.99% for read data requests on read access-geo redundant storage</a:t>
            </a:r>
          </a:p>
          <a:p>
            <a:r>
              <a:rPr lang="en-US" dirty="0" smtClean="0"/>
              <a:t>99.95% for cloud services with two or more role instances</a:t>
            </a:r>
          </a:p>
          <a:p>
            <a:r>
              <a:rPr lang="en-US" dirty="0" smtClean="0"/>
              <a:t>99.95% for VMs with two or more in same availability set</a:t>
            </a:r>
          </a:p>
          <a:p>
            <a:r>
              <a:rPr lang="en-US" dirty="0" smtClean="0"/>
              <a:t>Calculated monthly</a:t>
            </a:r>
          </a:p>
          <a:p>
            <a:endParaRPr lang="en-US" dirty="0" smtClean="0"/>
          </a:p>
          <a:p>
            <a:r>
              <a:rPr lang="en-US" dirty="0" smtClean="0"/>
              <a:t>Four nines is less than an hour per year of downtime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11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 smtClean="0"/>
              <a:t>ISO/IEC </a:t>
            </a:r>
            <a:r>
              <a:rPr lang="en-US" b="1" dirty="0"/>
              <a:t>27001:2005 Audit and </a:t>
            </a:r>
            <a:r>
              <a:rPr lang="en-US" b="1" dirty="0" smtClean="0"/>
              <a:t>Certification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SOC 1 and SOC 2 SSAE 16/ISAE 3402 </a:t>
            </a:r>
            <a:r>
              <a:rPr lang="en-US" b="1" dirty="0" smtClean="0"/>
              <a:t>Attestations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Cloud Security Alliance Cloud Controls </a:t>
            </a:r>
            <a:r>
              <a:rPr lang="en-US" b="1" dirty="0" smtClean="0"/>
              <a:t>Matrix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Federal Risk and Authorization Management Program </a:t>
            </a:r>
            <a:endParaRPr lang="en-US" b="1" dirty="0" smtClean="0"/>
          </a:p>
          <a:p>
            <a:pPr marL="171450" indent="-171450">
              <a:buFontTx/>
              <a:buChar char="-"/>
            </a:pPr>
            <a:r>
              <a:rPr lang="en-US" b="1" dirty="0"/>
              <a:t>Payment Card Industry (PCI) Data Security Standards (DSS) Level </a:t>
            </a:r>
            <a:r>
              <a:rPr lang="en-US" b="1" dirty="0" smtClean="0"/>
              <a:t>1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United Kingdom G-Cloud OFFICIAL </a:t>
            </a:r>
            <a:r>
              <a:rPr lang="en-US" b="1" dirty="0" smtClean="0"/>
              <a:t>Accreditation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HIPAA Business Associate Agreement (BAA</a:t>
            </a:r>
            <a:r>
              <a:rPr lang="en-US" b="1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Life Sciences </a:t>
            </a:r>
            <a:r>
              <a:rPr lang="en-US" b="1" dirty="0" err="1"/>
              <a:t>GxP</a:t>
            </a:r>
            <a:r>
              <a:rPr lang="en-US" b="1" dirty="0"/>
              <a:t> Compliance</a:t>
            </a:r>
            <a:endParaRPr lang="en-US" b="1" dirty="0" smtClean="0"/>
          </a:p>
          <a:p>
            <a:pPr marL="171450" indent="-171450">
              <a:buFontTx/>
              <a:buChar char="-"/>
            </a:pPr>
            <a:r>
              <a:rPr lang="en-US" b="1" dirty="0"/>
              <a:t>Family Educational Rights and Privacy Act (FERPA</a:t>
            </a:r>
            <a:r>
              <a:rPr lang="en-US" b="1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Federal Information Processing Standard (FIPS)</a:t>
            </a:r>
          </a:p>
          <a:p>
            <a:pPr marL="171450" indent="-171450">
              <a:buFontTx/>
              <a:buChar char="-"/>
            </a:pPr>
            <a:endParaRPr lang="en-US" b="1" dirty="0" smtClean="0"/>
          </a:p>
          <a:p>
            <a:pPr marL="171450" indent="-171450">
              <a:buFontTx/>
              <a:buChar char="-"/>
            </a:pPr>
            <a:endParaRPr lang="en-US" b="1" dirty="0"/>
          </a:p>
          <a:p>
            <a:pPr marL="171450" indent="-171450">
              <a:buFontTx/>
              <a:buChar char="-"/>
            </a:pPr>
            <a:endParaRPr lang="en-US" b="1" dirty="0" smtClean="0"/>
          </a:p>
          <a:p>
            <a:pPr marL="171450" indent="-171450">
              <a:buFontTx/>
              <a:buChar char="-"/>
            </a:pPr>
            <a:r>
              <a:rPr lang="en-US" dirty="0"/>
              <a:t>http://azure.microsoft.com/en-us/support/trust-center/compliance/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24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50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3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MobileService.cs</a:t>
            </a:r>
            <a:r>
              <a:rPr lang="en-US" dirty="0" smtClean="0"/>
              <a:t> line 28</a:t>
            </a:r>
          </a:p>
          <a:p>
            <a:r>
              <a:rPr lang="en-US" dirty="0" err="1" smtClean="0"/>
              <a:t>Auth.ts</a:t>
            </a:r>
            <a:r>
              <a:rPr lang="en-US" dirty="0" smtClean="0"/>
              <a:t> line 68</a:t>
            </a:r>
          </a:p>
          <a:p>
            <a:endParaRPr lang="en-US" dirty="0" smtClean="0"/>
          </a:p>
          <a:p>
            <a:r>
              <a:rPr lang="en-US" dirty="0" smtClean="0"/>
              <a:t>http://developer.facebook.com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9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3.pn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kevinf@magenic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ndingroadway.blogspot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9.jpg"/><Relationship Id="rId4" Type="http://schemas.openxmlformats.org/officeDocument/2006/relationships/image" Target="../media/image8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807944"/>
            <a:ext cx="7343775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sz="4000" b="1" dirty="0" smtClean="0">
                <a:solidFill>
                  <a:srgbClr val="FFFF00"/>
                </a:solidFill>
              </a:rPr>
              <a:t>Leveraging Azure Services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831881"/>
            <a:ext cx="3987800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Kevin Ford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Arial" charset="0"/>
                <a:cs typeface="+mn-cs"/>
              </a:rPr>
              <a:t>Mobile Practice Lead</a:t>
            </a:r>
            <a:endParaRPr lang="en-US" sz="2400" b="1" dirty="0">
              <a:solidFill>
                <a:srgbClr val="FFFF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47311" y="3982819"/>
            <a:ext cx="23632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latin typeface="Arial" charset="0"/>
              </a:rPr>
              <a:t>Level: </a:t>
            </a:r>
            <a:r>
              <a:rPr lang="en-US" sz="2000" dirty="0">
                <a:solidFill>
                  <a:srgbClr val="FFFF00"/>
                </a:solidFill>
                <a:latin typeface="Arial" charset="0"/>
              </a:rPr>
              <a:t>Intermediate</a:t>
            </a:r>
          </a:p>
          <a:p>
            <a:pPr algn="r"/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Azure Mobile Services</a:t>
            </a:r>
          </a:p>
          <a:p>
            <a:r>
              <a:rPr lang="en-US" dirty="0" smtClean="0"/>
              <a:t>Call to open connection</a:t>
            </a:r>
          </a:p>
          <a:p>
            <a:pPr lvl="1"/>
            <a:r>
              <a:rPr lang="en-US" dirty="0" smtClean="0"/>
              <a:t>Windows Store, Windows Phone 8</a:t>
            </a:r>
            <a:endParaRPr lang="en-US" dirty="0"/>
          </a:p>
          <a:p>
            <a:pPr marL="0" indent="0">
              <a:buNone/>
            </a:pPr>
            <a:r>
              <a:rPr lang="en-US" sz="1425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var user = await </a:t>
            </a:r>
            <a:r>
              <a:rPr lang="en-US" sz="1425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this.mobileService.LoginAsync</a:t>
            </a:r>
            <a:r>
              <a:rPr lang="en-US" sz="1425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(provider);</a:t>
            </a:r>
          </a:p>
          <a:p>
            <a:pPr lvl="1"/>
            <a:r>
              <a:rPr lang="en-US" dirty="0"/>
              <a:t>Xamarin Android</a:t>
            </a:r>
          </a:p>
          <a:p>
            <a:pPr marL="0" indent="0">
              <a:buNone/>
            </a:pPr>
            <a:r>
              <a:rPr lang="en-US" sz="1425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425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user = await </a:t>
            </a:r>
            <a:r>
              <a:rPr lang="en-US" sz="1425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this.mobileService.LoginAsync</a:t>
            </a:r>
            <a:r>
              <a:rPr lang="en-US" sz="1425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(context, provider);</a:t>
            </a:r>
          </a:p>
          <a:p>
            <a:pPr lvl="1"/>
            <a:r>
              <a:rPr lang="en-US" dirty="0" smtClean="0"/>
              <a:t>JavaScript</a:t>
            </a:r>
            <a:endParaRPr lang="en-US" dirty="0"/>
          </a:p>
          <a:p>
            <a:pPr marL="0" indent="0">
              <a:buNone/>
            </a:pPr>
            <a:r>
              <a:rPr lang="en-US" sz="1425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client.login</a:t>
            </a:r>
            <a:r>
              <a:rPr lang="en-US" sz="1425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(provider).then( result =&gt; {</a:t>
            </a:r>
          </a:p>
          <a:p>
            <a:pPr marL="0" indent="0">
              <a:buNone/>
            </a:pPr>
            <a:r>
              <a:rPr lang="en-US" sz="1425" dirty="0">
                <a:solidFill>
                  <a:schemeClr val="bg2">
                    <a:lumMod val="60000"/>
                    <a:lumOff val="40000"/>
                  </a:schemeClr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698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Setting up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1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Services (WAMS) Tables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894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WAMS – Server Side Scripts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289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WAMS Tables and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4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Azure SQL Databases (WASD)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729304"/>
              </p:ext>
            </p:extLst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79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WASD -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34596" y="3494761"/>
            <a:ext cx="1484334" cy="864296"/>
          </a:xfrm>
          <a:prstGeom prst="rect">
            <a:avLst/>
          </a:prstGeom>
          <a:solidFill>
            <a:srgbClr val="80FF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Lucida Console" pitchFamily="49" charset="0"/>
              </a:rPr>
              <a:t>Primary Server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88781" y="2171700"/>
            <a:ext cx="1484334" cy="864296"/>
          </a:xfrm>
          <a:prstGeom prst="rect">
            <a:avLst/>
          </a:prstGeom>
          <a:solidFill>
            <a:srgbClr val="80FF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Lucida Console" pitchFamily="49" charset="0"/>
              </a:rPr>
              <a:t>Backup Server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638800" y="2178538"/>
            <a:ext cx="1484334" cy="864296"/>
          </a:xfrm>
          <a:prstGeom prst="rect">
            <a:avLst/>
          </a:prstGeom>
          <a:solidFill>
            <a:srgbClr val="80FF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Lucida Console" pitchFamily="49" charset="0"/>
              </a:rPr>
              <a:t>Backup Server 2</a:t>
            </a:r>
          </a:p>
        </p:txBody>
      </p:sp>
      <p:sp>
        <p:nvSpPr>
          <p:cNvPr id="11" name="Cross 10"/>
          <p:cNvSpPr/>
          <p:nvPr/>
        </p:nvSpPr>
        <p:spPr bwMode="auto">
          <a:xfrm rot="2753906">
            <a:off x="4019791" y="3458982"/>
            <a:ext cx="1108554" cy="1000190"/>
          </a:xfrm>
          <a:prstGeom prst="pl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12" name="Bent-Up Arrow 11"/>
          <p:cNvSpPr/>
          <p:nvPr/>
        </p:nvSpPr>
        <p:spPr bwMode="auto">
          <a:xfrm rot="5400000">
            <a:off x="2736546" y="3401888"/>
            <a:ext cx="637794" cy="548640"/>
          </a:xfrm>
          <a:prstGeom prst="bent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3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WASD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0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WASD – Advanced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58603"/>
              </p:ext>
            </p:extLst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485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52" y="991792"/>
            <a:ext cx="6138630" cy="39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76" y="477836"/>
            <a:ext cx="5492750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1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Elastic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3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Windows Azure Web Sites? </a:t>
            </a:r>
            <a:endParaRPr lang="en-US" dirty="0"/>
          </a:p>
        </p:txBody>
      </p:sp>
      <p:pic>
        <p:nvPicPr>
          <p:cNvPr id="1026" name="Picture 2" descr="http://ts1.mm.bing.net/th?id=H.4766216579975584&amp;w=176&amp;h=175&amp;c=7&amp;rs=1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1114182"/>
            <a:ext cx="1762125" cy="175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s4.mm.bing.net/th?id=H.4680686621229675&amp;w=153&amp;h=154&amp;c=7&amp;rs=1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27810"/>
            <a:ext cx="1092994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digitaldev.com.br/wp-content/uploads/2011/07/ph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23" y="3493299"/>
            <a:ext cx="1841629" cy="96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ts2.mm.bing.net/th?id=H.5038049346062821&amp;w=246&amp;h=182&amp;c=7&amp;rs=1&amp;pid=1.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3327796"/>
            <a:ext cx="17573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04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WAWS: Manual Deploy</a:t>
            </a:r>
            <a:endParaRPr lang="en-US" dirty="0"/>
          </a:p>
        </p:txBody>
      </p:sp>
      <p:pic>
        <p:nvPicPr>
          <p:cNvPr id="2050" name="Picture 2" descr="http://ts2.mm.bing.net/th?id=H.4572092681488097&amp;w=288&amp;h=184&amp;c=7&amp;rs=1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3220640"/>
            <a:ext cx="20574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s3.mm.bing.net/th?id=H.4913521055368230&amp;w=288&amp;h=139&amp;c=7&amp;rs=1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1484710"/>
            <a:ext cx="2057400" cy="99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ts3.mm.bing.net/th?id=H.5006597324407518&amp;w=262&amp;h=178&amp;c=7&amp;rs=1&amp;pid=1.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69" y="3242072"/>
            <a:ext cx="1871663" cy="127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ts4.mm.bing.net/th?id=H.4668780993315183&amp;w=251&amp;h=188&amp;c=7&amp;rs=1&amp;pid=1.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960" y="1309686"/>
            <a:ext cx="1793081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40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WAWS: Source Control Deploy</a:t>
            </a:r>
            <a:endParaRPr lang="en-US" dirty="0"/>
          </a:p>
        </p:txBody>
      </p:sp>
      <p:pic>
        <p:nvPicPr>
          <p:cNvPr id="3074" name="Picture 2" descr="http://ts3.mm.bing.net/th?id=H.4646442865197182&amp;w=180&amp;h=180&amp;c=7&amp;rs=1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12" y="3223022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s2.mm.bing.net/th?id=H.4723120898378113&amp;w=183&amp;h=59&amp;c=7&amp;rs=1&amp;pid=1.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6" y="1532929"/>
            <a:ext cx="2647850" cy="85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ts3.mm.bing.net/th?id=H.4550909911238910&amp;w=197&amp;h=182&amp;c=7&amp;rs=1&amp;pid=1.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78" y="3215878"/>
            <a:ext cx="1407319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ts1.mm.bing.net/th?id=H.4995052457690728&amp;w=309&amp;h=188&amp;c=7&amp;rs=1&amp;pid=1.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327" y="1288256"/>
            <a:ext cx="2207419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scrollingtext.org/sites/default/files/git_mercurial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2472333"/>
            <a:ext cx="1485900" cy="111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20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Storage Accounts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138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MyVote 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Cloud Services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989742"/>
              </p:ext>
            </p:extLst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107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Cloud Services </a:t>
            </a:r>
            <a:r>
              <a:rPr lang="en-US" smtClean="0"/>
              <a:t>Web Role </a:t>
            </a:r>
            <a:r>
              <a:rPr lang="en-US" dirty="0" smtClean="0"/>
              <a:t>vs. Web Sites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767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1657350" y="1597819"/>
            <a:ext cx="5829300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r>
              <a:rPr lang="en-US" sz="2250" kern="0"/>
              <a:t>Thank you!</a:t>
            </a:r>
            <a:endParaRPr lang="en-US" sz="2250" kern="0" dirty="0"/>
          </a:p>
        </p:txBody>
      </p:sp>
      <p:sp>
        <p:nvSpPr>
          <p:cNvPr id="5" name="Subtitle 4"/>
          <p:cNvSpPr txBox="1">
            <a:spLocks/>
          </p:cNvSpPr>
          <p:nvPr/>
        </p:nvSpPr>
        <p:spPr bwMode="auto">
          <a:xfrm>
            <a:off x="2018453" y="2914650"/>
            <a:ext cx="495384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95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Kevin </a:t>
            </a:r>
            <a:r>
              <a:rPr lang="en-US" sz="1950" kern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Ford </a:t>
            </a:r>
          </a:p>
          <a:p>
            <a:r>
              <a:rPr lang="en-US" sz="195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Twitter: @</a:t>
            </a:r>
            <a:r>
              <a:rPr lang="en-US" sz="1950" kern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Bowman74</a:t>
            </a:r>
            <a:r>
              <a:rPr lang="en-US" sz="1950" kern="0" dirty="0" smtClean="0"/>
              <a:t>owman74</a:t>
            </a:r>
            <a:endParaRPr lang="en-US" sz="1950" kern="0" dirty="0"/>
          </a:p>
          <a:p>
            <a:r>
              <a:rPr lang="en-US" sz="1950" kern="0" dirty="0">
                <a:solidFill>
                  <a:schemeClr val="bg2">
                    <a:lumMod val="60000"/>
                    <a:lumOff val="40000"/>
                  </a:schemeClr>
                </a:solidFill>
                <a:hlinkClick r:id="rId3"/>
              </a:rPr>
              <a:t>kevinf@magenic.com</a:t>
            </a:r>
            <a:endParaRPr lang="en-US" sz="1950" kern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sz="1950" kern="0" dirty="0">
                <a:solidFill>
                  <a:schemeClr val="bg2">
                    <a:lumMod val="60000"/>
                    <a:lumOff val="40000"/>
                  </a:schemeClr>
                </a:solidFill>
                <a:hlinkClick r:id="rId4"/>
              </a:rPr>
              <a:t>http://windingroadway.blogspot.com</a:t>
            </a:r>
            <a:endParaRPr lang="en-US" sz="1950" kern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89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983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850" y="1943928"/>
            <a:ext cx="6086475" cy="167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Care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481203" y="991792"/>
          <a:ext cx="6181595" cy="3699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95339"/>
            <a:ext cx="7090215" cy="488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99.9 – Good or Bad?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1875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22" y="2988534"/>
            <a:ext cx="3506603" cy="20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4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2550"/>
            <a:ext cx="1763031" cy="1747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352550"/>
            <a:ext cx="1925862" cy="176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57350"/>
            <a:ext cx="2955073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389161"/>
            <a:ext cx="1571625" cy="142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322277"/>
            <a:ext cx="2857899" cy="14956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094468"/>
            <a:ext cx="1155803" cy="16910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04" y="3093627"/>
            <a:ext cx="1362984" cy="144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Vote Azure Usage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3280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Services Authentication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823906"/>
              </p:ext>
            </p:extLst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5163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Token Service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 bwMode="auto">
          <a:xfrm>
            <a:off x="4105275" y="1171575"/>
            <a:ext cx="685800" cy="685800"/>
          </a:xfrm>
          <a:prstGeom prst="smileyFac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62375" y="2524125"/>
            <a:ext cx="1371600" cy="7143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2"/>
                </a:solidFill>
              </a:rPr>
              <a:t>STS Provider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076450" y="3600450"/>
            <a:ext cx="1304925" cy="790575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Lucida Console" pitchFamily="49" charset="0"/>
              </a:rPr>
              <a:t>Facebook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810250" y="3600450"/>
            <a:ext cx="1304925" cy="790575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Lucida Console" pitchFamily="49" charset="0"/>
              </a:rPr>
              <a:t>Custom Application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4266438" y="1919097"/>
            <a:ext cx="363474" cy="557403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1075" y="2044742"/>
            <a:ext cx="8740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Login Info</a:t>
            </a:r>
          </a:p>
        </p:txBody>
      </p:sp>
      <p:sp>
        <p:nvSpPr>
          <p:cNvPr id="10" name="Bent-Up Arrow 9"/>
          <p:cNvSpPr/>
          <p:nvPr/>
        </p:nvSpPr>
        <p:spPr bwMode="auto">
          <a:xfrm rot="10800000">
            <a:off x="2543175" y="2757487"/>
            <a:ext cx="1104900" cy="709613"/>
          </a:xfrm>
          <a:prstGeom prst="bent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11" name="Bent-Up Arrow 10"/>
          <p:cNvSpPr/>
          <p:nvPr/>
        </p:nvSpPr>
        <p:spPr bwMode="auto">
          <a:xfrm>
            <a:off x="3467481" y="3326130"/>
            <a:ext cx="980694" cy="548640"/>
          </a:xfrm>
          <a:prstGeom prst="bent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4250" y="3429000"/>
            <a:ext cx="596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Token</a:t>
            </a:r>
          </a:p>
        </p:txBody>
      </p:sp>
      <p:sp>
        <p:nvSpPr>
          <p:cNvPr id="13" name="Bent-Up Arrow 12"/>
          <p:cNvSpPr/>
          <p:nvPr/>
        </p:nvSpPr>
        <p:spPr bwMode="auto">
          <a:xfrm rot="10800000" flipH="1">
            <a:off x="5323192" y="2757487"/>
            <a:ext cx="1139520" cy="671513"/>
          </a:xfrm>
          <a:prstGeom prst="bentUpArrow">
            <a:avLst>
              <a:gd name="adj1" fmla="val 25000"/>
              <a:gd name="adj2" fmla="val 22396"/>
              <a:gd name="adj3" fmla="val 2500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chemeClr val="bg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3467481" y="3995737"/>
            <a:ext cx="2218944" cy="280988"/>
          </a:xfrm>
          <a:prstGeom prst="lef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6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2882</TotalTime>
  <Words>1732</Words>
  <Application>Microsoft Office PowerPoint</Application>
  <PresentationFormat>On-screen Show (16:9)</PresentationFormat>
  <Paragraphs>308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Lucida Console</vt:lpstr>
      <vt:lpstr>Times</vt:lpstr>
      <vt:lpstr>Times New Roman</vt:lpstr>
      <vt:lpstr>Visual Studio Live! Redmond 2014</vt:lpstr>
      <vt:lpstr>PowerPoint Presentation</vt:lpstr>
      <vt:lpstr>PowerPoint Presentation</vt:lpstr>
      <vt:lpstr>Service Types</vt:lpstr>
      <vt:lpstr>Why You Should Care</vt:lpstr>
      <vt:lpstr>99.9 – Good or Bad?</vt:lpstr>
      <vt:lpstr>Compliance</vt:lpstr>
      <vt:lpstr>My Vote Azure Usage</vt:lpstr>
      <vt:lpstr>Mobile Services Authentication</vt:lpstr>
      <vt:lpstr>Secure Token Service</vt:lpstr>
      <vt:lpstr>Using Authentication</vt:lpstr>
      <vt:lpstr>Demo: Setting up Authentication</vt:lpstr>
      <vt:lpstr>Mobile Services (WAMS) Tables</vt:lpstr>
      <vt:lpstr>WAMS – Server Side Scripts</vt:lpstr>
      <vt:lpstr>Demo: WAMS Tables and Scripts</vt:lpstr>
      <vt:lpstr>Windows Azure SQL Databases (WASD)</vt:lpstr>
      <vt:lpstr>WASD - Redundancy</vt:lpstr>
      <vt:lpstr>Demo - WASD</vt:lpstr>
      <vt:lpstr>WASD – Advanced Features</vt:lpstr>
      <vt:lpstr>Elastic Scale</vt:lpstr>
      <vt:lpstr>Demo – Elastic Scale</vt:lpstr>
      <vt:lpstr>What are Windows Azure Web Sites? </vt:lpstr>
      <vt:lpstr>WAWS: Manual Deploy</vt:lpstr>
      <vt:lpstr>WAWS: Source Control Deploy</vt:lpstr>
      <vt:lpstr>Windows Azure Storage Accounts</vt:lpstr>
      <vt:lpstr>Demo: MyVote Blob</vt:lpstr>
      <vt:lpstr>Windows Azure Cloud Services</vt:lpstr>
      <vt:lpstr>Azure Cloud Services Web Role vs. Web Sites</vt:lpstr>
      <vt:lpstr>PowerPoint Presentation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Kevin Ford</cp:lastModifiedBy>
  <cp:revision>114</cp:revision>
  <dcterms:created xsi:type="dcterms:W3CDTF">2012-12-07T00:48:42Z</dcterms:created>
  <dcterms:modified xsi:type="dcterms:W3CDTF">2015-03-09T15:00:49Z</dcterms:modified>
</cp:coreProperties>
</file>