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324" r:id="rId2"/>
    <p:sldId id="360" r:id="rId3"/>
    <p:sldId id="361" r:id="rId4"/>
    <p:sldId id="362" r:id="rId5"/>
    <p:sldId id="327" r:id="rId6"/>
    <p:sldId id="358" r:id="rId7"/>
    <p:sldId id="348" r:id="rId8"/>
    <p:sldId id="349" r:id="rId9"/>
    <p:sldId id="363" r:id="rId10"/>
    <p:sldId id="350" r:id="rId11"/>
    <p:sldId id="345" r:id="rId12"/>
    <p:sldId id="347" r:id="rId13"/>
    <p:sldId id="346" r:id="rId14"/>
    <p:sldId id="333" r:id="rId15"/>
    <p:sldId id="335" r:id="rId16"/>
    <p:sldId id="343" r:id="rId17"/>
    <p:sldId id="342" r:id="rId18"/>
    <p:sldId id="354" r:id="rId19"/>
    <p:sldId id="355" r:id="rId20"/>
    <p:sldId id="356" r:id="rId21"/>
    <p:sldId id="357" r:id="rId22"/>
    <p:sldId id="364" r:id="rId23"/>
    <p:sldId id="365" r:id="rId24"/>
    <p:sldId id="359" r:id="rId25"/>
    <p:sldId id="33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A4E2C7-A64E-4DF6-BBEC-CAA135220007}">
          <p14:sldIdLst>
            <p14:sldId id="324"/>
            <p14:sldId id="360"/>
            <p14:sldId id="361"/>
            <p14:sldId id="362"/>
            <p14:sldId id="327"/>
            <p14:sldId id="358"/>
            <p14:sldId id="348"/>
            <p14:sldId id="349"/>
            <p14:sldId id="363"/>
            <p14:sldId id="350"/>
            <p14:sldId id="345"/>
            <p14:sldId id="347"/>
            <p14:sldId id="346"/>
            <p14:sldId id="333"/>
            <p14:sldId id="335"/>
            <p14:sldId id="343"/>
            <p14:sldId id="342"/>
            <p14:sldId id="354"/>
            <p14:sldId id="355"/>
            <p14:sldId id="356"/>
            <p14:sldId id="357"/>
            <p14:sldId id="364"/>
            <p14:sldId id="365"/>
            <p14:sldId id="359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C0C0C"/>
    <a:srgbClr val="00FF00"/>
    <a:srgbClr val="669B48"/>
    <a:srgbClr val="FFCC00"/>
    <a:srgbClr val="4682C7"/>
    <a:srgbClr val="0095D5"/>
    <a:srgbClr val="00B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83066" autoAdjust="0"/>
  </p:normalViewPr>
  <p:slideViewPr>
    <p:cSldViewPr snapToGrid="0">
      <p:cViewPr varScale="1">
        <p:scale>
          <a:sx n="61" d="100"/>
          <a:sy n="61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5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12F56-E135-4C13-B16B-B45D227A1FC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48B73-640D-4F64-A6B1-036D9A8FF4A4}">
      <dgm:prSet/>
      <dgm:spPr/>
      <dgm:t>
        <a:bodyPr/>
        <a:lstStyle/>
        <a:p>
          <a:pPr rtl="0"/>
          <a:r>
            <a:rPr lang="en-US" b="1" smtClean="0"/>
            <a:t>IAAS – Infrastructure as a service</a:t>
          </a:r>
          <a:endParaRPr lang="en-US"/>
        </a:p>
      </dgm:t>
    </dgm:pt>
    <dgm:pt modelId="{2B9593FD-06ED-466E-8661-D9D550016453}" type="parTrans" cxnId="{DDC45FBA-F245-44CE-A655-28641F33956E}">
      <dgm:prSet/>
      <dgm:spPr/>
      <dgm:t>
        <a:bodyPr/>
        <a:lstStyle/>
        <a:p>
          <a:endParaRPr lang="en-US"/>
        </a:p>
      </dgm:t>
    </dgm:pt>
    <dgm:pt modelId="{BAF01FC2-1DC4-4EDF-ABFB-4F925997DB15}" type="sibTrans" cxnId="{DDC45FBA-F245-44CE-A655-28641F33956E}">
      <dgm:prSet/>
      <dgm:spPr/>
      <dgm:t>
        <a:bodyPr/>
        <a:lstStyle/>
        <a:p>
          <a:endParaRPr lang="en-US"/>
        </a:p>
      </dgm:t>
    </dgm:pt>
    <dgm:pt modelId="{F44DFFA5-6DB9-4E3F-BF42-28DE6739811C}">
      <dgm:prSet/>
      <dgm:spPr/>
      <dgm:t>
        <a:bodyPr/>
        <a:lstStyle/>
        <a:p>
          <a:pPr rtl="0"/>
          <a:r>
            <a:rPr lang="en-US" b="1" smtClean="0"/>
            <a:t>PAAS – Platform as a service</a:t>
          </a:r>
          <a:endParaRPr lang="en-US"/>
        </a:p>
      </dgm:t>
    </dgm:pt>
    <dgm:pt modelId="{7334FA08-655C-4FC2-AFF4-8E7923424BBE}" type="parTrans" cxnId="{BE6BB720-1067-45E6-810D-45D510336347}">
      <dgm:prSet/>
      <dgm:spPr/>
      <dgm:t>
        <a:bodyPr/>
        <a:lstStyle/>
        <a:p>
          <a:endParaRPr lang="en-US"/>
        </a:p>
      </dgm:t>
    </dgm:pt>
    <dgm:pt modelId="{168CCBEB-EF9A-4F43-BE4B-EA3CB40ACC38}" type="sibTrans" cxnId="{BE6BB720-1067-45E6-810D-45D510336347}">
      <dgm:prSet/>
      <dgm:spPr/>
      <dgm:t>
        <a:bodyPr/>
        <a:lstStyle/>
        <a:p>
          <a:endParaRPr lang="en-US"/>
        </a:p>
      </dgm:t>
    </dgm:pt>
    <dgm:pt modelId="{4FB70817-FFA2-423F-B328-324888ACAD69}">
      <dgm:prSet/>
      <dgm:spPr/>
      <dgm:t>
        <a:bodyPr/>
        <a:lstStyle/>
        <a:p>
          <a:pPr rtl="0"/>
          <a:r>
            <a:rPr lang="en-US" b="1" smtClean="0"/>
            <a:t>SAAS – Software as a Service</a:t>
          </a:r>
          <a:endParaRPr lang="en-US"/>
        </a:p>
      </dgm:t>
    </dgm:pt>
    <dgm:pt modelId="{7AB6D52F-B78C-4526-983F-BEBE86F3A8F1}" type="parTrans" cxnId="{20C8D09B-A4E2-439E-A482-9EB28126E684}">
      <dgm:prSet/>
      <dgm:spPr/>
      <dgm:t>
        <a:bodyPr/>
        <a:lstStyle/>
        <a:p>
          <a:endParaRPr lang="en-US"/>
        </a:p>
      </dgm:t>
    </dgm:pt>
    <dgm:pt modelId="{90B98E70-636D-439D-8F3E-B9939FCBB34B}" type="sibTrans" cxnId="{20C8D09B-A4E2-439E-A482-9EB28126E684}">
      <dgm:prSet/>
      <dgm:spPr/>
      <dgm:t>
        <a:bodyPr/>
        <a:lstStyle/>
        <a:p>
          <a:endParaRPr lang="en-US"/>
        </a:p>
      </dgm:t>
    </dgm:pt>
    <dgm:pt modelId="{7A274EC2-11DC-4EB0-A006-8E5B7E05AFFF}" type="pres">
      <dgm:prSet presAssocID="{47212F56-E135-4C13-B16B-B45D227A1FC0}" presName="linearFlow" presStyleCnt="0">
        <dgm:presLayoutVars>
          <dgm:dir/>
          <dgm:resizeHandles val="exact"/>
        </dgm:presLayoutVars>
      </dgm:prSet>
      <dgm:spPr/>
    </dgm:pt>
    <dgm:pt modelId="{07AC2344-8076-4FCE-A304-4EF68BFA0EDE}" type="pres">
      <dgm:prSet presAssocID="{03F48B73-640D-4F64-A6B1-036D9A8FF4A4}" presName="composite" presStyleCnt="0"/>
      <dgm:spPr/>
    </dgm:pt>
    <dgm:pt modelId="{7490345A-4FC0-49B7-9B66-8E0226C63882}" type="pres">
      <dgm:prSet presAssocID="{03F48B73-640D-4F64-A6B1-036D9A8FF4A4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2FC64F0F-6E00-484B-85EF-D83D0102B35E}" type="pres">
      <dgm:prSet presAssocID="{03F48B73-640D-4F64-A6B1-036D9A8FF4A4}" presName="txShp" presStyleLbl="node1" presStyleIdx="0" presStyleCnt="3">
        <dgm:presLayoutVars>
          <dgm:bulletEnabled val="1"/>
        </dgm:presLayoutVars>
      </dgm:prSet>
      <dgm:spPr/>
    </dgm:pt>
    <dgm:pt modelId="{D3F1D1FC-DC50-48C8-9BCE-AEE00D2F2043}" type="pres">
      <dgm:prSet presAssocID="{BAF01FC2-1DC4-4EDF-ABFB-4F925997DB15}" presName="spacing" presStyleCnt="0"/>
      <dgm:spPr/>
    </dgm:pt>
    <dgm:pt modelId="{9DC7DD95-D0FE-4A50-BC7F-C768C8B78B83}" type="pres">
      <dgm:prSet presAssocID="{F44DFFA5-6DB9-4E3F-BF42-28DE6739811C}" presName="composite" presStyleCnt="0"/>
      <dgm:spPr/>
    </dgm:pt>
    <dgm:pt modelId="{D3F3301D-B2EF-49E3-B25E-8346E18D95B7}" type="pres">
      <dgm:prSet presAssocID="{F44DFFA5-6DB9-4E3F-BF42-28DE6739811C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A172D5C2-62FF-4DF4-A89D-31AAE3A8F628}" type="pres">
      <dgm:prSet presAssocID="{F44DFFA5-6DB9-4E3F-BF42-28DE6739811C}" presName="txShp" presStyleLbl="node1" presStyleIdx="1" presStyleCnt="3">
        <dgm:presLayoutVars>
          <dgm:bulletEnabled val="1"/>
        </dgm:presLayoutVars>
      </dgm:prSet>
      <dgm:spPr/>
    </dgm:pt>
    <dgm:pt modelId="{B30B9CCD-D0CC-4EB8-BABC-69B8C5C09024}" type="pres">
      <dgm:prSet presAssocID="{168CCBEB-EF9A-4F43-BE4B-EA3CB40ACC38}" presName="spacing" presStyleCnt="0"/>
      <dgm:spPr/>
    </dgm:pt>
    <dgm:pt modelId="{92F8231A-032A-479D-B46E-41D9CC1AC3C4}" type="pres">
      <dgm:prSet presAssocID="{4FB70817-FFA2-423F-B328-324888ACAD69}" presName="composite" presStyleCnt="0"/>
      <dgm:spPr/>
    </dgm:pt>
    <dgm:pt modelId="{38862BEA-94D8-4746-A729-4BEDFA11BD1A}" type="pres">
      <dgm:prSet presAssocID="{4FB70817-FFA2-423F-B328-324888ACAD69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0D2F336-39CE-45B0-A2D8-B28C2963EEAB}" type="pres">
      <dgm:prSet presAssocID="{4FB70817-FFA2-423F-B328-324888ACAD69}" presName="txShp" presStyleLbl="node1" presStyleIdx="2" presStyleCnt="3">
        <dgm:presLayoutVars>
          <dgm:bulletEnabled val="1"/>
        </dgm:presLayoutVars>
      </dgm:prSet>
      <dgm:spPr/>
    </dgm:pt>
  </dgm:ptLst>
  <dgm:cxnLst>
    <dgm:cxn modelId="{DDC45FBA-F245-44CE-A655-28641F33956E}" srcId="{47212F56-E135-4C13-B16B-B45D227A1FC0}" destId="{03F48B73-640D-4F64-A6B1-036D9A8FF4A4}" srcOrd="0" destOrd="0" parTransId="{2B9593FD-06ED-466E-8661-D9D550016453}" sibTransId="{BAF01FC2-1DC4-4EDF-ABFB-4F925997DB15}"/>
    <dgm:cxn modelId="{729AAEAD-B7B1-4F44-ACDF-81E41413F3F5}" type="presOf" srcId="{47212F56-E135-4C13-B16B-B45D227A1FC0}" destId="{7A274EC2-11DC-4EB0-A006-8E5B7E05AFFF}" srcOrd="0" destOrd="0" presId="urn:microsoft.com/office/officeart/2005/8/layout/vList3"/>
    <dgm:cxn modelId="{06FF0B2D-FB8E-40A1-8A8E-14B67032515A}" type="presOf" srcId="{4FB70817-FFA2-423F-B328-324888ACAD69}" destId="{C0D2F336-39CE-45B0-A2D8-B28C2963EEAB}" srcOrd="0" destOrd="0" presId="urn:microsoft.com/office/officeart/2005/8/layout/vList3"/>
    <dgm:cxn modelId="{20C8D09B-A4E2-439E-A482-9EB28126E684}" srcId="{47212F56-E135-4C13-B16B-B45D227A1FC0}" destId="{4FB70817-FFA2-423F-B328-324888ACAD69}" srcOrd="2" destOrd="0" parTransId="{7AB6D52F-B78C-4526-983F-BEBE86F3A8F1}" sibTransId="{90B98E70-636D-439D-8F3E-B9939FCBB34B}"/>
    <dgm:cxn modelId="{FD53BA1F-A15E-46A3-862C-1F7A935F6F20}" type="presOf" srcId="{03F48B73-640D-4F64-A6B1-036D9A8FF4A4}" destId="{2FC64F0F-6E00-484B-85EF-D83D0102B35E}" srcOrd="0" destOrd="0" presId="urn:microsoft.com/office/officeart/2005/8/layout/vList3"/>
    <dgm:cxn modelId="{BE6BB720-1067-45E6-810D-45D510336347}" srcId="{47212F56-E135-4C13-B16B-B45D227A1FC0}" destId="{F44DFFA5-6DB9-4E3F-BF42-28DE6739811C}" srcOrd="1" destOrd="0" parTransId="{7334FA08-655C-4FC2-AFF4-8E7923424BBE}" sibTransId="{168CCBEB-EF9A-4F43-BE4B-EA3CB40ACC38}"/>
    <dgm:cxn modelId="{EB0DDEFA-FB19-434F-9FF4-FAEA9A4EAACB}" type="presOf" srcId="{F44DFFA5-6DB9-4E3F-BF42-28DE6739811C}" destId="{A172D5C2-62FF-4DF4-A89D-31AAE3A8F628}" srcOrd="0" destOrd="0" presId="urn:microsoft.com/office/officeart/2005/8/layout/vList3"/>
    <dgm:cxn modelId="{7A4D33AC-6DFF-4106-9DA0-5FA6B99B1A37}" type="presParOf" srcId="{7A274EC2-11DC-4EB0-A006-8E5B7E05AFFF}" destId="{07AC2344-8076-4FCE-A304-4EF68BFA0EDE}" srcOrd="0" destOrd="0" presId="urn:microsoft.com/office/officeart/2005/8/layout/vList3"/>
    <dgm:cxn modelId="{3D41786C-2DD6-45E6-893E-2CF5F29F4627}" type="presParOf" srcId="{07AC2344-8076-4FCE-A304-4EF68BFA0EDE}" destId="{7490345A-4FC0-49B7-9B66-8E0226C63882}" srcOrd="0" destOrd="0" presId="urn:microsoft.com/office/officeart/2005/8/layout/vList3"/>
    <dgm:cxn modelId="{7DE05782-799A-4E58-8CAD-AC04FF155100}" type="presParOf" srcId="{07AC2344-8076-4FCE-A304-4EF68BFA0EDE}" destId="{2FC64F0F-6E00-484B-85EF-D83D0102B35E}" srcOrd="1" destOrd="0" presId="urn:microsoft.com/office/officeart/2005/8/layout/vList3"/>
    <dgm:cxn modelId="{4FC120AB-7656-4F61-822C-B246A115CC14}" type="presParOf" srcId="{7A274EC2-11DC-4EB0-A006-8E5B7E05AFFF}" destId="{D3F1D1FC-DC50-48C8-9BCE-AEE00D2F2043}" srcOrd="1" destOrd="0" presId="urn:microsoft.com/office/officeart/2005/8/layout/vList3"/>
    <dgm:cxn modelId="{DF4F5838-4390-4C7F-A9CF-9871617721B5}" type="presParOf" srcId="{7A274EC2-11DC-4EB0-A006-8E5B7E05AFFF}" destId="{9DC7DD95-D0FE-4A50-BC7F-C768C8B78B83}" srcOrd="2" destOrd="0" presId="urn:microsoft.com/office/officeart/2005/8/layout/vList3"/>
    <dgm:cxn modelId="{F4D9E1FB-77E6-4582-AB4C-485EFF0550E2}" type="presParOf" srcId="{9DC7DD95-D0FE-4A50-BC7F-C768C8B78B83}" destId="{D3F3301D-B2EF-49E3-B25E-8346E18D95B7}" srcOrd="0" destOrd="0" presId="urn:microsoft.com/office/officeart/2005/8/layout/vList3"/>
    <dgm:cxn modelId="{7410D75E-B4DB-45D6-BC1D-7B77717F281D}" type="presParOf" srcId="{9DC7DD95-D0FE-4A50-BC7F-C768C8B78B83}" destId="{A172D5C2-62FF-4DF4-A89D-31AAE3A8F628}" srcOrd="1" destOrd="0" presId="urn:microsoft.com/office/officeart/2005/8/layout/vList3"/>
    <dgm:cxn modelId="{959D654F-C9F7-4AF2-9835-08EE9BAFAB7E}" type="presParOf" srcId="{7A274EC2-11DC-4EB0-A006-8E5B7E05AFFF}" destId="{B30B9CCD-D0CC-4EB8-BABC-69B8C5C09024}" srcOrd="3" destOrd="0" presId="urn:microsoft.com/office/officeart/2005/8/layout/vList3"/>
    <dgm:cxn modelId="{9B11C143-B45C-4FC2-88A0-14E32B0A98D1}" type="presParOf" srcId="{7A274EC2-11DC-4EB0-A006-8E5B7E05AFFF}" destId="{92F8231A-032A-479D-B46E-41D9CC1AC3C4}" srcOrd="4" destOrd="0" presId="urn:microsoft.com/office/officeart/2005/8/layout/vList3"/>
    <dgm:cxn modelId="{3CD4465F-F06B-41FB-AA0D-18131AA277B5}" type="presParOf" srcId="{92F8231A-032A-479D-B46E-41D9CC1AC3C4}" destId="{38862BEA-94D8-4746-A729-4BEDFA11BD1A}" srcOrd="0" destOrd="0" presId="urn:microsoft.com/office/officeart/2005/8/layout/vList3"/>
    <dgm:cxn modelId="{E577A847-EA53-424F-B49C-FCDEC2484DD7}" type="presParOf" srcId="{92F8231A-032A-479D-B46E-41D9CC1AC3C4}" destId="{C0D2F336-39CE-45B0-A2D8-B28C2963EE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F5F482-8BB5-4C3F-A211-06A775A577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7AD47-5971-4E73-88CB-D9C758FA0007}">
      <dgm:prSet/>
      <dgm:spPr/>
      <dgm:t>
        <a:bodyPr/>
        <a:lstStyle/>
        <a:p>
          <a:pPr rtl="0"/>
          <a:r>
            <a:rPr lang="en-US" b="1" smtClean="0"/>
            <a:t>Support for four providers</a:t>
          </a:r>
          <a:endParaRPr lang="en-US"/>
        </a:p>
      </dgm:t>
    </dgm:pt>
    <dgm:pt modelId="{65267107-F2D9-49AE-8E5B-CBEBCF713B70}" type="parTrans" cxnId="{B65EE322-0B20-44D4-93BF-A17A6CEE43A1}">
      <dgm:prSet/>
      <dgm:spPr/>
      <dgm:t>
        <a:bodyPr/>
        <a:lstStyle/>
        <a:p>
          <a:endParaRPr lang="en-US"/>
        </a:p>
      </dgm:t>
    </dgm:pt>
    <dgm:pt modelId="{9B1BAE9A-1B34-430B-B1A8-E86416C925FC}" type="sibTrans" cxnId="{B65EE322-0B20-44D4-93BF-A17A6CEE43A1}">
      <dgm:prSet/>
      <dgm:spPr/>
      <dgm:t>
        <a:bodyPr/>
        <a:lstStyle/>
        <a:p>
          <a:endParaRPr lang="en-US"/>
        </a:p>
      </dgm:t>
    </dgm:pt>
    <dgm:pt modelId="{C409ACBF-0041-4C88-861A-4CAD90964158}">
      <dgm:prSet/>
      <dgm:spPr/>
      <dgm:t>
        <a:bodyPr/>
        <a:lstStyle/>
        <a:p>
          <a:pPr rtl="0"/>
          <a:r>
            <a:rPr lang="en-US" dirty="0" smtClean="0"/>
            <a:t>Facebook (http://developer.facebook.com)</a:t>
          </a:r>
          <a:endParaRPr lang="en-US" dirty="0"/>
        </a:p>
      </dgm:t>
    </dgm:pt>
    <dgm:pt modelId="{77F9E235-8254-40E3-9491-EF189AB17108}" type="parTrans" cxnId="{6131F169-2A89-4CC1-92C5-7F35C452DA2C}">
      <dgm:prSet/>
      <dgm:spPr/>
      <dgm:t>
        <a:bodyPr/>
        <a:lstStyle/>
        <a:p>
          <a:endParaRPr lang="en-US"/>
        </a:p>
      </dgm:t>
    </dgm:pt>
    <dgm:pt modelId="{E7241437-AF56-49EB-AAE3-E8A3A2225587}" type="sibTrans" cxnId="{6131F169-2A89-4CC1-92C5-7F35C452DA2C}">
      <dgm:prSet/>
      <dgm:spPr/>
      <dgm:t>
        <a:bodyPr/>
        <a:lstStyle/>
        <a:p>
          <a:endParaRPr lang="en-US"/>
        </a:p>
      </dgm:t>
    </dgm:pt>
    <dgm:pt modelId="{1365D729-399E-4A0A-B3D1-0D2FB89B50E3}">
      <dgm:prSet/>
      <dgm:spPr/>
      <dgm:t>
        <a:bodyPr/>
        <a:lstStyle/>
        <a:p>
          <a:pPr rtl="0"/>
          <a:r>
            <a:rPr lang="en-US" dirty="0" smtClean="0"/>
            <a:t>Google (https://code.google.com/apis/console)</a:t>
          </a:r>
          <a:endParaRPr lang="en-US" dirty="0"/>
        </a:p>
      </dgm:t>
    </dgm:pt>
    <dgm:pt modelId="{EA411FD3-63FB-45FB-BE70-A7EA03D309AF}" type="parTrans" cxnId="{5DB67907-E07C-40D1-930A-7E19CB00CDD4}">
      <dgm:prSet/>
      <dgm:spPr/>
      <dgm:t>
        <a:bodyPr/>
        <a:lstStyle/>
        <a:p>
          <a:endParaRPr lang="en-US"/>
        </a:p>
      </dgm:t>
    </dgm:pt>
    <dgm:pt modelId="{D547A4C5-C375-428A-BBCB-76E1E4613F12}" type="sibTrans" cxnId="{5DB67907-E07C-40D1-930A-7E19CB00CDD4}">
      <dgm:prSet/>
      <dgm:spPr/>
      <dgm:t>
        <a:bodyPr/>
        <a:lstStyle/>
        <a:p>
          <a:endParaRPr lang="en-US"/>
        </a:p>
      </dgm:t>
    </dgm:pt>
    <dgm:pt modelId="{18C0EA6A-A55A-456C-8A93-AE8BEB31BEE3}">
      <dgm:prSet/>
      <dgm:spPr/>
      <dgm:t>
        <a:bodyPr/>
        <a:lstStyle/>
        <a:p>
          <a:pPr rtl="0"/>
          <a:r>
            <a:rPr lang="en-US" dirty="0" smtClean="0"/>
            <a:t>Microsoft (http://dev.live.com)</a:t>
          </a:r>
          <a:endParaRPr lang="en-US" dirty="0"/>
        </a:p>
      </dgm:t>
    </dgm:pt>
    <dgm:pt modelId="{83FCBE90-7B63-47C7-AE42-D70FD8BD91AA}" type="parTrans" cxnId="{2557E3F7-C7DE-42DD-A2C5-6C553C1EBF80}">
      <dgm:prSet/>
      <dgm:spPr/>
      <dgm:t>
        <a:bodyPr/>
        <a:lstStyle/>
        <a:p>
          <a:endParaRPr lang="en-US"/>
        </a:p>
      </dgm:t>
    </dgm:pt>
    <dgm:pt modelId="{3D5C5DF0-F2FA-44C2-8C97-34CB34217F5D}" type="sibTrans" cxnId="{2557E3F7-C7DE-42DD-A2C5-6C553C1EBF80}">
      <dgm:prSet/>
      <dgm:spPr/>
      <dgm:t>
        <a:bodyPr/>
        <a:lstStyle/>
        <a:p>
          <a:endParaRPr lang="en-US"/>
        </a:p>
      </dgm:t>
    </dgm:pt>
    <dgm:pt modelId="{9686B981-9C19-4B9D-A3B8-C2D02E98B9CD}">
      <dgm:prSet/>
      <dgm:spPr/>
      <dgm:t>
        <a:bodyPr/>
        <a:lstStyle/>
        <a:p>
          <a:pPr rtl="0"/>
          <a:r>
            <a:rPr lang="en-US" dirty="0" smtClean="0"/>
            <a:t>Twitter (http://dev.twitter.com/apps)</a:t>
          </a:r>
          <a:endParaRPr lang="en-US" dirty="0"/>
        </a:p>
      </dgm:t>
    </dgm:pt>
    <dgm:pt modelId="{CB05DC0B-9970-4001-AF65-23CFAF0D4E72}" type="parTrans" cxnId="{57338BFF-E27B-49E0-BCE5-C50FA04A33B0}">
      <dgm:prSet/>
      <dgm:spPr/>
      <dgm:t>
        <a:bodyPr/>
        <a:lstStyle/>
        <a:p>
          <a:endParaRPr lang="en-US"/>
        </a:p>
      </dgm:t>
    </dgm:pt>
    <dgm:pt modelId="{8D70C897-7250-4640-9791-AC4C51358366}" type="sibTrans" cxnId="{57338BFF-E27B-49E0-BCE5-C50FA04A33B0}">
      <dgm:prSet/>
      <dgm:spPr/>
      <dgm:t>
        <a:bodyPr/>
        <a:lstStyle/>
        <a:p>
          <a:endParaRPr lang="en-US"/>
        </a:p>
      </dgm:t>
    </dgm:pt>
    <dgm:pt modelId="{F320456A-EA43-4CA3-9C7F-2EF28E365F0F}">
      <dgm:prSet/>
      <dgm:spPr/>
      <dgm:t>
        <a:bodyPr/>
        <a:lstStyle/>
        <a:p>
          <a:pPr rtl="0"/>
          <a:r>
            <a:rPr lang="en-US" b="1" dirty="0" smtClean="0"/>
            <a:t>Azure Access Control Service (Secure Token Service) not currently available with Azure Mobile Services</a:t>
          </a:r>
          <a:endParaRPr lang="en-US" dirty="0"/>
        </a:p>
      </dgm:t>
    </dgm:pt>
    <dgm:pt modelId="{94D8F65F-4681-4A0D-963E-4F96B18DBC27}" type="parTrans" cxnId="{89DA401E-221D-4D09-BB1E-3EBC4392F27E}">
      <dgm:prSet/>
      <dgm:spPr/>
      <dgm:t>
        <a:bodyPr/>
        <a:lstStyle/>
        <a:p>
          <a:endParaRPr lang="en-US"/>
        </a:p>
      </dgm:t>
    </dgm:pt>
    <dgm:pt modelId="{1DCD4754-7072-4020-B187-2F656E5B48D3}" type="sibTrans" cxnId="{89DA401E-221D-4D09-BB1E-3EBC4392F27E}">
      <dgm:prSet/>
      <dgm:spPr/>
      <dgm:t>
        <a:bodyPr/>
        <a:lstStyle/>
        <a:p>
          <a:endParaRPr lang="en-US"/>
        </a:p>
      </dgm:t>
    </dgm:pt>
    <dgm:pt modelId="{ECF997E4-EA51-4AB9-8839-14AC6788E48C}">
      <dgm:prSet/>
      <dgm:spPr/>
      <dgm:t>
        <a:bodyPr/>
        <a:lstStyle/>
        <a:p>
          <a:pPr rtl="0"/>
          <a:r>
            <a:rPr lang="en-US" b="1" smtClean="0"/>
            <a:t>Application needs to be registered with each STS</a:t>
          </a:r>
          <a:endParaRPr lang="en-US"/>
        </a:p>
      </dgm:t>
    </dgm:pt>
    <dgm:pt modelId="{E4A9E84E-992E-44BC-A3B0-183C15855D65}" type="parTrans" cxnId="{4949B5B2-1808-43C5-B7A3-10070EE22EE1}">
      <dgm:prSet/>
      <dgm:spPr/>
      <dgm:t>
        <a:bodyPr/>
        <a:lstStyle/>
        <a:p>
          <a:endParaRPr lang="en-US"/>
        </a:p>
      </dgm:t>
    </dgm:pt>
    <dgm:pt modelId="{F883333C-2AD2-49F5-9D0D-A95EBCFFEEF2}" type="sibTrans" cxnId="{4949B5B2-1808-43C5-B7A3-10070EE22EE1}">
      <dgm:prSet/>
      <dgm:spPr/>
      <dgm:t>
        <a:bodyPr/>
        <a:lstStyle/>
        <a:p>
          <a:endParaRPr lang="en-US"/>
        </a:p>
      </dgm:t>
    </dgm:pt>
    <dgm:pt modelId="{958F9B24-2F9E-4AD9-9564-C01CE6708DBC}">
      <dgm:prSet/>
      <dgm:spPr/>
      <dgm:t>
        <a:bodyPr/>
        <a:lstStyle/>
        <a:p>
          <a:pPr rtl="0"/>
          <a:r>
            <a:rPr lang="en-US" b="1" smtClean="0"/>
            <a:t>Users need to associate account</a:t>
          </a:r>
          <a:endParaRPr lang="en-US"/>
        </a:p>
      </dgm:t>
    </dgm:pt>
    <dgm:pt modelId="{0A94B3F7-3DD8-4117-A19C-3DAE7BBF3F4F}" type="parTrans" cxnId="{74D37916-E425-479A-9C7B-9812F371C33A}">
      <dgm:prSet/>
      <dgm:spPr/>
      <dgm:t>
        <a:bodyPr/>
        <a:lstStyle/>
        <a:p>
          <a:endParaRPr lang="en-US"/>
        </a:p>
      </dgm:t>
    </dgm:pt>
    <dgm:pt modelId="{32C0D988-5ABC-44FE-9A30-DA8F4DBEE764}" type="sibTrans" cxnId="{74D37916-E425-479A-9C7B-9812F371C33A}">
      <dgm:prSet/>
      <dgm:spPr/>
      <dgm:t>
        <a:bodyPr/>
        <a:lstStyle/>
        <a:p>
          <a:endParaRPr lang="en-US"/>
        </a:p>
      </dgm:t>
    </dgm:pt>
    <dgm:pt modelId="{67C23540-5E75-44B7-847D-770D32C544B5}">
      <dgm:prSet/>
      <dgm:spPr/>
      <dgm:t>
        <a:bodyPr/>
        <a:lstStyle/>
        <a:p>
          <a:pPr rtl="0"/>
          <a:r>
            <a:rPr lang="en-US" b="1" dirty="0" smtClean="0"/>
            <a:t>Identifier – What app am I?</a:t>
          </a:r>
          <a:endParaRPr lang="en-US" dirty="0"/>
        </a:p>
      </dgm:t>
    </dgm:pt>
    <dgm:pt modelId="{94AC45C8-496D-4121-8ECC-B6ABD49CC856}" type="parTrans" cxnId="{83FD9A16-4CD8-475A-B18E-B04E52EC9948}">
      <dgm:prSet/>
      <dgm:spPr/>
      <dgm:t>
        <a:bodyPr/>
        <a:lstStyle/>
        <a:p>
          <a:endParaRPr lang="en-US"/>
        </a:p>
      </dgm:t>
    </dgm:pt>
    <dgm:pt modelId="{3FA3E438-4DAB-470A-B815-797F08A1230D}" type="sibTrans" cxnId="{83FD9A16-4CD8-475A-B18E-B04E52EC9948}">
      <dgm:prSet/>
      <dgm:spPr/>
      <dgm:t>
        <a:bodyPr/>
        <a:lstStyle/>
        <a:p>
          <a:endParaRPr lang="en-US"/>
        </a:p>
      </dgm:t>
    </dgm:pt>
    <dgm:pt modelId="{A3F8A587-4375-4B26-8348-CF80488BC22E}">
      <dgm:prSet/>
      <dgm:spPr/>
      <dgm:t>
        <a:bodyPr/>
        <a:lstStyle/>
        <a:p>
          <a:pPr rtl="0"/>
          <a:r>
            <a:rPr lang="en-US" b="1" dirty="0" smtClean="0"/>
            <a:t>Shared Secret – Prove it</a:t>
          </a:r>
          <a:endParaRPr lang="en-US" dirty="0"/>
        </a:p>
      </dgm:t>
    </dgm:pt>
    <dgm:pt modelId="{DA21DA00-BA84-41F4-B3FE-74184B24CB1C}" type="parTrans" cxnId="{882E6CB2-2679-4146-BFD6-D7ACB8DFA756}">
      <dgm:prSet/>
      <dgm:spPr/>
      <dgm:t>
        <a:bodyPr/>
        <a:lstStyle/>
        <a:p>
          <a:endParaRPr lang="en-US"/>
        </a:p>
      </dgm:t>
    </dgm:pt>
    <dgm:pt modelId="{66B03EE2-EDF2-42FD-9113-23A4AD3F0193}" type="sibTrans" cxnId="{882E6CB2-2679-4146-BFD6-D7ACB8DFA756}">
      <dgm:prSet/>
      <dgm:spPr/>
      <dgm:t>
        <a:bodyPr/>
        <a:lstStyle/>
        <a:p>
          <a:endParaRPr lang="en-US"/>
        </a:p>
      </dgm:t>
    </dgm:pt>
    <dgm:pt modelId="{232C1496-6933-4D1F-8D0B-1CCF1752240B}" type="pres">
      <dgm:prSet presAssocID="{4BF5F482-8BB5-4C3F-A211-06A775A577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E93B0B-677F-4CE5-AAAB-27E83582B5D5}" type="pres">
      <dgm:prSet presAssocID="{F787AD47-5971-4E73-88CB-D9C758FA00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A4E0-C883-4D8C-8332-F009E615EA29}" type="pres">
      <dgm:prSet presAssocID="{F787AD47-5971-4E73-88CB-D9C758FA000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1320D-17B2-468F-B0B2-095216086CE4}" type="pres">
      <dgm:prSet presAssocID="{ECF997E4-EA51-4AB9-8839-14AC6788E4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2476E-7D8A-4BEA-97C3-7BCD1B411E2D}" type="pres">
      <dgm:prSet presAssocID="{F883333C-2AD2-49F5-9D0D-A95EBCFFEEF2}" presName="spacer" presStyleCnt="0"/>
      <dgm:spPr/>
    </dgm:pt>
    <dgm:pt modelId="{ECCD0DF9-DD61-4F0F-BB0F-01B3E48E85D6}" type="pres">
      <dgm:prSet presAssocID="{958F9B24-2F9E-4AD9-9564-C01CE6708DB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526C7-1196-4304-90ED-49673CAF76C4}" type="pres">
      <dgm:prSet presAssocID="{958F9B24-2F9E-4AD9-9564-C01CE6708DB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338BFF-E27B-49E0-BCE5-C50FA04A33B0}" srcId="{F787AD47-5971-4E73-88CB-D9C758FA0007}" destId="{9686B981-9C19-4B9D-A3B8-C2D02E98B9CD}" srcOrd="3" destOrd="0" parTransId="{CB05DC0B-9970-4001-AF65-23CFAF0D4E72}" sibTransId="{8D70C897-7250-4640-9791-AC4C51358366}"/>
    <dgm:cxn modelId="{DA6C4E5F-DC3E-40C5-A9CE-CE94B7E37468}" type="presOf" srcId="{F320456A-EA43-4CA3-9C7F-2EF28E365F0F}" destId="{8461A4E0-C883-4D8C-8332-F009E615EA29}" srcOrd="0" destOrd="4" presId="urn:microsoft.com/office/officeart/2005/8/layout/vList2"/>
    <dgm:cxn modelId="{882E6CB2-2679-4146-BFD6-D7ACB8DFA756}" srcId="{958F9B24-2F9E-4AD9-9564-C01CE6708DBC}" destId="{A3F8A587-4375-4B26-8348-CF80488BC22E}" srcOrd="1" destOrd="0" parTransId="{DA21DA00-BA84-41F4-B3FE-74184B24CB1C}" sibTransId="{66B03EE2-EDF2-42FD-9113-23A4AD3F0193}"/>
    <dgm:cxn modelId="{B65EE322-0B20-44D4-93BF-A17A6CEE43A1}" srcId="{4BF5F482-8BB5-4C3F-A211-06A775A577A5}" destId="{F787AD47-5971-4E73-88CB-D9C758FA0007}" srcOrd="0" destOrd="0" parTransId="{65267107-F2D9-49AE-8E5B-CBEBCF713B70}" sibTransId="{9B1BAE9A-1B34-430B-B1A8-E86416C925FC}"/>
    <dgm:cxn modelId="{BF42CC01-B994-49B8-A661-444505EEC468}" type="presOf" srcId="{C409ACBF-0041-4C88-861A-4CAD90964158}" destId="{8461A4E0-C883-4D8C-8332-F009E615EA29}" srcOrd="0" destOrd="0" presId="urn:microsoft.com/office/officeart/2005/8/layout/vList2"/>
    <dgm:cxn modelId="{5DB67907-E07C-40D1-930A-7E19CB00CDD4}" srcId="{F787AD47-5971-4E73-88CB-D9C758FA0007}" destId="{1365D729-399E-4A0A-B3D1-0D2FB89B50E3}" srcOrd="1" destOrd="0" parTransId="{EA411FD3-63FB-45FB-BE70-A7EA03D309AF}" sibTransId="{D547A4C5-C375-428A-BBCB-76E1E4613F12}"/>
    <dgm:cxn modelId="{46F35C29-DB86-4812-81C9-9F9489426480}" type="presOf" srcId="{9686B981-9C19-4B9D-A3B8-C2D02E98B9CD}" destId="{8461A4E0-C883-4D8C-8332-F009E615EA29}" srcOrd="0" destOrd="3" presId="urn:microsoft.com/office/officeart/2005/8/layout/vList2"/>
    <dgm:cxn modelId="{90C700EF-19DE-46A7-B125-9E6AE0F33512}" type="presOf" srcId="{F787AD47-5971-4E73-88CB-D9C758FA0007}" destId="{08E93B0B-677F-4CE5-AAAB-27E83582B5D5}" srcOrd="0" destOrd="0" presId="urn:microsoft.com/office/officeart/2005/8/layout/vList2"/>
    <dgm:cxn modelId="{C81E9CAE-CE8E-4C3E-A019-09B18474C8E8}" type="presOf" srcId="{1365D729-399E-4A0A-B3D1-0D2FB89B50E3}" destId="{8461A4E0-C883-4D8C-8332-F009E615EA29}" srcOrd="0" destOrd="1" presId="urn:microsoft.com/office/officeart/2005/8/layout/vList2"/>
    <dgm:cxn modelId="{2557E3F7-C7DE-42DD-A2C5-6C553C1EBF80}" srcId="{F787AD47-5971-4E73-88CB-D9C758FA0007}" destId="{18C0EA6A-A55A-456C-8A93-AE8BEB31BEE3}" srcOrd="2" destOrd="0" parTransId="{83FCBE90-7B63-47C7-AE42-D70FD8BD91AA}" sibTransId="{3D5C5DF0-F2FA-44C2-8C97-34CB34217F5D}"/>
    <dgm:cxn modelId="{0417A575-AA36-40C1-87E2-7BE20400E189}" type="presOf" srcId="{A3F8A587-4375-4B26-8348-CF80488BC22E}" destId="{2EC526C7-1196-4304-90ED-49673CAF76C4}" srcOrd="0" destOrd="1" presId="urn:microsoft.com/office/officeart/2005/8/layout/vList2"/>
    <dgm:cxn modelId="{6C7E5B2D-47EC-4DED-BF77-2CE3F3F02E0C}" type="presOf" srcId="{958F9B24-2F9E-4AD9-9564-C01CE6708DBC}" destId="{ECCD0DF9-DD61-4F0F-BB0F-01B3E48E85D6}" srcOrd="0" destOrd="0" presId="urn:microsoft.com/office/officeart/2005/8/layout/vList2"/>
    <dgm:cxn modelId="{6EB87059-B31E-4158-B139-7F0D4ACE0853}" type="presOf" srcId="{18C0EA6A-A55A-456C-8A93-AE8BEB31BEE3}" destId="{8461A4E0-C883-4D8C-8332-F009E615EA29}" srcOrd="0" destOrd="2" presId="urn:microsoft.com/office/officeart/2005/8/layout/vList2"/>
    <dgm:cxn modelId="{83FD9A16-4CD8-475A-B18E-B04E52EC9948}" srcId="{958F9B24-2F9E-4AD9-9564-C01CE6708DBC}" destId="{67C23540-5E75-44B7-847D-770D32C544B5}" srcOrd="0" destOrd="0" parTransId="{94AC45C8-496D-4121-8ECC-B6ABD49CC856}" sibTransId="{3FA3E438-4DAB-470A-B815-797F08A1230D}"/>
    <dgm:cxn modelId="{89DA401E-221D-4D09-BB1E-3EBC4392F27E}" srcId="{F787AD47-5971-4E73-88CB-D9C758FA0007}" destId="{F320456A-EA43-4CA3-9C7F-2EF28E365F0F}" srcOrd="4" destOrd="0" parTransId="{94D8F65F-4681-4A0D-963E-4F96B18DBC27}" sibTransId="{1DCD4754-7072-4020-B187-2F656E5B48D3}"/>
    <dgm:cxn modelId="{0BC1F0CF-BF89-4DDE-963E-C3B9738FA7F5}" type="presOf" srcId="{4BF5F482-8BB5-4C3F-A211-06A775A577A5}" destId="{232C1496-6933-4D1F-8D0B-1CCF1752240B}" srcOrd="0" destOrd="0" presId="urn:microsoft.com/office/officeart/2005/8/layout/vList2"/>
    <dgm:cxn modelId="{6131F169-2A89-4CC1-92C5-7F35C452DA2C}" srcId="{F787AD47-5971-4E73-88CB-D9C758FA0007}" destId="{C409ACBF-0041-4C88-861A-4CAD90964158}" srcOrd="0" destOrd="0" parTransId="{77F9E235-8254-40E3-9491-EF189AB17108}" sibTransId="{E7241437-AF56-49EB-AAE3-E8A3A2225587}"/>
    <dgm:cxn modelId="{35F8660C-DEF7-4128-AEB2-4FE82300A515}" type="presOf" srcId="{67C23540-5E75-44B7-847D-770D32C544B5}" destId="{2EC526C7-1196-4304-90ED-49673CAF76C4}" srcOrd="0" destOrd="0" presId="urn:microsoft.com/office/officeart/2005/8/layout/vList2"/>
    <dgm:cxn modelId="{437904B3-B3EA-40F1-8442-CA0406A3FB29}" type="presOf" srcId="{ECF997E4-EA51-4AB9-8839-14AC6788E48C}" destId="{07B1320D-17B2-468F-B0B2-095216086CE4}" srcOrd="0" destOrd="0" presId="urn:microsoft.com/office/officeart/2005/8/layout/vList2"/>
    <dgm:cxn modelId="{4949B5B2-1808-43C5-B7A3-10070EE22EE1}" srcId="{4BF5F482-8BB5-4C3F-A211-06A775A577A5}" destId="{ECF997E4-EA51-4AB9-8839-14AC6788E48C}" srcOrd="1" destOrd="0" parTransId="{E4A9E84E-992E-44BC-A3B0-183C15855D65}" sibTransId="{F883333C-2AD2-49F5-9D0D-A95EBCFFEEF2}"/>
    <dgm:cxn modelId="{74D37916-E425-479A-9C7B-9812F371C33A}" srcId="{4BF5F482-8BB5-4C3F-A211-06A775A577A5}" destId="{958F9B24-2F9E-4AD9-9564-C01CE6708DBC}" srcOrd="2" destOrd="0" parTransId="{0A94B3F7-3DD8-4117-A19C-3DAE7BBF3F4F}" sibTransId="{32C0D988-5ABC-44FE-9A30-DA8F4DBEE764}"/>
    <dgm:cxn modelId="{4E7B269C-92AF-4C4B-AF79-FB66C65C3683}" type="presParOf" srcId="{232C1496-6933-4D1F-8D0B-1CCF1752240B}" destId="{08E93B0B-677F-4CE5-AAAB-27E83582B5D5}" srcOrd="0" destOrd="0" presId="urn:microsoft.com/office/officeart/2005/8/layout/vList2"/>
    <dgm:cxn modelId="{7168A4B9-EF0C-4A5F-9902-9022DB439400}" type="presParOf" srcId="{232C1496-6933-4D1F-8D0B-1CCF1752240B}" destId="{8461A4E0-C883-4D8C-8332-F009E615EA29}" srcOrd="1" destOrd="0" presId="urn:microsoft.com/office/officeart/2005/8/layout/vList2"/>
    <dgm:cxn modelId="{1FA755E7-C4E9-4D1F-8370-9A78421520FE}" type="presParOf" srcId="{232C1496-6933-4D1F-8D0B-1CCF1752240B}" destId="{07B1320D-17B2-468F-B0B2-095216086CE4}" srcOrd="2" destOrd="0" presId="urn:microsoft.com/office/officeart/2005/8/layout/vList2"/>
    <dgm:cxn modelId="{BF5E7DA0-5B18-4FF3-BA41-062D325F73AB}" type="presParOf" srcId="{232C1496-6933-4D1F-8D0B-1CCF1752240B}" destId="{2182476E-7D8A-4BEA-97C3-7BCD1B411E2D}" srcOrd="3" destOrd="0" presId="urn:microsoft.com/office/officeart/2005/8/layout/vList2"/>
    <dgm:cxn modelId="{293BE738-075A-4194-AE33-AD2480E00588}" type="presParOf" srcId="{232C1496-6933-4D1F-8D0B-1CCF1752240B}" destId="{ECCD0DF9-DD61-4F0F-BB0F-01B3E48E85D6}" srcOrd="4" destOrd="0" presId="urn:microsoft.com/office/officeart/2005/8/layout/vList2"/>
    <dgm:cxn modelId="{9A83B93F-D5BB-4AF3-BFB8-88E63F617F15}" type="presParOf" srcId="{232C1496-6933-4D1F-8D0B-1CCF1752240B}" destId="{2EC526C7-1196-4304-90ED-49673CAF76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13A261-753D-4935-B26A-8C16BA19EB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462E07-CAE1-420D-A628-F6E5B1D90275}">
      <dgm:prSet/>
      <dgm:spPr/>
      <dgm:t>
        <a:bodyPr/>
        <a:lstStyle/>
        <a:p>
          <a:pPr rtl="0"/>
          <a:r>
            <a:rPr lang="en-US" b="1" smtClean="0"/>
            <a:t>Account has 0-n containers</a:t>
          </a:r>
          <a:endParaRPr lang="en-US"/>
        </a:p>
      </dgm:t>
    </dgm:pt>
    <dgm:pt modelId="{AD322B5E-2E15-45BC-B172-7FED99DF1392}" type="parTrans" cxnId="{83B196FE-6517-441C-A0C5-A8FF75568798}">
      <dgm:prSet/>
      <dgm:spPr/>
      <dgm:t>
        <a:bodyPr/>
        <a:lstStyle/>
        <a:p>
          <a:endParaRPr lang="en-US"/>
        </a:p>
      </dgm:t>
    </dgm:pt>
    <dgm:pt modelId="{17C2FBB5-40E0-4FF8-8C8E-02506E800D62}" type="sibTrans" cxnId="{83B196FE-6517-441C-A0C5-A8FF75568798}">
      <dgm:prSet/>
      <dgm:spPr/>
      <dgm:t>
        <a:bodyPr/>
        <a:lstStyle/>
        <a:p>
          <a:endParaRPr lang="en-US"/>
        </a:p>
      </dgm:t>
    </dgm:pt>
    <dgm:pt modelId="{9748B040-FEEC-4480-8CCC-16F88D69C630}">
      <dgm:prSet/>
      <dgm:spPr/>
      <dgm:t>
        <a:bodyPr/>
        <a:lstStyle/>
        <a:p>
          <a:pPr rtl="0"/>
          <a:r>
            <a:rPr lang="en-US" b="0" smtClean="0"/>
            <a:t>Blob Container</a:t>
          </a:r>
          <a:endParaRPr lang="en-US" b="0"/>
        </a:p>
      </dgm:t>
    </dgm:pt>
    <dgm:pt modelId="{E234C0BE-AC08-4F65-BD6D-D547444AA96A}" type="parTrans" cxnId="{78706635-420F-4EEF-8DEF-3981D8075827}">
      <dgm:prSet/>
      <dgm:spPr/>
      <dgm:t>
        <a:bodyPr/>
        <a:lstStyle/>
        <a:p>
          <a:endParaRPr lang="en-US"/>
        </a:p>
      </dgm:t>
    </dgm:pt>
    <dgm:pt modelId="{C0306BDD-31FB-405A-AEA0-80463D78987C}" type="sibTrans" cxnId="{78706635-420F-4EEF-8DEF-3981D8075827}">
      <dgm:prSet/>
      <dgm:spPr/>
      <dgm:t>
        <a:bodyPr/>
        <a:lstStyle/>
        <a:p>
          <a:endParaRPr lang="en-US"/>
        </a:p>
      </dgm:t>
    </dgm:pt>
    <dgm:pt modelId="{AD33A0E5-3EBD-4C71-AAD5-60535B5D5926}">
      <dgm:prSet/>
      <dgm:spPr/>
      <dgm:t>
        <a:bodyPr/>
        <a:lstStyle/>
        <a:p>
          <a:pPr rtl="0"/>
          <a:r>
            <a:rPr lang="en-US" b="0" smtClean="0"/>
            <a:t>Table Container</a:t>
          </a:r>
          <a:endParaRPr lang="en-US" b="0"/>
        </a:p>
      </dgm:t>
    </dgm:pt>
    <dgm:pt modelId="{F917803C-DCA6-4E87-8BC5-07E759FAED45}" type="parTrans" cxnId="{2443EBB6-212B-43E2-B451-81BBC171913D}">
      <dgm:prSet/>
      <dgm:spPr/>
      <dgm:t>
        <a:bodyPr/>
        <a:lstStyle/>
        <a:p>
          <a:endParaRPr lang="en-US"/>
        </a:p>
      </dgm:t>
    </dgm:pt>
    <dgm:pt modelId="{4FBE9A3D-837B-4F88-A0B3-741F751A75D1}" type="sibTrans" cxnId="{2443EBB6-212B-43E2-B451-81BBC171913D}">
      <dgm:prSet/>
      <dgm:spPr/>
      <dgm:t>
        <a:bodyPr/>
        <a:lstStyle/>
        <a:p>
          <a:endParaRPr lang="en-US"/>
        </a:p>
      </dgm:t>
    </dgm:pt>
    <dgm:pt modelId="{CDF16EB6-520B-470C-AD69-DEB26AB818ED}">
      <dgm:prSet/>
      <dgm:spPr/>
      <dgm:t>
        <a:bodyPr/>
        <a:lstStyle/>
        <a:p>
          <a:pPr rtl="0"/>
          <a:r>
            <a:rPr lang="en-US" b="0" dirty="0" smtClean="0"/>
            <a:t>Queue Container</a:t>
          </a:r>
          <a:endParaRPr lang="en-US" b="0" dirty="0"/>
        </a:p>
      </dgm:t>
    </dgm:pt>
    <dgm:pt modelId="{8081CD13-9D7B-483B-A100-2DAD2042D0E2}" type="parTrans" cxnId="{7B9E492A-BBD5-4A4F-BD9A-6BB98308A198}">
      <dgm:prSet/>
      <dgm:spPr/>
      <dgm:t>
        <a:bodyPr/>
        <a:lstStyle/>
        <a:p>
          <a:endParaRPr lang="en-US"/>
        </a:p>
      </dgm:t>
    </dgm:pt>
    <dgm:pt modelId="{550B6B2F-35D4-4579-8549-F581B30A18D3}" type="sibTrans" cxnId="{7B9E492A-BBD5-4A4F-BD9A-6BB98308A198}">
      <dgm:prSet/>
      <dgm:spPr/>
      <dgm:t>
        <a:bodyPr/>
        <a:lstStyle/>
        <a:p>
          <a:endParaRPr lang="en-US"/>
        </a:p>
      </dgm:t>
    </dgm:pt>
    <dgm:pt modelId="{DAA5CCB4-4C4C-4465-AEB0-E2D8EEBCF0BC}">
      <dgm:prSet/>
      <dgm:spPr/>
      <dgm:t>
        <a:bodyPr/>
        <a:lstStyle/>
        <a:p>
          <a:pPr rtl="0"/>
          <a:r>
            <a:rPr lang="en-US" b="1" smtClean="0"/>
            <a:t>Blob Type</a:t>
          </a:r>
          <a:endParaRPr lang="en-US"/>
        </a:p>
      </dgm:t>
    </dgm:pt>
    <dgm:pt modelId="{2050233B-BEEF-4AAA-A8A2-B4E5B3DFD4D0}" type="parTrans" cxnId="{27F2A2F0-7516-4B57-B65C-793322A1E964}">
      <dgm:prSet/>
      <dgm:spPr/>
      <dgm:t>
        <a:bodyPr/>
        <a:lstStyle/>
        <a:p>
          <a:endParaRPr lang="en-US"/>
        </a:p>
      </dgm:t>
    </dgm:pt>
    <dgm:pt modelId="{6B88C1D3-EE37-4FF5-895E-36F695F30C25}" type="sibTrans" cxnId="{27F2A2F0-7516-4B57-B65C-793322A1E964}">
      <dgm:prSet/>
      <dgm:spPr/>
      <dgm:t>
        <a:bodyPr/>
        <a:lstStyle/>
        <a:p>
          <a:endParaRPr lang="en-US"/>
        </a:p>
      </dgm:t>
    </dgm:pt>
    <dgm:pt modelId="{7C2F1A66-2323-4EC2-B690-5DEC9BEA413C}">
      <dgm:prSet/>
      <dgm:spPr/>
      <dgm:t>
        <a:bodyPr/>
        <a:lstStyle/>
        <a:p>
          <a:pPr rtl="0"/>
          <a:r>
            <a:rPr lang="en-US" smtClean="0"/>
            <a:t>Page : Changing information 1 TB in size –VHD</a:t>
          </a:r>
          <a:endParaRPr lang="en-US"/>
        </a:p>
      </dgm:t>
    </dgm:pt>
    <dgm:pt modelId="{4B269BDD-9472-436C-B038-236C9792DDD2}" type="parTrans" cxnId="{C88D3A0D-760B-4FD2-93A6-4C475037C8E5}">
      <dgm:prSet/>
      <dgm:spPr/>
      <dgm:t>
        <a:bodyPr/>
        <a:lstStyle/>
        <a:p>
          <a:endParaRPr lang="en-US"/>
        </a:p>
      </dgm:t>
    </dgm:pt>
    <dgm:pt modelId="{D552F967-D540-4A02-AAF3-23E241265958}" type="sibTrans" cxnId="{C88D3A0D-760B-4FD2-93A6-4C475037C8E5}">
      <dgm:prSet/>
      <dgm:spPr/>
      <dgm:t>
        <a:bodyPr/>
        <a:lstStyle/>
        <a:p>
          <a:endParaRPr lang="en-US"/>
        </a:p>
      </dgm:t>
    </dgm:pt>
    <dgm:pt modelId="{8411C68F-7047-445E-8FF3-94EF115A6092}">
      <dgm:prSet/>
      <dgm:spPr/>
      <dgm:t>
        <a:bodyPr/>
        <a:lstStyle/>
        <a:p>
          <a:pPr rtl="0"/>
          <a:r>
            <a:rPr lang="en-US" smtClean="0"/>
            <a:t>Block : Static information 200 GB – items cannot be updated - Images</a:t>
          </a:r>
          <a:endParaRPr lang="en-US"/>
        </a:p>
      </dgm:t>
    </dgm:pt>
    <dgm:pt modelId="{1361931E-5D6A-4808-86F0-1A9B96821D1C}" type="parTrans" cxnId="{0D0BA60F-0B6D-409F-9926-A7BE459E857D}">
      <dgm:prSet/>
      <dgm:spPr/>
      <dgm:t>
        <a:bodyPr/>
        <a:lstStyle/>
        <a:p>
          <a:endParaRPr lang="en-US"/>
        </a:p>
      </dgm:t>
    </dgm:pt>
    <dgm:pt modelId="{3B0AC7DC-11E2-4E4A-B091-25982245966E}" type="sibTrans" cxnId="{0D0BA60F-0B6D-409F-9926-A7BE459E857D}">
      <dgm:prSet/>
      <dgm:spPr/>
      <dgm:t>
        <a:bodyPr/>
        <a:lstStyle/>
        <a:p>
          <a:endParaRPr lang="en-US"/>
        </a:p>
      </dgm:t>
    </dgm:pt>
    <dgm:pt modelId="{A4959C0B-1E18-4A7D-B7FE-E682DC37F479}">
      <dgm:prSet/>
      <dgm:spPr/>
      <dgm:t>
        <a:bodyPr/>
        <a:lstStyle/>
        <a:p>
          <a:pPr rtl="0"/>
          <a:r>
            <a:rPr lang="en-US" b="1" smtClean="0"/>
            <a:t>Normally Stored</a:t>
          </a:r>
          <a:endParaRPr lang="en-US"/>
        </a:p>
      </dgm:t>
    </dgm:pt>
    <dgm:pt modelId="{B80D596B-5519-42A9-8CD5-A787247D757C}" type="parTrans" cxnId="{A18C660C-3BE0-4638-B898-133D337B4C33}">
      <dgm:prSet/>
      <dgm:spPr/>
      <dgm:t>
        <a:bodyPr/>
        <a:lstStyle/>
        <a:p>
          <a:endParaRPr lang="en-US"/>
        </a:p>
      </dgm:t>
    </dgm:pt>
    <dgm:pt modelId="{D236EEB6-D675-4CAB-BB42-E42F65F1F2E7}" type="sibTrans" cxnId="{A18C660C-3BE0-4638-B898-133D337B4C33}">
      <dgm:prSet/>
      <dgm:spPr/>
      <dgm:t>
        <a:bodyPr/>
        <a:lstStyle/>
        <a:p>
          <a:endParaRPr lang="en-US"/>
        </a:p>
      </dgm:t>
    </dgm:pt>
    <dgm:pt modelId="{B2747DD2-B6FA-46BA-92DC-5C770BEC1004}">
      <dgm:prSet/>
      <dgm:spPr/>
      <dgm:t>
        <a:bodyPr/>
        <a:lstStyle/>
        <a:p>
          <a:pPr rtl="0"/>
          <a:r>
            <a:rPr lang="en-US" smtClean="0"/>
            <a:t>Name</a:t>
          </a:r>
          <a:endParaRPr lang="en-US"/>
        </a:p>
      </dgm:t>
    </dgm:pt>
    <dgm:pt modelId="{11C32DA2-3E5D-4026-90CA-4F989238C21C}" type="parTrans" cxnId="{53806A59-A6D2-4861-9CEA-8FE927C899A2}">
      <dgm:prSet/>
      <dgm:spPr/>
      <dgm:t>
        <a:bodyPr/>
        <a:lstStyle/>
        <a:p>
          <a:endParaRPr lang="en-US"/>
        </a:p>
      </dgm:t>
    </dgm:pt>
    <dgm:pt modelId="{C1D072C5-18C6-41ED-89F0-FCEE3F4248DB}" type="sibTrans" cxnId="{53806A59-A6D2-4861-9CEA-8FE927C899A2}">
      <dgm:prSet/>
      <dgm:spPr/>
      <dgm:t>
        <a:bodyPr/>
        <a:lstStyle/>
        <a:p>
          <a:endParaRPr lang="en-US"/>
        </a:p>
      </dgm:t>
    </dgm:pt>
    <dgm:pt modelId="{FFD61308-832B-4C4A-B46F-BBEF4CDE7ED6}">
      <dgm:prSet/>
      <dgm:spPr/>
      <dgm:t>
        <a:bodyPr/>
        <a:lstStyle/>
        <a:p>
          <a:pPr rtl="0"/>
          <a:r>
            <a:rPr lang="en-US" smtClean="0"/>
            <a:t>URL</a:t>
          </a:r>
          <a:endParaRPr lang="en-US"/>
        </a:p>
      </dgm:t>
    </dgm:pt>
    <dgm:pt modelId="{1E5E80A3-9E44-4294-B464-7A0311A5F962}" type="parTrans" cxnId="{22D8B9FA-BCCA-4634-8A02-2CABCCA9F9E8}">
      <dgm:prSet/>
      <dgm:spPr/>
      <dgm:t>
        <a:bodyPr/>
        <a:lstStyle/>
        <a:p>
          <a:endParaRPr lang="en-US"/>
        </a:p>
      </dgm:t>
    </dgm:pt>
    <dgm:pt modelId="{FA70A75B-3E25-4BD8-8243-A639E24F77D3}" type="sibTrans" cxnId="{22D8B9FA-BCCA-4634-8A02-2CABCCA9F9E8}">
      <dgm:prSet/>
      <dgm:spPr/>
      <dgm:t>
        <a:bodyPr/>
        <a:lstStyle/>
        <a:p>
          <a:endParaRPr lang="en-US"/>
        </a:p>
      </dgm:t>
    </dgm:pt>
    <dgm:pt modelId="{2A12C790-8229-460B-B89B-15F70C7B7272}">
      <dgm:prSet/>
      <dgm:spPr/>
      <dgm:t>
        <a:bodyPr/>
        <a:lstStyle/>
        <a:p>
          <a:pPr rtl="0"/>
          <a:r>
            <a:rPr lang="en-US" b="1" smtClean="0"/>
            <a:t>Metadata can be inserted with entries (key/value)</a:t>
          </a:r>
          <a:endParaRPr lang="en-US"/>
        </a:p>
      </dgm:t>
    </dgm:pt>
    <dgm:pt modelId="{5066B4BD-0F84-49EB-98BB-9E525C00AACF}" type="parTrans" cxnId="{583E9107-E76C-4BAA-A31B-E7AA209D4BC0}">
      <dgm:prSet/>
      <dgm:spPr/>
      <dgm:t>
        <a:bodyPr/>
        <a:lstStyle/>
        <a:p>
          <a:endParaRPr lang="en-US"/>
        </a:p>
      </dgm:t>
    </dgm:pt>
    <dgm:pt modelId="{96F18824-EB0A-4E09-931E-F74E5511DE92}" type="sibTrans" cxnId="{583E9107-E76C-4BAA-A31B-E7AA209D4BC0}">
      <dgm:prSet/>
      <dgm:spPr/>
      <dgm:t>
        <a:bodyPr/>
        <a:lstStyle/>
        <a:p>
          <a:endParaRPr lang="en-US"/>
        </a:p>
      </dgm:t>
    </dgm:pt>
    <dgm:pt modelId="{B340D261-7ADC-4FE1-BF84-FE59C183CCB9}">
      <dgm:prSet/>
      <dgm:spPr/>
      <dgm:t>
        <a:bodyPr/>
        <a:lstStyle/>
        <a:p>
          <a:pPr rtl="0"/>
          <a:r>
            <a:rPr lang="en-US" smtClean="0"/>
            <a:t>Metadata is only optionally retrieved</a:t>
          </a:r>
          <a:endParaRPr lang="en-US"/>
        </a:p>
      </dgm:t>
    </dgm:pt>
    <dgm:pt modelId="{EF6A9837-29F6-41B2-992C-CE48E4003521}" type="parTrans" cxnId="{88BBBB97-566B-426F-B9BF-9308A7045064}">
      <dgm:prSet/>
      <dgm:spPr/>
      <dgm:t>
        <a:bodyPr/>
        <a:lstStyle/>
        <a:p>
          <a:endParaRPr lang="en-US"/>
        </a:p>
      </dgm:t>
    </dgm:pt>
    <dgm:pt modelId="{9174F8D9-608E-4B14-9E7E-C952364C18F5}" type="sibTrans" cxnId="{88BBBB97-566B-426F-B9BF-9308A7045064}">
      <dgm:prSet/>
      <dgm:spPr/>
      <dgm:t>
        <a:bodyPr/>
        <a:lstStyle/>
        <a:p>
          <a:endParaRPr lang="en-US"/>
        </a:p>
      </dgm:t>
    </dgm:pt>
    <dgm:pt modelId="{DA687221-E96C-4349-82EC-6099B4944E96}">
      <dgm:prSet/>
      <dgm:spPr/>
      <dgm:t>
        <a:bodyPr/>
        <a:lstStyle/>
        <a:p>
          <a:pPr rtl="0"/>
          <a:r>
            <a:rPr lang="en-US" smtClean="0"/>
            <a:t>Can be retrieve and updated without retrieving the item it refferrs to</a:t>
          </a:r>
          <a:endParaRPr lang="en-US"/>
        </a:p>
      </dgm:t>
    </dgm:pt>
    <dgm:pt modelId="{B044ECBE-F2C1-4B19-9761-86CAD9CBC31D}" type="parTrans" cxnId="{1B0A8F85-E9C8-410B-95DB-F8AB61609329}">
      <dgm:prSet/>
      <dgm:spPr/>
      <dgm:t>
        <a:bodyPr/>
        <a:lstStyle/>
        <a:p>
          <a:endParaRPr lang="en-US"/>
        </a:p>
      </dgm:t>
    </dgm:pt>
    <dgm:pt modelId="{0263EA00-6E6A-4545-BAA1-C870A5E40EAC}" type="sibTrans" cxnId="{1B0A8F85-E9C8-410B-95DB-F8AB61609329}">
      <dgm:prSet/>
      <dgm:spPr/>
      <dgm:t>
        <a:bodyPr/>
        <a:lstStyle/>
        <a:p>
          <a:endParaRPr lang="en-US"/>
        </a:p>
      </dgm:t>
    </dgm:pt>
    <dgm:pt modelId="{3CA3B1A2-16B9-43BA-9EDF-DB1EF78DD989}">
      <dgm:prSet/>
      <dgm:spPr/>
      <dgm:t>
        <a:bodyPr/>
        <a:lstStyle/>
        <a:p>
          <a:pPr rtl="0"/>
          <a:r>
            <a:rPr lang="en-US" b="1" smtClean="0"/>
            <a:t>Can create snapshots of Blob</a:t>
          </a:r>
          <a:endParaRPr lang="en-US"/>
        </a:p>
      </dgm:t>
    </dgm:pt>
    <dgm:pt modelId="{3395EDF6-F0D7-4987-8309-53AEC884BB12}" type="parTrans" cxnId="{69BA4054-32E0-4B24-9676-D870D6B026AE}">
      <dgm:prSet/>
      <dgm:spPr/>
      <dgm:t>
        <a:bodyPr/>
        <a:lstStyle/>
        <a:p>
          <a:endParaRPr lang="en-US"/>
        </a:p>
      </dgm:t>
    </dgm:pt>
    <dgm:pt modelId="{48687467-E85A-4FD1-A61B-844FF3DD3553}" type="sibTrans" cxnId="{69BA4054-32E0-4B24-9676-D870D6B026AE}">
      <dgm:prSet/>
      <dgm:spPr/>
      <dgm:t>
        <a:bodyPr/>
        <a:lstStyle/>
        <a:p>
          <a:endParaRPr lang="en-US"/>
        </a:p>
      </dgm:t>
    </dgm:pt>
    <dgm:pt modelId="{5CFA6570-CA92-4FF0-ACE7-FC58CAC3FCDA}">
      <dgm:prSet/>
      <dgm:spPr/>
      <dgm:t>
        <a:bodyPr/>
        <a:lstStyle/>
        <a:p>
          <a:pPr rtl="0"/>
          <a:r>
            <a:rPr lang="en-US" b="0" smtClean="0"/>
            <a:t>No backups</a:t>
          </a:r>
          <a:endParaRPr lang="en-US" b="0"/>
        </a:p>
      </dgm:t>
    </dgm:pt>
    <dgm:pt modelId="{11FEBD7F-3D7C-4A6D-A2B6-B85C7A5A374F}" type="parTrans" cxnId="{C1E7A749-408B-48F2-8DFE-803F0DE76051}">
      <dgm:prSet/>
      <dgm:spPr/>
      <dgm:t>
        <a:bodyPr/>
        <a:lstStyle/>
        <a:p>
          <a:endParaRPr lang="en-US"/>
        </a:p>
      </dgm:t>
    </dgm:pt>
    <dgm:pt modelId="{90EAB322-96D0-47BF-B3F6-4E7B2329D520}" type="sibTrans" cxnId="{C1E7A749-408B-48F2-8DFE-803F0DE76051}">
      <dgm:prSet/>
      <dgm:spPr/>
      <dgm:t>
        <a:bodyPr/>
        <a:lstStyle/>
        <a:p>
          <a:endParaRPr lang="en-US"/>
        </a:p>
      </dgm:t>
    </dgm:pt>
    <dgm:pt modelId="{4F5E955F-2C59-45AC-8719-0A6ED2F8AB86}">
      <dgm:prSet/>
      <dgm:spPr/>
      <dgm:t>
        <a:bodyPr/>
        <a:lstStyle/>
        <a:p>
          <a:pPr rtl="0"/>
          <a:r>
            <a:rPr lang="en-US" b="0" dirty="0" smtClean="0"/>
            <a:t>Three copies made in data center</a:t>
          </a:r>
          <a:endParaRPr lang="en-US" b="0" dirty="0"/>
        </a:p>
      </dgm:t>
    </dgm:pt>
    <dgm:pt modelId="{30055F29-91A6-430A-A2E6-0CAB9A349F31}" type="parTrans" cxnId="{80C3EABF-310A-4559-BDEC-AF3C0E7AF8D9}">
      <dgm:prSet/>
      <dgm:spPr/>
      <dgm:t>
        <a:bodyPr/>
        <a:lstStyle/>
        <a:p>
          <a:endParaRPr lang="en-US"/>
        </a:p>
      </dgm:t>
    </dgm:pt>
    <dgm:pt modelId="{38826E8E-2912-4D7C-9BD7-79AA4B82C408}" type="sibTrans" cxnId="{80C3EABF-310A-4559-BDEC-AF3C0E7AF8D9}">
      <dgm:prSet/>
      <dgm:spPr/>
      <dgm:t>
        <a:bodyPr/>
        <a:lstStyle/>
        <a:p>
          <a:endParaRPr lang="en-US"/>
        </a:p>
      </dgm:t>
    </dgm:pt>
    <dgm:pt modelId="{CFC4677F-F5C0-413A-9084-9070BE192240}" type="pres">
      <dgm:prSet presAssocID="{EB13A261-753D-4935-B26A-8C16BA19EB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DC9C5-511A-4C9A-AC1C-685742048DC1}" type="pres">
      <dgm:prSet presAssocID="{A6462E07-CAE1-420D-A628-F6E5B1D90275}" presName="linNode" presStyleCnt="0"/>
      <dgm:spPr/>
    </dgm:pt>
    <dgm:pt modelId="{ACDE183A-CA4F-4C9B-86BF-271881EAA7A8}" type="pres">
      <dgm:prSet presAssocID="{A6462E07-CAE1-420D-A628-F6E5B1D9027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4A336-F77D-4A77-8812-92ECFD8D6E18}" type="pres">
      <dgm:prSet presAssocID="{A6462E07-CAE1-420D-A628-F6E5B1D9027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3BC8F-2BE3-497C-89D8-18F08FA014A4}" type="pres">
      <dgm:prSet presAssocID="{17C2FBB5-40E0-4FF8-8C8E-02506E800D62}" presName="sp" presStyleCnt="0"/>
      <dgm:spPr/>
    </dgm:pt>
    <dgm:pt modelId="{0194C424-A79A-4795-9475-E832DFB0A08A}" type="pres">
      <dgm:prSet presAssocID="{DAA5CCB4-4C4C-4465-AEB0-E2D8EEBCF0BC}" presName="linNode" presStyleCnt="0"/>
      <dgm:spPr/>
    </dgm:pt>
    <dgm:pt modelId="{3FA1D8DE-FBC2-4045-BE21-1490D0B4CE03}" type="pres">
      <dgm:prSet presAssocID="{DAA5CCB4-4C4C-4465-AEB0-E2D8EEBCF0B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1DF17-A9BC-4CF2-9C18-1B380A5C74C0}" type="pres">
      <dgm:prSet presAssocID="{DAA5CCB4-4C4C-4465-AEB0-E2D8EEBCF0B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81E15-DA1F-43BF-9FC1-C3720750D548}" type="pres">
      <dgm:prSet presAssocID="{6B88C1D3-EE37-4FF5-895E-36F695F30C25}" presName="sp" presStyleCnt="0"/>
      <dgm:spPr/>
    </dgm:pt>
    <dgm:pt modelId="{6E5839C3-1AC9-4A0D-9E2B-1AB37820A407}" type="pres">
      <dgm:prSet presAssocID="{A4959C0B-1E18-4A7D-B7FE-E682DC37F479}" presName="linNode" presStyleCnt="0"/>
      <dgm:spPr/>
    </dgm:pt>
    <dgm:pt modelId="{06B89D87-60FC-4A7F-A9A9-AFE183FF4CF0}" type="pres">
      <dgm:prSet presAssocID="{A4959C0B-1E18-4A7D-B7FE-E682DC37F47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7C76E-1BA7-4872-8734-C9E0DBB7A0A0}" type="pres">
      <dgm:prSet presAssocID="{A4959C0B-1E18-4A7D-B7FE-E682DC37F47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3B1D6-4727-4C4D-8A4A-498C90F28C7B}" type="pres">
      <dgm:prSet presAssocID="{D236EEB6-D675-4CAB-BB42-E42F65F1F2E7}" presName="sp" presStyleCnt="0"/>
      <dgm:spPr/>
    </dgm:pt>
    <dgm:pt modelId="{DCCC7D48-E683-42EF-96E8-2709E256D67C}" type="pres">
      <dgm:prSet presAssocID="{2A12C790-8229-460B-B89B-15F70C7B7272}" presName="linNode" presStyleCnt="0"/>
      <dgm:spPr/>
    </dgm:pt>
    <dgm:pt modelId="{3930AD76-7021-4ED6-A661-11286415F78B}" type="pres">
      <dgm:prSet presAssocID="{2A12C790-8229-460B-B89B-15F70C7B727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C5A2B-5B25-47A6-94C9-0A614A1EDDE0}" type="pres">
      <dgm:prSet presAssocID="{2A12C790-8229-460B-B89B-15F70C7B727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3A14D-B400-4E77-BBE1-4A48FB12FE98}" type="pres">
      <dgm:prSet presAssocID="{96F18824-EB0A-4E09-931E-F74E5511DE92}" presName="sp" presStyleCnt="0"/>
      <dgm:spPr/>
    </dgm:pt>
    <dgm:pt modelId="{E9469197-7F30-4E18-918E-DB23B48BA2C0}" type="pres">
      <dgm:prSet presAssocID="{3CA3B1A2-16B9-43BA-9EDF-DB1EF78DD989}" presName="linNode" presStyleCnt="0"/>
      <dgm:spPr/>
    </dgm:pt>
    <dgm:pt modelId="{767DEBB8-AAF9-48B2-9553-9972C03B914A}" type="pres">
      <dgm:prSet presAssocID="{3CA3B1A2-16B9-43BA-9EDF-DB1EF78DD98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41C52-748F-44F0-AB61-73472E2F6ED3}" type="pres">
      <dgm:prSet presAssocID="{3CA3B1A2-16B9-43BA-9EDF-DB1EF78DD98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FEE67E-9DCC-4BAE-BF4B-5985BE3AA542}" type="presOf" srcId="{3CA3B1A2-16B9-43BA-9EDF-DB1EF78DD989}" destId="{767DEBB8-AAF9-48B2-9553-9972C03B914A}" srcOrd="0" destOrd="0" presId="urn:microsoft.com/office/officeart/2005/8/layout/vList5"/>
    <dgm:cxn modelId="{06EDF3D1-2123-4719-B2FA-77076980142C}" type="presOf" srcId="{4F5E955F-2C59-45AC-8719-0A6ED2F8AB86}" destId="{FEC41C52-748F-44F0-AB61-73472E2F6ED3}" srcOrd="0" destOrd="1" presId="urn:microsoft.com/office/officeart/2005/8/layout/vList5"/>
    <dgm:cxn modelId="{B5AF2301-9E6C-4963-A666-4AB3B1EE9DC4}" type="presOf" srcId="{DAA5CCB4-4C4C-4465-AEB0-E2D8EEBCF0BC}" destId="{3FA1D8DE-FBC2-4045-BE21-1490D0B4CE03}" srcOrd="0" destOrd="0" presId="urn:microsoft.com/office/officeart/2005/8/layout/vList5"/>
    <dgm:cxn modelId="{0D0BA60F-0B6D-409F-9926-A7BE459E857D}" srcId="{DAA5CCB4-4C4C-4465-AEB0-E2D8EEBCF0BC}" destId="{8411C68F-7047-445E-8FF3-94EF115A6092}" srcOrd="1" destOrd="0" parTransId="{1361931E-5D6A-4808-86F0-1A9B96821D1C}" sibTransId="{3B0AC7DC-11E2-4E4A-B091-25982245966E}"/>
    <dgm:cxn modelId="{80C3EABF-310A-4559-BDEC-AF3C0E7AF8D9}" srcId="{3CA3B1A2-16B9-43BA-9EDF-DB1EF78DD989}" destId="{4F5E955F-2C59-45AC-8719-0A6ED2F8AB86}" srcOrd="1" destOrd="0" parTransId="{30055F29-91A6-430A-A2E6-0CAB9A349F31}" sibTransId="{38826E8E-2912-4D7C-9BD7-79AA4B82C408}"/>
    <dgm:cxn modelId="{1F31B873-1125-4CD4-93BA-AD4525B65C90}" type="presOf" srcId="{CDF16EB6-520B-470C-AD69-DEB26AB818ED}" destId="{51E4A336-F77D-4A77-8812-92ECFD8D6E18}" srcOrd="0" destOrd="2" presId="urn:microsoft.com/office/officeart/2005/8/layout/vList5"/>
    <dgm:cxn modelId="{E7FD10A6-9833-483A-93F4-0BA73654F529}" type="presOf" srcId="{A6462E07-CAE1-420D-A628-F6E5B1D90275}" destId="{ACDE183A-CA4F-4C9B-86BF-271881EAA7A8}" srcOrd="0" destOrd="0" presId="urn:microsoft.com/office/officeart/2005/8/layout/vList5"/>
    <dgm:cxn modelId="{40F4DB91-C99D-40F8-A070-A3EC4475E521}" type="presOf" srcId="{A4959C0B-1E18-4A7D-B7FE-E682DC37F479}" destId="{06B89D87-60FC-4A7F-A9A9-AFE183FF4CF0}" srcOrd="0" destOrd="0" presId="urn:microsoft.com/office/officeart/2005/8/layout/vList5"/>
    <dgm:cxn modelId="{C971248C-A33F-4C06-AE31-61D04236F531}" type="presOf" srcId="{5CFA6570-CA92-4FF0-ACE7-FC58CAC3FCDA}" destId="{FEC41C52-748F-44F0-AB61-73472E2F6ED3}" srcOrd="0" destOrd="0" presId="urn:microsoft.com/office/officeart/2005/8/layout/vList5"/>
    <dgm:cxn modelId="{686C0232-D539-4E7D-B44F-38A4E133ED21}" type="presOf" srcId="{B2747DD2-B6FA-46BA-92DC-5C770BEC1004}" destId="{4227C76E-1BA7-4872-8734-C9E0DBB7A0A0}" srcOrd="0" destOrd="0" presId="urn:microsoft.com/office/officeart/2005/8/layout/vList5"/>
    <dgm:cxn modelId="{9335A9BF-8938-4E60-AE21-8ACB58581535}" type="presOf" srcId="{8411C68F-7047-445E-8FF3-94EF115A6092}" destId="{62B1DF17-A9BC-4CF2-9C18-1B380A5C74C0}" srcOrd="0" destOrd="1" presId="urn:microsoft.com/office/officeart/2005/8/layout/vList5"/>
    <dgm:cxn modelId="{ED8673B3-5921-4E82-B876-5FF97170BD05}" type="presOf" srcId="{B340D261-7ADC-4FE1-BF84-FE59C183CCB9}" destId="{CA7C5A2B-5B25-47A6-94C9-0A614A1EDDE0}" srcOrd="0" destOrd="0" presId="urn:microsoft.com/office/officeart/2005/8/layout/vList5"/>
    <dgm:cxn modelId="{7B9E492A-BBD5-4A4F-BD9A-6BB98308A198}" srcId="{A6462E07-CAE1-420D-A628-F6E5B1D90275}" destId="{CDF16EB6-520B-470C-AD69-DEB26AB818ED}" srcOrd="2" destOrd="0" parTransId="{8081CD13-9D7B-483B-A100-2DAD2042D0E2}" sibTransId="{550B6B2F-35D4-4579-8549-F581B30A18D3}"/>
    <dgm:cxn modelId="{88BBBB97-566B-426F-B9BF-9308A7045064}" srcId="{2A12C790-8229-460B-B89B-15F70C7B7272}" destId="{B340D261-7ADC-4FE1-BF84-FE59C183CCB9}" srcOrd="0" destOrd="0" parTransId="{EF6A9837-29F6-41B2-992C-CE48E4003521}" sibTransId="{9174F8D9-608E-4B14-9E7E-C952364C18F5}"/>
    <dgm:cxn modelId="{23F56270-699A-4EC8-A6E9-5495D1563830}" type="presOf" srcId="{AD33A0E5-3EBD-4C71-AAD5-60535B5D5926}" destId="{51E4A336-F77D-4A77-8812-92ECFD8D6E18}" srcOrd="0" destOrd="1" presId="urn:microsoft.com/office/officeart/2005/8/layout/vList5"/>
    <dgm:cxn modelId="{24E7CCAC-47B7-47C3-8A51-290CEEA9CB7E}" type="presOf" srcId="{9748B040-FEEC-4480-8CCC-16F88D69C630}" destId="{51E4A336-F77D-4A77-8812-92ECFD8D6E18}" srcOrd="0" destOrd="0" presId="urn:microsoft.com/office/officeart/2005/8/layout/vList5"/>
    <dgm:cxn modelId="{C1E7A749-408B-48F2-8DFE-803F0DE76051}" srcId="{3CA3B1A2-16B9-43BA-9EDF-DB1EF78DD989}" destId="{5CFA6570-CA92-4FF0-ACE7-FC58CAC3FCDA}" srcOrd="0" destOrd="0" parTransId="{11FEBD7F-3D7C-4A6D-A2B6-B85C7A5A374F}" sibTransId="{90EAB322-96D0-47BF-B3F6-4E7B2329D520}"/>
    <dgm:cxn modelId="{9FBAEBFE-53C0-4791-B0CB-EEDE1808BA9A}" type="presOf" srcId="{FFD61308-832B-4C4A-B46F-BBEF4CDE7ED6}" destId="{4227C76E-1BA7-4872-8734-C9E0DBB7A0A0}" srcOrd="0" destOrd="1" presId="urn:microsoft.com/office/officeart/2005/8/layout/vList5"/>
    <dgm:cxn modelId="{103A6101-EC0A-46A7-8711-265493C23A00}" type="presOf" srcId="{7C2F1A66-2323-4EC2-B690-5DEC9BEA413C}" destId="{62B1DF17-A9BC-4CF2-9C18-1B380A5C74C0}" srcOrd="0" destOrd="0" presId="urn:microsoft.com/office/officeart/2005/8/layout/vList5"/>
    <dgm:cxn modelId="{2443EBB6-212B-43E2-B451-81BBC171913D}" srcId="{A6462E07-CAE1-420D-A628-F6E5B1D90275}" destId="{AD33A0E5-3EBD-4C71-AAD5-60535B5D5926}" srcOrd="1" destOrd="0" parTransId="{F917803C-DCA6-4E87-8BC5-07E759FAED45}" sibTransId="{4FBE9A3D-837B-4F88-A0B3-741F751A75D1}"/>
    <dgm:cxn modelId="{BFE816A2-2D3E-417F-A8BA-B9945566ECA2}" type="presOf" srcId="{EB13A261-753D-4935-B26A-8C16BA19EB6C}" destId="{CFC4677F-F5C0-413A-9084-9070BE192240}" srcOrd="0" destOrd="0" presId="urn:microsoft.com/office/officeart/2005/8/layout/vList5"/>
    <dgm:cxn modelId="{22D8B9FA-BCCA-4634-8A02-2CABCCA9F9E8}" srcId="{A4959C0B-1E18-4A7D-B7FE-E682DC37F479}" destId="{FFD61308-832B-4C4A-B46F-BBEF4CDE7ED6}" srcOrd="1" destOrd="0" parTransId="{1E5E80A3-9E44-4294-B464-7A0311A5F962}" sibTransId="{FA70A75B-3E25-4BD8-8243-A639E24F77D3}"/>
    <dgm:cxn modelId="{E2431C90-A5B1-44B9-B150-D379C3FAD617}" type="presOf" srcId="{2A12C790-8229-460B-B89B-15F70C7B7272}" destId="{3930AD76-7021-4ED6-A661-11286415F78B}" srcOrd="0" destOrd="0" presId="urn:microsoft.com/office/officeart/2005/8/layout/vList5"/>
    <dgm:cxn modelId="{583E9107-E76C-4BAA-A31B-E7AA209D4BC0}" srcId="{EB13A261-753D-4935-B26A-8C16BA19EB6C}" destId="{2A12C790-8229-460B-B89B-15F70C7B7272}" srcOrd="3" destOrd="0" parTransId="{5066B4BD-0F84-49EB-98BB-9E525C00AACF}" sibTransId="{96F18824-EB0A-4E09-931E-F74E5511DE92}"/>
    <dgm:cxn modelId="{78706635-420F-4EEF-8DEF-3981D8075827}" srcId="{A6462E07-CAE1-420D-A628-F6E5B1D90275}" destId="{9748B040-FEEC-4480-8CCC-16F88D69C630}" srcOrd="0" destOrd="0" parTransId="{E234C0BE-AC08-4F65-BD6D-D547444AA96A}" sibTransId="{C0306BDD-31FB-405A-AEA0-80463D78987C}"/>
    <dgm:cxn modelId="{E7B6DD43-592E-4C92-AC31-AAD21C9CF57E}" type="presOf" srcId="{DA687221-E96C-4349-82EC-6099B4944E96}" destId="{CA7C5A2B-5B25-47A6-94C9-0A614A1EDDE0}" srcOrd="0" destOrd="1" presId="urn:microsoft.com/office/officeart/2005/8/layout/vList5"/>
    <dgm:cxn modelId="{69BA4054-32E0-4B24-9676-D870D6B026AE}" srcId="{EB13A261-753D-4935-B26A-8C16BA19EB6C}" destId="{3CA3B1A2-16B9-43BA-9EDF-DB1EF78DD989}" srcOrd="4" destOrd="0" parTransId="{3395EDF6-F0D7-4987-8309-53AEC884BB12}" sibTransId="{48687467-E85A-4FD1-A61B-844FF3DD3553}"/>
    <dgm:cxn modelId="{53806A59-A6D2-4861-9CEA-8FE927C899A2}" srcId="{A4959C0B-1E18-4A7D-B7FE-E682DC37F479}" destId="{B2747DD2-B6FA-46BA-92DC-5C770BEC1004}" srcOrd="0" destOrd="0" parTransId="{11C32DA2-3E5D-4026-90CA-4F989238C21C}" sibTransId="{C1D072C5-18C6-41ED-89F0-FCEE3F4248DB}"/>
    <dgm:cxn modelId="{A18C660C-3BE0-4638-B898-133D337B4C33}" srcId="{EB13A261-753D-4935-B26A-8C16BA19EB6C}" destId="{A4959C0B-1E18-4A7D-B7FE-E682DC37F479}" srcOrd="2" destOrd="0" parTransId="{B80D596B-5519-42A9-8CD5-A787247D757C}" sibTransId="{D236EEB6-D675-4CAB-BB42-E42F65F1F2E7}"/>
    <dgm:cxn modelId="{83B196FE-6517-441C-A0C5-A8FF75568798}" srcId="{EB13A261-753D-4935-B26A-8C16BA19EB6C}" destId="{A6462E07-CAE1-420D-A628-F6E5B1D90275}" srcOrd="0" destOrd="0" parTransId="{AD322B5E-2E15-45BC-B172-7FED99DF1392}" sibTransId="{17C2FBB5-40E0-4FF8-8C8E-02506E800D62}"/>
    <dgm:cxn modelId="{27F2A2F0-7516-4B57-B65C-793322A1E964}" srcId="{EB13A261-753D-4935-B26A-8C16BA19EB6C}" destId="{DAA5CCB4-4C4C-4465-AEB0-E2D8EEBCF0BC}" srcOrd="1" destOrd="0" parTransId="{2050233B-BEEF-4AAA-A8A2-B4E5B3DFD4D0}" sibTransId="{6B88C1D3-EE37-4FF5-895E-36F695F30C25}"/>
    <dgm:cxn modelId="{1B0A8F85-E9C8-410B-95DB-F8AB61609329}" srcId="{2A12C790-8229-460B-B89B-15F70C7B7272}" destId="{DA687221-E96C-4349-82EC-6099B4944E96}" srcOrd="1" destOrd="0" parTransId="{B044ECBE-F2C1-4B19-9761-86CAD9CBC31D}" sibTransId="{0263EA00-6E6A-4545-BAA1-C870A5E40EAC}"/>
    <dgm:cxn modelId="{C88D3A0D-760B-4FD2-93A6-4C475037C8E5}" srcId="{DAA5CCB4-4C4C-4465-AEB0-E2D8EEBCF0BC}" destId="{7C2F1A66-2323-4EC2-B690-5DEC9BEA413C}" srcOrd="0" destOrd="0" parTransId="{4B269BDD-9472-436C-B038-236C9792DDD2}" sibTransId="{D552F967-D540-4A02-AAF3-23E241265958}"/>
    <dgm:cxn modelId="{9B28F983-F6C5-45A2-A771-ADC034149776}" type="presParOf" srcId="{CFC4677F-F5C0-413A-9084-9070BE192240}" destId="{9D0DC9C5-511A-4C9A-AC1C-685742048DC1}" srcOrd="0" destOrd="0" presId="urn:microsoft.com/office/officeart/2005/8/layout/vList5"/>
    <dgm:cxn modelId="{8C27F810-8AEF-4E1D-A224-6B497E3A711F}" type="presParOf" srcId="{9D0DC9C5-511A-4C9A-AC1C-685742048DC1}" destId="{ACDE183A-CA4F-4C9B-86BF-271881EAA7A8}" srcOrd="0" destOrd="0" presId="urn:microsoft.com/office/officeart/2005/8/layout/vList5"/>
    <dgm:cxn modelId="{E67258FE-D285-4379-8916-E9BD0CD24E47}" type="presParOf" srcId="{9D0DC9C5-511A-4C9A-AC1C-685742048DC1}" destId="{51E4A336-F77D-4A77-8812-92ECFD8D6E18}" srcOrd="1" destOrd="0" presId="urn:microsoft.com/office/officeart/2005/8/layout/vList5"/>
    <dgm:cxn modelId="{BBDD271D-8677-45BB-B66C-28901D4A0E88}" type="presParOf" srcId="{CFC4677F-F5C0-413A-9084-9070BE192240}" destId="{7F63BC8F-2BE3-497C-89D8-18F08FA014A4}" srcOrd="1" destOrd="0" presId="urn:microsoft.com/office/officeart/2005/8/layout/vList5"/>
    <dgm:cxn modelId="{6529A450-2DF7-4BD6-A115-FE567385C566}" type="presParOf" srcId="{CFC4677F-F5C0-413A-9084-9070BE192240}" destId="{0194C424-A79A-4795-9475-E832DFB0A08A}" srcOrd="2" destOrd="0" presId="urn:microsoft.com/office/officeart/2005/8/layout/vList5"/>
    <dgm:cxn modelId="{F90FE7C5-6EDC-44E3-9D32-AF02FA627563}" type="presParOf" srcId="{0194C424-A79A-4795-9475-E832DFB0A08A}" destId="{3FA1D8DE-FBC2-4045-BE21-1490D0B4CE03}" srcOrd="0" destOrd="0" presId="urn:microsoft.com/office/officeart/2005/8/layout/vList5"/>
    <dgm:cxn modelId="{575BA1F2-FF82-418E-92E2-E2A15C57610E}" type="presParOf" srcId="{0194C424-A79A-4795-9475-E832DFB0A08A}" destId="{62B1DF17-A9BC-4CF2-9C18-1B380A5C74C0}" srcOrd="1" destOrd="0" presId="urn:microsoft.com/office/officeart/2005/8/layout/vList5"/>
    <dgm:cxn modelId="{C64E90DE-2789-4B1A-AFFF-BE85484582D1}" type="presParOf" srcId="{CFC4677F-F5C0-413A-9084-9070BE192240}" destId="{7D481E15-DA1F-43BF-9FC1-C3720750D548}" srcOrd="3" destOrd="0" presId="urn:microsoft.com/office/officeart/2005/8/layout/vList5"/>
    <dgm:cxn modelId="{3186DF28-0491-4DEA-80F5-D91382FB250F}" type="presParOf" srcId="{CFC4677F-F5C0-413A-9084-9070BE192240}" destId="{6E5839C3-1AC9-4A0D-9E2B-1AB37820A407}" srcOrd="4" destOrd="0" presId="urn:microsoft.com/office/officeart/2005/8/layout/vList5"/>
    <dgm:cxn modelId="{6D3503AA-70D9-4D08-95DB-08E20F53111A}" type="presParOf" srcId="{6E5839C3-1AC9-4A0D-9E2B-1AB37820A407}" destId="{06B89D87-60FC-4A7F-A9A9-AFE183FF4CF0}" srcOrd="0" destOrd="0" presId="urn:microsoft.com/office/officeart/2005/8/layout/vList5"/>
    <dgm:cxn modelId="{C7F0771C-CC83-44C6-A579-5935765DAA32}" type="presParOf" srcId="{6E5839C3-1AC9-4A0D-9E2B-1AB37820A407}" destId="{4227C76E-1BA7-4872-8734-C9E0DBB7A0A0}" srcOrd="1" destOrd="0" presId="urn:microsoft.com/office/officeart/2005/8/layout/vList5"/>
    <dgm:cxn modelId="{533F894E-A4AD-49AA-8E26-F3FCCC27ECD2}" type="presParOf" srcId="{CFC4677F-F5C0-413A-9084-9070BE192240}" destId="{F903B1D6-4727-4C4D-8A4A-498C90F28C7B}" srcOrd="5" destOrd="0" presId="urn:microsoft.com/office/officeart/2005/8/layout/vList5"/>
    <dgm:cxn modelId="{932810AD-D940-48E5-B11D-68BBD14E43DA}" type="presParOf" srcId="{CFC4677F-F5C0-413A-9084-9070BE192240}" destId="{DCCC7D48-E683-42EF-96E8-2709E256D67C}" srcOrd="6" destOrd="0" presId="urn:microsoft.com/office/officeart/2005/8/layout/vList5"/>
    <dgm:cxn modelId="{67083955-CCC3-4266-8915-FC7F5E3CDCF6}" type="presParOf" srcId="{DCCC7D48-E683-42EF-96E8-2709E256D67C}" destId="{3930AD76-7021-4ED6-A661-11286415F78B}" srcOrd="0" destOrd="0" presId="urn:microsoft.com/office/officeart/2005/8/layout/vList5"/>
    <dgm:cxn modelId="{E8D5C5A0-B78A-4789-8B8F-EF615513514A}" type="presParOf" srcId="{DCCC7D48-E683-42EF-96E8-2709E256D67C}" destId="{CA7C5A2B-5B25-47A6-94C9-0A614A1EDDE0}" srcOrd="1" destOrd="0" presId="urn:microsoft.com/office/officeart/2005/8/layout/vList5"/>
    <dgm:cxn modelId="{0C8C7FB0-B6CA-45FF-88BF-B270995BB43F}" type="presParOf" srcId="{CFC4677F-F5C0-413A-9084-9070BE192240}" destId="{3EC3A14D-B400-4E77-BBE1-4A48FB12FE98}" srcOrd="7" destOrd="0" presId="urn:microsoft.com/office/officeart/2005/8/layout/vList5"/>
    <dgm:cxn modelId="{F1B8F402-B7AC-4EEE-8468-764970679D80}" type="presParOf" srcId="{CFC4677F-F5C0-413A-9084-9070BE192240}" destId="{E9469197-7F30-4E18-918E-DB23B48BA2C0}" srcOrd="8" destOrd="0" presId="urn:microsoft.com/office/officeart/2005/8/layout/vList5"/>
    <dgm:cxn modelId="{554544BA-BBCF-4F0F-B866-19AE15495BA0}" type="presParOf" srcId="{E9469197-7F30-4E18-918E-DB23B48BA2C0}" destId="{767DEBB8-AAF9-48B2-9553-9972C03B914A}" srcOrd="0" destOrd="0" presId="urn:microsoft.com/office/officeart/2005/8/layout/vList5"/>
    <dgm:cxn modelId="{D7EE1383-DCA3-41BE-BA45-05EF6BE7A91F}" type="presParOf" srcId="{E9469197-7F30-4E18-918E-DB23B48BA2C0}" destId="{FEC41C52-748F-44F0-AB61-73472E2F6E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83D051-E26F-437D-B8CE-B2243BB700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857BC9-3983-435A-A0AA-A1DFF17D0BE1}">
      <dgm:prSet/>
      <dgm:spPr/>
      <dgm:t>
        <a:bodyPr/>
        <a:lstStyle/>
        <a:p>
          <a:pPr rtl="0"/>
          <a:r>
            <a:rPr lang="en-US" b="1" smtClean="0"/>
            <a:t>Creates “Services”</a:t>
          </a:r>
          <a:endParaRPr lang="en-US"/>
        </a:p>
      </dgm:t>
    </dgm:pt>
    <dgm:pt modelId="{A895C41B-18BF-4F27-BFA3-0E27850343E7}" type="parTrans" cxnId="{2D53B8D3-B4D2-43BC-BC2E-3290C23F17CF}">
      <dgm:prSet/>
      <dgm:spPr/>
      <dgm:t>
        <a:bodyPr/>
        <a:lstStyle/>
        <a:p>
          <a:endParaRPr lang="en-US"/>
        </a:p>
      </dgm:t>
    </dgm:pt>
    <dgm:pt modelId="{CD39E8B9-7AA4-4151-95C9-2384AC801041}" type="sibTrans" cxnId="{2D53B8D3-B4D2-43BC-BC2E-3290C23F17CF}">
      <dgm:prSet/>
      <dgm:spPr/>
      <dgm:t>
        <a:bodyPr/>
        <a:lstStyle/>
        <a:p>
          <a:endParaRPr lang="en-US"/>
        </a:p>
      </dgm:t>
    </dgm:pt>
    <dgm:pt modelId="{B77A3E15-A0AF-48B4-832A-ED67E6212B35}">
      <dgm:prSet/>
      <dgm:spPr/>
      <dgm:t>
        <a:bodyPr/>
        <a:lstStyle/>
        <a:p>
          <a:pPr rtl="0"/>
          <a:r>
            <a:rPr lang="en-US" smtClean="0"/>
            <a:t>Web Role</a:t>
          </a:r>
          <a:endParaRPr lang="en-US"/>
        </a:p>
      </dgm:t>
    </dgm:pt>
    <dgm:pt modelId="{9358E544-ACD1-4D4C-B440-77578BC5BA47}" type="parTrans" cxnId="{51982AFD-7CBF-4DC3-AF43-4B029FE57B1D}">
      <dgm:prSet/>
      <dgm:spPr/>
      <dgm:t>
        <a:bodyPr/>
        <a:lstStyle/>
        <a:p>
          <a:endParaRPr lang="en-US"/>
        </a:p>
      </dgm:t>
    </dgm:pt>
    <dgm:pt modelId="{84A92F46-D56C-4BA6-B627-49F00B7E609C}" type="sibTrans" cxnId="{51982AFD-7CBF-4DC3-AF43-4B029FE57B1D}">
      <dgm:prSet/>
      <dgm:spPr/>
      <dgm:t>
        <a:bodyPr/>
        <a:lstStyle/>
        <a:p>
          <a:endParaRPr lang="en-US"/>
        </a:p>
      </dgm:t>
    </dgm:pt>
    <dgm:pt modelId="{11546ABA-0599-48FA-A290-F65C7980A117}">
      <dgm:prSet/>
      <dgm:spPr/>
      <dgm:t>
        <a:bodyPr/>
        <a:lstStyle/>
        <a:p>
          <a:pPr rtl="0"/>
          <a:r>
            <a:rPr lang="en-US" smtClean="0"/>
            <a:t>Worker Role</a:t>
          </a:r>
          <a:endParaRPr lang="en-US"/>
        </a:p>
      </dgm:t>
    </dgm:pt>
    <dgm:pt modelId="{EBEF17E1-6F18-4ECA-9315-E8BEB6F5780E}" type="parTrans" cxnId="{8D769F49-C6E8-465C-85FC-D67B07CAAF8D}">
      <dgm:prSet/>
      <dgm:spPr/>
      <dgm:t>
        <a:bodyPr/>
        <a:lstStyle/>
        <a:p>
          <a:endParaRPr lang="en-US"/>
        </a:p>
      </dgm:t>
    </dgm:pt>
    <dgm:pt modelId="{3A676BD5-04B7-450C-BCC8-A9E972D675E3}" type="sibTrans" cxnId="{8D769F49-C6E8-465C-85FC-D67B07CAAF8D}">
      <dgm:prSet/>
      <dgm:spPr/>
      <dgm:t>
        <a:bodyPr/>
        <a:lstStyle/>
        <a:p>
          <a:endParaRPr lang="en-US"/>
        </a:p>
      </dgm:t>
    </dgm:pt>
    <dgm:pt modelId="{AD4D5873-FE01-4E30-9B0C-4EB5BFD093EC}">
      <dgm:prSet/>
      <dgm:spPr/>
      <dgm:t>
        <a:bodyPr/>
        <a:lstStyle/>
        <a:p>
          <a:pPr rtl="0"/>
          <a:r>
            <a:rPr lang="en-US" b="1" smtClean="0"/>
            <a:t>Deployment</a:t>
          </a:r>
          <a:endParaRPr lang="en-US"/>
        </a:p>
      </dgm:t>
    </dgm:pt>
    <dgm:pt modelId="{E33CD6B3-BFD2-4A5D-9922-EABDB7A93D45}" type="parTrans" cxnId="{ADF2C9CE-1847-4431-8B77-22C94AE523BD}">
      <dgm:prSet/>
      <dgm:spPr/>
      <dgm:t>
        <a:bodyPr/>
        <a:lstStyle/>
        <a:p>
          <a:endParaRPr lang="en-US"/>
        </a:p>
      </dgm:t>
    </dgm:pt>
    <dgm:pt modelId="{3EBE0C2F-2F5C-4874-A3D4-C731F2D8529C}" type="sibTrans" cxnId="{ADF2C9CE-1847-4431-8B77-22C94AE523BD}">
      <dgm:prSet/>
      <dgm:spPr/>
      <dgm:t>
        <a:bodyPr/>
        <a:lstStyle/>
        <a:p>
          <a:endParaRPr lang="en-US"/>
        </a:p>
      </dgm:t>
    </dgm:pt>
    <dgm:pt modelId="{4D90D495-AC1B-456E-B90E-CD0D63AF52B1}">
      <dgm:prSet/>
      <dgm:spPr/>
      <dgm:t>
        <a:bodyPr/>
        <a:lstStyle/>
        <a:p>
          <a:pPr rtl="0"/>
          <a:r>
            <a:rPr lang="en-US" smtClean="0"/>
            <a:t>Manual</a:t>
          </a:r>
          <a:endParaRPr lang="en-US"/>
        </a:p>
      </dgm:t>
    </dgm:pt>
    <dgm:pt modelId="{17D01B38-CACC-4A45-BF0A-9887C150177D}" type="parTrans" cxnId="{91C890CD-A6BC-4282-90D4-541862D191E9}">
      <dgm:prSet/>
      <dgm:spPr/>
      <dgm:t>
        <a:bodyPr/>
        <a:lstStyle/>
        <a:p>
          <a:endParaRPr lang="en-US"/>
        </a:p>
      </dgm:t>
    </dgm:pt>
    <dgm:pt modelId="{D016F05A-1B7E-4AC9-93C0-5203A574E5BD}" type="sibTrans" cxnId="{91C890CD-A6BC-4282-90D4-541862D191E9}">
      <dgm:prSet/>
      <dgm:spPr/>
      <dgm:t>
        <a:bodyPr/>
        <a:lstStyle/>
        <a:p>
          <a:endParaRPr lang="en-US"/>
        </a:p>
      </dgm:t>
    </dgm:pt>
    <dgm:pt modelId="{9ECFF682-38F3-47BA-AC7C-8AD6AF126300}">
      <dgm:prSet/>
      <dgm:spPr/>
      <dgm:t>
        <a:bodyPr/>
        <a:lstStyle/>
        <a:p>
          <a:pPr rtl="0"/>
          <a:r>
            <a:rPr lang="en-US" smtClean="0"/>
            <a:t>TFS</a:t>
          </a:r>
          <a:endParaRPr lang="en-US"/>
        </a:p>
      </dgm:t>
    </dgm:pt>
    <dgm:pt modelId="{8BFBA7A3-F876-4BA0-8A88-14A0D1F47240}" type="parTrans" cxnId="{6796D979-BD8F-4759-B86F-AA0F7E4D25A3}">
      <dgm:prSet/>
      <dgm:spPr/>
      <dgm:t>
        <a:bodyPr/>
        <a:lstStyle/>
        <a:p>
          <a:endParaRPr lang="en-US"/>
        </a:p>
      </dgm:t>
    </dgm:pt>
    <dgm:pt modelId="{C9EA1806-FB59-4097-80B0-027C2E7EF8F8}" type="sibTrans" cxnId="{6796D979-BD8F-4759-B86F-AA0F7E4D25A3}">
      <dgm:prSet/>
      <dgm:spPr/>
      <dgm:t>
        <a:bodyPr/>
        <a:lstStyle/>
        <a:p>
          <a:endParaRPr lang="en-US"/>
        </a:p>
      </dgm:t>
    </dgm:pt>
    <dgm:pt modelId="{026CB0E5-8FA1-42FE-BEC1-96D7FE092483}">
      <dgm:prSet/>
      <dgm:spPr/>
      <dgm:t>
        <a:bodyPr/>
        <a:lstStyle/>
        <a:p>
          <a:pPr rtl="0"/>
          <a:r>
            <a:rPr lang="en-US" b="1" smtClean="0"/>
            <a:t>Can access underlying virtual machines</a:t>
          </a:r>
          <a:endParaRPr lang="en-US"/>
        </a:p>
      </dgm:t>
    </dgm:pt>
    <dgm:pt modelId="{F78A5B2C-71F3-45B4-888A-650582ED2F91}" type="parTrans" cxnId="{F62AC247-7AA2-4E74-B86A-040F2C988EE9}">
      <dgm:prSet/>
      <dgm:spPr/>
      <dgm:t>
        <a:bodyPr/>
        <a:lstStyle/>
        <a:p>
          <a:endParaRPr lang="en-US"/>
        </a:p>
      </dgm:t>
    </dgm:pt>
    <dgm:pt modelId="{7C8CA8AF-DD66-4F1C-A9CD-E98F027C6212}" type="sibTrans" cxnId="{F62AC247-7AA2-4E74-B86A-040F2C988EE9}">
      <dgm:prSet/>
      <dgm:spPr/>
      <dgm:t>
        <a:bodyPr/>
        <a:lstStyle/>
        <a:p>
          <a:endParaRPr lang="en-US"/>
        </a:p>
      </dgm:t>
    </dgm:pt>
    <dgm:pt modelId="{2D2DE44D-0937-4A14-9140-3BB3EEA101CC}">
      <dgm:prSet/>
      <dgm:spPr/>
      <dgm:t>
        <a:bodyPr/>
        <a:lstStyle/>
        <a:p>
          <a:pPr rtl="0"/>
          <a:r>
            <a:rPr lang="en-US" b="1" smtClean="0"/>
            <a:t>Scaling</a:t>
          </a:r>
          <a:endParaRPr lang="en-US"/>
        </a:p>
      </dgm:t>
    </dgm:pt>
    <dgm:pt modelId="{77E63F84-9394-4C81-9E80-79BC61D97BF4}" type="parTrans" cxnId="{C7280ACA-1644-4D9C-860D-F4E8DCCE2906}">
      <dgm:prSet/>
      <dgm:spPr/>
      <dgm:t>
        <a:bodyPr/>
        <a:lstStyle/>
        <a:p>
          <a:endParaRPr lang="en-US"/>
        </a:p>
      </dgm:t>
    </dgm:pt>
    <dgm:pt modelId="{3AA551FA-0346-4E65-B377-B0DE16F935BF}" type="sibTrans" cxnId="{C7280ACA-1644-4D9C-860D-F4E8DCCE2906}">
      <dgm:prSet/>
      <dgm:spPr/>
      <dgm:t>
        <a:bodyPr/>
        <a:lstStyle/>
        <a:p>
          <a:endParaRPr lang="en-US"/>
        </a:p>
      </dgm:t>
    </dgm:pt>
    <dgm:pt modelId="{56380577-0549-4388-BAF4-2E1BF5D2DAC5}">
      <dgm:prSet/>
      <dgm:spPr/>
      <dgm:t>
        <a:bodyPr/>
        <a:lstStyle/>
        <a:p>
          <a:pPr rtl="0"/>
          <a:r>
            <a:rPr lang="en-US" smtClean="0"/>
            <a:t>Can setup to increate based on metrics</a:t>
          </a:r>
          <a:endParaRPr lang="en-US"/>
        </a:p>
      </dgm:t>
    </dgm:pt>
    <dgm:pt modelId="{5BDF6986-F220-4803-96B6-AF946321D382}" type="parTrans" cxnId="{D52EB682-304C-49BF-9405-AFC02AE62259}">
      <dgm:prSet/>
      <dgm:spPr/>
      <dgm:t>
        <a:bodyPr/>
        <a:lstStyle/>
        <a:p>
          <a:endParaRPr lang="en-US"/>
        </a:p>
      </dgm:t>
    </dgm:pt>
    <dgm:pt modelId="{CBCB45C0-A20E-4893-A2CE-ED0C6BD5ED85}" type="sibTrans" cxnId="{D52EB682-304C-49BF-9405-AFC02AE62259}">
      <dgm:prSet/>
      <dgm:spPr/>
      <dgm:t>
        <a:bodyPr/>
        <a:lstStyle/>
        <a:p>
          <a:endParaRPr lang="en-US"/>
        </a:p>
      </dgm:t>
    </dgm:pt>
    <dgm:pt modelId="{0232AE6B-55A1-4663-BC23-DB382E893792}">
      <dgm:prSet/>
      <dgm:spPr/>
      <dgm:t>
        <a:bodyPr/>
        <a:lstStyle/>
        <a:p>
          <a:pPr rtl="0"/>
          <a:r>
            <a:rPr lang="en-US" smtClean="0"/>
            <a:t>Scaling can change based on schedule</a:t>
          </a:r>
          <a:endParaRPr lang="en-US"/>
        </a:p>
      </dgm:t>
    </dgm:pt>
    <dgm:pt modelId="{53ED5A00-E2EF-429B-9CD2-1D09E4708B33}" type="parTrans" cxnId="{A7FE0476-45DF-42CD-BD9D-0EF4F2C731D8}">
      <dgm:prSet/>
      <dgm:spPr/>
      <dgm:t>
        <a:bodyPr/>
        <a:lstStyle/>
        <a:p>
          <a:endParaRPr lang="en-US"/>
        </a:p>
      </dgm:t>
    </dgm:pt>
    <dgm:pt modelId="{B6E79DB4-CEAC-4B23-9532-F050319CE61F}" type="sibTrans" cxnId="{A7FE0476-45DF-42CD-BD9D-0EF4F2C731D8}">
      <dgm:prSet/>
      <dgm:spPr/>
      <dgm:t>
        <a:bodyPr/>
        <a:lstStyle/>
        <a:p>
          <a:endParaRPr lang="en-US"/>
        </a:p>
      </dgm:t>
    </dgm:pt>
    <dgm:pt modelId="{F59121B9-5E02-496D-8FE0-FF4315BE17B3}">
      <dgm:prSet/>
      <dgm:spPr/>
      <dgm:t>
        <a:bodyPr/>
        <a:lstStyle/>
        <a:p>
          <a:pPr rtl="0"/>
          <a:r>
            <a:rPr lang="en-US" b="1" smtClean="0"/>
            <a:t>Day/Night</a:t>
          </a:r>
          <a:endParaRPr lang="en-US"/>
        </a:p>
      </dgm:t>
    </dgm:pt>
    <dgm:pt modelId="{87602C89-989C-466F-A54B-2412B54D373A}" type="parTrans" cxnId="{BC0C4550-B6BA-4E5D-A9A4-7A0F5127C5D0}">
      <dgm:prSet/>
      <dgm:spPr/>
      <dgm:t>
        <a:bodyPr/>
        <a:lstStyle/>
        <a:p>
          <a:endParaRPr lang="en-US"/>
        </a:p>
      </dgm:t>
    </dgm:pt>
    <dgm:pt modelId="{4FEDB402-D41D-4106-A6B3-BC969C2DC81B}" type="sibTrans" cxnId="{BC0C4550-B6BA-4E5D-A9A4-7A0F5127C5D0}">
      <dgm:prSet/>
      <dgm:spPr/>
      <dgm:t>
        <a:bodyPr/>
        <a:lstStyle/>
        <a:p>
          <a:endParaRPr lang="en-US"/>
        </a:p>
      </dgm:t>
    </dgm:pt>
    <dgm:pt modelId="{B33C784E-5A4F-4E9D-A6AE-EEEB8BA5D84D}">
      <dgm:prSet/>
      <dgm:spPr/>
      <dgm:t>
        <a:bodyPr/>
        <a:lstStyle/>
        <a:p>
          <a:pPr rtl="0"/>
          <a:r>
            <a:rPr lang="en-US" b="1" smtClean="0"/>
            <a:t>Week day/ Week end</a:t>
          </a:r>
          <a:endParaRPr lang="en-US"/>
        </a:p>
      </dgm:t>
    </dgm:pt>
    <dgm:pt modelId="{E28CD5EE-6D1A-4494-8D83-78523C120A79}" type="parTrans" cxnId="{88C4E0F4-721A-44E9-B576-602A85FA22A0}">
      <dgm:prSet/>
      <dgm:spPr/>
      <dgm:t>
        <a:bodyPr/>
        <a:lstStyle/>
        <a:p>
          <a:endParaRPr lang="en-US"/>
        </a:p>
      </dgm:t>
    </dgm:pt>
    <dgm:pt modelId="{F4D8503F-71DB-40E4-AE68-2848C641E9C9}" type="sibTrans" cxnId="{88C4E0F4-721A-44E9-B576-602A85FA22A0}">
      <dgm:prSet/>
      <dgm:spPr/>
      <dgm:t>
        <a:bodyPr/>
        <a:lstStyle/>
        <a:p>
          <a:endParaRPr lang="en-US"/>
        </a:p>
      </dgm:t>
    </dgm:pt>
    <dgm:pt modelId="{8644058D-9EA9-4C24-896C-7B0560661E42}">
      <dgm:prSet/>
      <dgm:spPr/>
      <dgm:t>
        <a:bodyPr/>
        <a:lstStyle/>
        <a:p>
          <a:pPr rtl="0"/>
          <a:r>
            <a:rPr lang="en-US" b="1" smtClean="0"/>
            <a:t>Data Ranges</a:t>
          </a:r>
          <a:endParaRPr lang="en-US"/>
        </a:p>
      </dgm:t>
    </dgm:pt>
    <dgm:pt modelId="{B329B1BE-7CD2-4248-AADE-84CED3749BB6}" type="parTrans" cxnId="{740815AA-2C29-47EB-B95B-7B8AF2F92F1C}">
      <dgm:prSet/>
      <dgm:spPr/>
      <dgm:t>
        <a:bodyPr/>
        <a:lstStyle/>
        <a:p>
          <a:endParaRPr lang="en-US"/>
        </a:p>
      </dgm:t>
    </dgm:pt>
    <dgm:pt modelId="{6ADBBD36-A57D-466F-8E4F-EBFFEDF135F1}" type="sibTrans" cxnId="{740815AA-2C29-47EB-B95B-7B8AF2F92F1C}">
      <dgm:prSet/>
      <dgm:spPr/>
      <dgm:t>
        <a:bodyPr/>
        <a:lstStyle/>
        <a:p>
          <a:endParaRPr lang="en-US"/>
        </a:p>
      </dgm:t>
    </dgm:pt>
    <dgm:pt modelId="{469F1586-950E-4D2B-9D7A-184E7E0B2102}" type="pres">
      <dgm:prSet presAssocID="{4B83D051-E26F-437D-B8CE-B2243BB700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F73548-3DC5-4CBD-9F68-069F98064979}" type="pres">
      <dgm:prSet presAssocID="{27857BC9-3983-435A-A0AA-A1DFF17D0B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82FA8-2ADD-43F3-B0DB-80ED92DEE1B9}" type="pres">
      <dgm:prSet presAssocID="{27857BC9-3983-435A-A0AA-A1DFF17D0BE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90772-E4C3-4BB2-B4E0-29D25C7883D1}" type="pres">
      <dgm:prSet presAssocID="{AD4D5873-FE01-4E30-9B0C-4EB5BFD093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588F3-B0A6-4FF8-AA3D-193C44136833}" type="pres">
      <dgm:prSet presAssocID="{AD4D5873-FE01-4E30-9B0C-4EB5BFD093E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C6879-4100-4A0C-9308-B78838CE5FA4}" type="pres">
      <dgm:prSet presAssocID="{026CB0E5-8FA1-42FE-BEC1-96D7FE09248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888CD-E767-4C73-9CB8-0D6040D201E3}" type="pres">
      <dgm:prSet presAssocID="{7C8CA8AF-DD66-4F1C-A9CD-E98F027C6212}" presName="spacer" presStyleCnt="0"/>
      <dgm:spPr/>
    </dgm:pt>
    <dgm:pt modelId="{1948B5D7-D6F9-408D-B765-58E001C58897}" type="pres">
      <dgm:prSet presAssocID="{2D2DE44D-0937-4A14-9140-3BB3EEA101C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5B0A1-F4AB-4053-BD8C-566F2B300B12}" type="pres">
      <dgm:prSet presAssocID="{2D2DE44D-0937-4A14-9140-3BB3EEA101C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82AFD-7CBF-4DC3-AF43-4B029FE57B1D}" srcId="{27857BC9-3983-435A-A0AA-A1DFF17D0BE1}" destId="{B77A3E15-A0AF-48B4-832A-ED67E6212B35}" srcOrd="0" destOrd="0" parTransId="{9358E544-ACD1-4D4C-B440-77578BC5BA47}" sibTransId="{84A92F46-D56C-4BA6-B627-49F00B7E609C}"/>
    <dgm:cxn modelId="{481C4DE8-0529-4C6B-B5E8-5A26D5BC6936}" type="presOf" srcId="{4D90D495-AC1B-456E-B90E-CD0D63AF52B1}" destId="{798588F3-B0A6-4FF8-AA3D-193C44136833}" srcOrd="0" destOrd="0" presId="urn:microsoft.com/office/officeart/2005/8/layout/vList2"/>
    <dgm:cxn modelId="{8D769F49-C6E8-465C-85FC-D67B07CAAF8D}" srcId="{27857BC9-3983-435A-A0AA-A1DFF17D0BE1}" destId="{11546ABA-0599-48FA-A290-F65C7980A117}" srcOrd="1" destOrd="0" parTransId="{EBEF17E1-6F18-4ECA-9315-E8BEB6F5780E}" sibTransId="{3A676BD5-04B7-450C-BCC8-A9E972D675E3}"/>
    <dgm:cxn modelId="{996BC621-9D79-4F7D-8E5C-F0451B413C47}" type="presOf" srcId="{11546ABA-0599-48FA-A290-F65C7980A117}" destId="{81782FA8-2ADD-43F3-B0DB-80ED92DEE1B9}" srcOrd="0" destOrd="1" presId="urn:microsoft.com/office/officeart/2005/8/layout/vList2"/>
    <dgm:cxn modelId="{37337557-DB53-43EA-98FD-A884D7E1D8F4}" type="presOf" srcId="{0232AE6B-55A1-4663-BC23-DB382E893792}" destId="{2EA5B0A1-F4AB-4053-BD8C-566F2B300B12}" srcOrd="0" destOrd="1" presId="urn:microsoft.com/office/officeart/2005/8/layout/vList2"/>
    <dgm:cxn modelId="{A7FE0476-45DF-42CD-BD9D-0EF4F2C731D8}" srcId="{2D2DE44D-0937-4A14-9140-3BB3EEA101CC}" destId="{0232AE6B-55A1-4663-BC23-DB382E893792}" srcOrd="1" destOrd="0" parTransId="{53ED5A00-E2EF-429B-9CD2-1D09E4708B33}" sibTransId="{B6E79DB4-CEAC-4B23-9532-F050319CE61F}"/>
    <dgm:cxn modelId="{740815AA-2C29-47EB-B95B-7B8AF2F92F1C}" srcId="{0232AE6B-55A1-4663-BC23-DB382E893792}" destId="{8644058D-9EA9-4C24-896C-7B0560661E42}" srcOrd="2" destOrd="0" parTransId="{B329B1BE-7CD2-4248-AADE-84CED3749BB6}" sibTransId="{6ADBBD36-A57D-466F-8E4F-EBFFEDF135F1}"/>
    <dgm:cxn modelId="{D209F6A5-D7C8-416B-88DC-F86977AD6920}" type="presOf" srcId="{2D2DE44D-0937-4A14-9140-3BB3EEA101CC}" destId="{1948B5D7-D6F9-408D-B765-58E001C58897}" srcOrd="0" destOrd="0" presId="urn:microsoft.com/office/officeart/2005/8/layout/vList2"/>
    <dgm:cxn modelId="{88C4E0F4-721A-44E9-B576-602A85FA22A0}" srcId="{0232AE6B-55A1-4663-BC23-DB382E893792}" destId="{B33C784E-5A4F-4E9D-A6AE-EEEB8BA5D84D}" srcOrd="1" destOrd="0" parTransId="{E28CD5EE-6D1A-4494-8D83-78523C120A79}" sibTransId="{F4D8503F-71DB-40E4-AE68-2848C641E9C9}"/>
    <dgm:cxn modelId="{D52EB682-304C-49BF-9405-AFC02AE62259}" srcId="{2D2DE44D-0937-4A14-9140-3BB3EEA101CC}" destId="{56380577-0549-4388-BAF4-2E1BF5D2DAC5}" srcOrd="0" destOrd="0" parTransId="{5BDF6986-F220-4803-96B6-AF946321D382}" sibTransId="{CBCB45C0-A20E-4893-A2CE-ED0C6BD5ED85}"/>
    <dgm:cxn modelId="{31F94A73-7CDF-4F85-B719-337015463F12}" type="presOf" srcId="{F59121B9-5E02-496D-8FE0-FF4315BE17B3}" destId="{2EA5B0A1-F4AB-4053-BD8C-566F2B300B12}" srcOrd="0" destOrd="2" presId="urn:microsoft.com/office/officeart/2005/8/layout/vList2"/>
    <dgm:cxn modelId="{A1F0CC44-FB46-4A2C-ACFA-DAF6792D89B3}" type="presOf" srcId="{9ECFF682-38F3-47BA-AC7C-8AD6AF126300}" destId="{798588F3-B0A6-4FF8-AA3D-193C44136833}" srcOrd="0" destOrd="1" presId="urn:microsoft.com/office/officeart/2005/8/layout/vList2"/>
    <dgm:cxn modelId="{0CE34624-7538-480B-A19B-C11F52C9C1D2}" type="presOf" srcId="{27857BC9-3983-435A-A0AA-A1DFF17D0BE1}" destId="{7AF73548-3DC5-4CBD-9F68-069F98064979}" srcOrd="0" destOrd="0" presId="urn:microsoft.com/office/officeart/2005/8/layout/vList2"/>
    <dgm:cxn modelId="{18442713-2296-4E44-A6BD-E8CB67CE0245}" type="presOf" srcId="{B77A3E15-A0AF-48B4-832A-ED67E6212B35}" destId="{81782FA8-2ADD-43F3-B0DB-80ED92DEE1B9}" srcOrd="0" destOrd="0" presId="urn:microsoft.com/office/officeart/2005/8/layout/vList2"/>
    <dgm:cxn modelId="{649F2AE2-D44C-424D-94D9-A6EE245B935D}" type="presOf" srcId="{AD4D5873-FE01-4E30-9B0C-4EB5BFD093EC}" destId="{BAE90772-E4C3-4BB2-B4E0-29D25C7883D1}" srcOrd="0" destOrd="0" presId="urn:microsoft.com/office/officeart/2005/8/layout/vList2"/>
    <dgm:cxn modelId="{6796D979-BD8F-4759-B86F-AA0F7E4D25A3}" srcId="{AD4D5873-FE01-4E30-9B0C-4EB5BFD093EC}" destId="{9ECFF682-38F3-47BA-AC7C-8AD6AF126300}" srcOrd="1" destOrd="0" parTransId="{8BFBA7A3-F876-4BA0-8A88-14A0D1F47240}" sibTransId="{C9EA1806-FB59-4097-80B0-027C2E7EF8F8}"/>
    <dgm:cxn modelId="{57957EA1-03A8-4E0B-8519-31FB3853A24E}" type="presOf" srcId="{4B83D051-E26F-437D-B8CE-B2243BB700A0}" destId="{469F1586-950E-4D2B-9D7A-184E7E0B2102}" srcOrd="0" destOrd="0" presId="urn:microsoft.com/office/officeart/2005/8/layout/vList2"/>
    <dgm:cxn modelId="{2B7E661A-6E80-4B8D-8DC1-8D4D8F58DEFA}" type="presOf" srcId="{56380577-0549-4388-BAF4-2E1BF5D2DAC5}" destId="{2EA5B0A1-F4AB-4053-BD8C-566F2B300B12}" srcOrd="0" destOrd="0" presId="urn:microsoft.com/office/officeart/2005/8/layout/vList2"/>
    <dgm:cxn modelId="{2D53B8D3-B4D2-43BC-BC2E-3290C23F17CF}" srcId="{4B83D051-E26F-437D-B8CE-B2243BB700A0}" destId="{27857BC9-3983-435A-A0AA-A1DFF17D0BE1}" srcOrd="0" destOrd="0" parTransId="{A895C41B-18BF-4F27-BFA3-0E27850343E7}" sibTransId="{CD39E8B9-7AA4-4151-95C9-2384AC801041}"/>
    <dgm:cxn modelId="{91C890CD-A6BC-4282-90D4-541862D191E9}" srcId="{AD4D5873-FE01-4E30-9B0C-4EB5BFD093EC}" destId="{4D90D495-AC1B-456E-B90E-CD0D63AF52B1}" srcOrd="0" destOrd="0" parTransId="{17D01B38-CACC-4A45-BF0A-9887C150177D}" sibTransId="{D016F05A-1B7E-4AC9-93C0-5203A574E5BD}"/>
    <dgm:cxn modelId="{ADF2C9CE-1847-4431-8B77-22C94AE523BD}" srcId="{4B83D051-E26F-437D-B8CE-B2243BB700A0}" destId="{AD4D5873-FE01-4E30-9B0C-4EB5BFD093EC}" srcOrd="1" destOrd="0" parTransId="{E33CD6B3-BFD2-4A5D-9922-EABDB7A93D45}" sibTransId="{3EBE0C2F-2F5C-4874-A3D4-C731F2D8529C}"/>
    <dgm:cxn modelId="{F62AC247-7AA2-4E74-B86A-040F2C988EE9}" srcId="{4B83D051-E26F-437D-B8CE-B2243BB700A0}" destId="{026CB0E5-8FA1-42FE-BEC1-96D7FE092483}" srcOrd="2" destOrd="0" parTransId="{F78A5B2C-71F3-45B4-888A-650582ED2F91}" sibTransId="{7C8CA8AF-DD66-4F1C-A9CD-E98F027C6212}"/>
    <dgm:cxn modelId="{5545F064-3AD3-429A-B100-187D4CFDE51D}" type="presOf" srcId="{026CB0E5-8FA1-42FE-BEC1-96D7FE092483}" destId="{007C6879-4100-4A0C-9308-B78838CE5FA4}" srcOrd="0" destOrd="0" presId="urn:microsoft.com/office/officeart/2005/8/layout/vList2"/>
    <dgm:cxn modelId="{BC0C4550-B6BA-4E5D-A9A4-7A0F5127C5D0}" srcId="{0232AE6B-55A1-4663-BC23-DB382E893792}" destId="{F59121B9-5E02-496D-8FE0-FF4315BE17B3}" srcOrd="0" destOrd="0" parTransId="{87602C89-989C-466F-A54B-2412B54D373A}" sibTransId="{4FEDB402-D41D-4106-A6B3-BC969C2DC81B}"/>
    <dgm:cxn modelId="{2A5785CD-BA8A-4778-8057-3344507F209D}" type="presOf" srcId="{8644058D-9EA9-4C24-896C-7B0560661E42}" destId="{2EA5B0A1-F4AB-4053-BD8C-566F2B300B12}" srcOrd="0" destOrd="4" presId="urn:microsoft.com/office/officeart/2005/8/layout/vList2"/>
    <dgm:cxn modelId="{0FD4BD76-415A-484B-B867-D3DE1F95866D}" type="presOf" srcId="{B33C784E-5A4F-4E9D-A6AE-EEEB8BA5D84D}" destId="{2EA5B0A1-F4AB-4053-BD8C-566F2B300B12}" srcOrd="0" destOrd="3" presId="urn:microsoft.com/office/officeart/2005/8/layout/vList2"/>
    <dgm:cxn modelId="{C7280ACA-1644-4D9C-860D-F4E8DCCE2906}" srcId="{4B83D051-E26F-437D-B8CE-B2243BB700A0}" destId="{2D2DE44D-0937-4A14-9140-3BB3EEA101CC}" srcOrd="3" destOrd="0" parTransId="{77E63F84-9394-4C81-9E80-79BC61D97BF4}" sibTransId="{3AA551FA-0346-4E65-B377-B0DE16F935BF}"/>
    <dgm:cxn modelId="{F3C930A8-99E9-49A6-9509-BCA5CD2462F8}" type="presParOf" srcId="{469F1586-950E-4D2B-9D7A-184E7E0B2102}" destId="{7AF73548-3DC5-4CBD-9F68-069F98064979}" srcOrd="0" destOrd="0" presId="urn:microsoft.com/office/officeart/2005/8/layout/vList2"/>
    <dgm:cxn modelId="{556AC388-491B-4793-9BEE-77B301F97B09}" type="presParOf" srcId="{469F1586-950E-4D2B-9D7A-184E7E0B2102}" destId="{81782FA8-2ADD-43F3-B0DB-80ED92DEE1B9}" srcOrd="1" destOrd="0" presId="urn:microsoft.com/office/officeart/2005/8/layout/vList2"/>
    <dgm:cxn modelId="{8BAAFC5F-B247-44F9-8609-A5C85EE47447}" type="presParOf" srcId="{469F1586-950E-4D2B-9D7A-184E7E0B2102}" destId="{BAE90772-E4C3-4BB2-B4E0-29D25C7883D1}" srcOrd="2" destOrd="0" presId="urn:microsoft.com/office/officeart/2005/8/layout/vList2"/>
    <dgm:cxn modelId="{3B8735AB-5612-4C55-ABD1-C3C33BB03596}" type="presParOf" srcId="{469F1586-950E-4D2B-9D7A-184E7E0B2102}" destId="{798588F3-B0A6-4FF8-AA3D-193C44136833}" srcOrd="3" destOrd="0" presId="urn:microsoft.com/office/officeart/2005/8/layout/vList2"/>
    <dgm:cxn modelId="{2DDDAAF2-603B-4B12-8913-72F28BAF9416}" type="presParOf" srcId="{469F1586-950E-4D2B-9D7A-184E7E0B2102}" destId="{007C6879-4100-4A0C-9308-B78838CE5FA4}" srcOrd="4" destOrd="0" presId="urn:microsoft.com/office/officeart/2005/8/layout/vList2"/>
    <dgm:cxn modelId="{0332351C-04EA-4D26-BE6B-826B4121531F}" type="presParOf" srcId="{469F1586-950E-4D2B-9D7A-184E7E0B2102}" destId="{FDD888CD-E767-4C73-9CB8-0D6040D201E3}" srcOrd="5" destOrd="0" presId="urn:microsoft.com/office/officeart/2005/8/layout/vList2"/>
    <dgm:cxn modelId="{ABF916E1-A281-4C1D-9DFF-4306F156E149}" type="presParOf" srcId="{469F1586-950E-4D2B-9D7A-184E7E0B2102}" destId="{1948B5D7-D6F9-408D-B765-58E001C58897}" srcOrd="6" destOrd="0" presId="urn:microsoft.com/office/officeart/2005/8/layout/vList2"/>
    <dgm:cxn modelId="{F08585F5-8566-45B4-A39A-7779557B6B43}" type="presParOf" srcId="{469F1586-950E-4D2B-9D7A-184E7E0B2102}" destId="{2EA5B0A1-F4AB-4053-BD8C-566F2B300B1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E7DFD-1609-424D-A103-D16B8F6FD0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243BA-53E8-4A5C-9477-260D0119D084}">
      <dgm:prSet/>
      <dgm:spPr/>
      <dgm:t>
        <a:bodyPr/>
        <a:lstStyle/>
        <a:p>
          <a:pPr rtl="0"/>
          <a:r>
            <a:rPr lang="en-US" b="1" smtClean="0"/>
            <a:t>Competitive costs</a:t>
          </a:r>
          <a:endParaRPr lang="en-US"/>
        </a:p>
      </dgm:t>
    </dgm:pt>
    <dgm:pt modelId="{FB637164-9A5A-444C-86AD-E231EA83DDA2}" type="parTrans" cxnId="{B5235C6B-6B50-4277-B935-3FDA597EECAD}">
      <dgm:prSet/>
      <dgm:spPr/>
      <dgm:t>
        <a:bodyPr/>
        <a:lstStyle/>
        <a:p>
          <a:endParaRPr lang="en-US"/>
        </a:p>
      </dgm:t>
    </dgm:pt>
    <dgm:pt modelId="{92761922-406E-4E6C-B11E-79F82C0A9544}" type="sibTrans" cxnId="{B5235C6B-6B50-4277-B935-3FDA597EECAD}">
      <dgm:prSet/>
      <dgm:spPr/>
      <dgm:t>
        <a:bodyPr/>
        <a:lstStyle/>
        <a:p>
          <a:endParaRPr lang="en-US"/>
        </a:p>
      </dgm:t>
    </dgm:pt>
    <dgm:pt modelId="{199B6013-F028-4C81-ABCB-1EEDA39198ED}">
      <dgm:prSet/>
      <dgm:spPr/>
      <dgm:t>
        <a:bodyPr/>
        <a:lstStyle/>
        <a:p>
          <a:pPr rtl="0"/>
          <a:r>
            <a:rPr lang="en-US" b="1" smtClean="0"/>
            <a:t>Moves infrastructure off the balance sheet</a:t>
          </a:r>
          <a:endParaRPr lang="en-US"/>
        </a:p>
      </dgm:t>
    </dgm:pt>
    <dgm:pt modelId="{DDF1FB12-3806-4F88-8FF6-BC9C24221F27}" type="parTrans" cxnId="{84887AAA-EDF0-486D-A753-3125434AAE02}">
      <dgm:prSet/>
      <dgm:spPr/>
      <dgm:t>
        <a:bodyPr/>
        <a:lstStyle/>
        <a:p>
          <a:endParaRPr lang="en-US"/>
        </a:p>
      </dgm:t>
    </dgm:pt>
    <dgm:pt modelId="{463B2A73-5C57-4A6F-BD58-1D4923218471}" type="sibTrans" cxnId="{84887AAA-EDF0-486D-A753-3125434AAE02}">
      <dgm:prSet/>
      <dgm:spPr/>
      <dgm:t>
        <a:bodyPr/>
        <a:lstStyle/>
        <a:p>
          <a:endParaRPr lang="en-US"/>
        </a:p>
      </dgm:t>
    </dgm:pt>
    <dgm:pt modelId="{8E0A7662-ED2F-453C-A6A9-B62D237AA043}">
      <dgm:prSet/>
      <dgm:spPr/>
      <dgm:t>
        <a:bodyPr/>
        <a:lstStyle/>
        <a:p>
          <a:pPr rtl="0"/>
          <a:r>
            <a:rPr lang="en-US" b="1" smtClean="0"/>
            <a:t>Easy to wind and unwind</a:t>
          </a:r>
          <a:endParaRPr lang="en-US"/>
        </a:p>
      </dgm:t>
    </dgm:pt>
    <dgm:pt modelId="{DC48709C-7708-420B-B7A7-BB7508306B69}" type="parTrans" cxnId="{C3011FCC-086E-4CC7-A272-CE9B20E03B3E}">
      <dgm:prSet/>
      <dgm:spPr/>
      <dgm:t>
        <a:bodyPr/>
        <a:lstStyle/>
        <a:p>
          <a:endParaRPr lang="en-US"/>
        </a:p>
      </dgm:t>
    </dgm:pt>
    <dgm:pt modelId="{5EE579E1-9868-4B85-BDAE-9B4E88AB93D4}" type="sibTrans" cxnId="{C3011FCC-086E-4CC7-A272-CE9B20E03B3E}">
      <dgm:prSet/>
      <dgm:spPr/>
      <dgm:t>
        <a:bodyPr/>
        <a:lstStyle/>
        <a:p>
          <a:endParaRPr lang="en-US"/>
        </a:p>
      </dgm:t>
    </dgm:pt>
    <dgm:pt modelId="{C1C2B95E-784D-491C-9B16-37F35A5BC980}">
      <dgm:prSet/>
      <dgm:spPr/>
      <dgm:t>
        <a:bodyPr/>
        <a:lstStyle/>
        <a:p>
          <a:pPr rtl="0"/>
          <a:r>
            <a:rPr lang="en-US" b="1" smtClean="0"/>
            <a:t>Removes time roadblocks when spinning up new services</a:t>
          </a:r>
          <a:endParaRPr lang="en-US"/>
        </a:p>
      </dgm:t>
    </dgm:pt>
    <dgm:pt modelId="{0E81C7DE-B2F5-46CD-95A7-98433F4D78DE}" type="parTrans" cxnId="{F3C490EE-72F3-449E-98D0-7C780BFD4E49}">
      <dgm:prSet/>
      <dgm:spPr/>
      <dgm:t>
        <a:bodyPr/>
        <a:lstStyle/>
        <a:p>
          <a:endParaRPr lang="en-US"/>
        </a:p>
      </dgm:t>
    </dgm:pt>
    <dgm:pt modelId="{1D080A59-B8EE-4382-8809-66B070824206}" type="sibTrans" cxnId="{F3C490EE-72F3-449E-98D0-7C780BFD4E49}">
      <dgm:prSet/>
      <dgm:spPr/>
      <dgm:t>
        <a:bodyPr/>
        <a:lstStyle/>
        <a:p>
          <a:endParaRPr lang="en-US"/>
        </a:p>
      </dgm:t>
    </dgm:pt>
    <dgm:pt modelId="{584776DD-C864-411A-B59A-5BAA6B75BE62}">
      <dgm:prSet/>
      <dgm:spPr/>
      <dgm:t>
        <a:bodyPr/>
        <a:lstStyle/>
        <a:p>
          <a:pPr rtl="0"/>
          <a:r>
            <a:rPr lang="en-US" b="1" smtClean="0"/>
            <a:t>Easy to access</a:t>
          </a:r>
          <a:endParaRPr lang="en-US"/>
        </a:p>
      </dgm:t>
    </dgm:pt>
    <dgm:pt modelId="{276C8F89-EEF1-4EB9-A0FE-DD8346AE1482}" type="parTrans" cxnId="{B31BC2AC-3DC8-42FE-AB19-6B35C01B3965}">
      <dgm:prSet/>
      <dgm:spPr/>
      <dgm:t>
        <a:bodyPr/>
        <a:lstStyle/>
        <a:p>
          <a:endParaRPr lang="en-US"/>
        </a:p>
      </dgm:t>
    </dgm:pt>
    <dgm:pt modelId="{722D8B40-F14A-49D0-BB88-468855F7B7CD}" type="sibTrans" cxnId="{B31BC2AC-3DC8-42FE-AB19-6B35C01B3965}">
      <dgm:prSet/>
      <dgm:spPr/>
      <dgm:t>
        <a:bodyPr/>
        <a:lstStyle/>
        <a:p>
          <a:endParaRPr lang="en-US"/>
        </a:p>
      </dgm:t>
    </dgm:pt>
    <dgm:pt modelId="{83964F76-05CC-4114-8988-25F528483A48}">
      <dgm:prSet/>
      <dgm:spPr/>
      <dgm:t>
        <a:bodyPr/>
        <a:lstStyle/>
        <a:p>
          <a:pPr rtl="0"/>
          <a:r>
            <a:rPr lang="en-US" b="1" smtClean="0"/>
            <a:t>Distributed data centers</a:t>
          </a:r>
          <a:endParaRPr lang="en-US"/>
        </a:p>
      </dgm:t>
    </dgm:pt>
    <dgm:pt modelId="{3FCCF95F-4432-4FFE-A832-0745123D8B44}" type="parTrans" cxnId="{78ACF02C-7418-4ABA-A93D-35B7B21A5CF2}">
      <dgm:prSet/>
      <dgm:spPr/>
      <dgm:t>
        <a:bodyPr/>
        <a:lstStyle/>
        <a:p>
          <a:endParaRPr lang="en-US"/>
        </a:p>
      </dgm:t>
    </dgm:pt>
    <dgm:pt modelId="{78AF4DAF-5074-47CD-AD58-826136A6454A}" type="sibTrans" cxnId="{78ACF02C-7418-4ABA-A93D-35B7B21A5CF2}">
      <dgm:prSet/>
      <dgm:spPr/>
      <dgm:t>
        <a:bodyPr/>
        <a:lstStyle/>
        <a:p>
          <a:endParaRPr lang="en-US"/>
        </a:p>
      </dgm:t>
    </dgm:pt>
    <dgm:pt modelId="{1EEDCCAB-6ABE-449B-AB4C-CFBBE89966D3}">
      <dgm:prSet/>
      <dgm:spPr/>
      <dgm:t>
        <a:bodyPr/>
        <a:lstStyle/>
        <a:p>
          <a:pPr rtl="0"/>
          <a:r>
            <a:rPr lang="en-US" b="1" dirty="0" smtClean="0"/>
            <a:t>Offers a level of redundancy not usually found in private clouds</a:t>
          </a:r>
          <a:endParaRPr lang="en-US" dirty="0"/>
        </a:p>
      </dgm:t>
    </dgm:pt>
    <dgm:pt modelId="{89BB490C-BEAB-444D-BE06-ABD9396195B8}" type="parTrans" cxnId="{60FE5873-09B5-4EEC-8A1A-F60F3934A341}">
      <dgm:prSet/>
      <dgm:spPr/>
      <dgm:t>
        <a:bodyPr/>
        <a:lstStyle/>
        <a:p>
          <a:endParaRPr lang="en-US"/>
        </a:p>
      </dgm:t>
    </dgm:pt>
    <dgm:pt modelId="{0638247E-8DA2-4868-9F46-0302AC3C3D8D}" type="sibTrans" cxnId="{60FE5873-09B5-4EEC-8A1A-F60F3934A341}">
      <dgm:prSet/>
      <dgm:spPr/>
      <dgm:t>
        <a:bodyPr/>
        <a:lstStyle/>
        <a:p>
          <a:endParaRPr lang="en-US"/>
        </a:p>
      </dgm:t>
    </dgm:pt>
    <dgm:pt modelId="{940A1DE8-1F4C-405C-9802-65173DC95127}">
      <dgm:prSet/>
      <dgm:spPr/>
      <dgm:t>
        <a:bodyPr/>
        <a:lstStyle/>
        <a:p>
          <a:pPr rtl="0"/>
          <a:r>
            <a:rPr lang="en-US" dirty="0" smtClean="0"/>
            <a:t>Ok, It’s cool – like really cool in a geeky kind of way</a:t>
          </a:r>
          <a:endParaRPr lang="en-US" dirty="0"/>
        </a:p>
      </dgm:t>
    </dgm:pt>
    <dgm:pt modelId="{186AD412-F08D-4683-944B-2BD90CFFDEDE}" type="parTrans" cxnId="{6B2D33ED-8FF6-4BF6-81FE-9F08AB808C51}">
      <dgm:prSet/>
      <dgm:spPr/>
      <dgm:t>
        <a:bodyPr/>
        <a:lstStyle/>
        <a:p>
          <a:endParaRPr lang="en-US"/>
        </a:p>
      </dgm:t>
    </dgm:pt>
    <dgm:pt modelId="{B9F431F3-1931-4167-9615-21863AB50E73}" type="sibTrans" cxnId="{6B2D33ED-8FF6-4BF6-81FE-9F08AB808C51}">
      <dgm:prSet/>
      <dgm:spPr/>
      <dgm:t>
        <a:bodyPr/>
        <a:lstStyle/>
        <a:p>
          <a:endParaRPr lang="en-US"/>
        </a:p>
      </dgm:t>
    </dgm:pt>
    <dgm:pt modelId="{44441BD1-C27F-4B74-B935-9185441C9A8D}" type="pres">
      <dgm:prSet presAssocID="{248E7DFD-1609-424D-A103-D16B8F6FD030}" presName="linear" presStyleCnt="0">
        <dgm:presLayoutVars>
          <dgm:animLvl val="lvl"/>
          <dgm:resizeHandles val="exact"/>
        </dgm:presLayoutVars>
      </dgm:prSet>
      <dgm:spPr/>
    </dgm:pt>
    <dgm:pt modelId="{3E214CD9-D22A-4516-93E5-70ADA807D775}" type="pres">
      <dgm:prSet presAssocID="{A92243BA-53E8-4A5C-9477-260D0119D08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03424C4-C362-4279-98F6-62065DF7DD3D}" type="pres">
      <dgm:prSet presAssocID="{92761922-406E-4E6C-B11E-79F82C0A9544}" presName="spacer" presStyleCnt="0"/>
      <dgm:spPr/>
    </dgm:pt>
    <dgm:pt modelId="{70A6A3C2-D9FB-4EE0-95DE-3F676295B787}" type="pres">
      <dgm:prSet presAssocID="{199B6013-F028-4C81-ABCB-1EEDA39198E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EDD7A02-A8F9-4DA7-84DC-33947C369D9D}" type="pres">
      <dgm:prSet presAssocID="{463B2A73-5C57-4A6F-BD58-1D4923218471}" presName="spacer" presStyleCnt="0"/>
      <dgm:spPr/>
    </dgm:pt>
    <dgm:pt modelId="{574A35CD-43F9-4156-9609-614DDFB00539}" type="pres">
      <dgm:prSet presAssocID="{8E0A7662-ED2F-453C-A6A9-B62D237AA04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E7E5801-A86C-444C-B9B9-F6B91BEDD4EC}" type="pres">
      <dgm:prSet presAssocID="{5EE579E1-9868-4B85-BDAE-9B4E88AB93D4}" presName="spacer" presStyleCnt="0"/>
      <dgm:spPr/>
    </dgm:pt>
    <dgm:pt modelId="{CF711D77-BD39-4FD6-A2CA-660CDC9F154E}" type="pres">
      <dgm:prSet presAssocID="{C1C2B95E-784D-491C-9B16-37F35A5BC98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979F639-AFEA-4D34-A4E5-0468A3683DAA}" type="pres">
      <dgm:prSet presAssocID="{1D080A59-B8EE-4382-8809-66B070824206}" presName="spacer" presStyleCnt="0"/>
      <dgm:spPr/>
    </dgm:pt>
    <dgm:pt modelId="{55970EFD-E4AE-40C2-9781-359E566A8919}" type="pres">
      <dgm:prSet presAssocID="{584776DD-C864-411A-B59A-5BAA6B75BE6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C0C4112-6C67-4007-9555-2A60AF2DC5E6}" type="pres">
      <dgm:prSet presAssocID="{722D8B40-F14A-49D0-BB88-468855F7B7CD}" presName="spacer" presStyleCnt="0"/>
      <dgm:spPr/>
    </dgm:pt>
    <dgm:pt modelId="{C5C9A483-3985-47A3-858D-EC34C5349438}" type="pres">
      <dgm:prSet presAssocID="{83964F76-05CC-4114-8988-25F528483A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96029A6-6A47-4041-81EC-3E1C55341DD9}" type="pres">
      <dgm:prSet presAssocID="{78AF4DAF-5074-47CD-AD58-826136A6454A}" presName="spacer" presStyleCnt="0"/>
      <dgm:spPr/>
    </dgm:pt>
    <dgm:pt modelId="{6C416E96-AE62-4D45-BD56-17202FCF329C}" type="pres">
      <dgm:prSet presAssocID="{1EEDCCAB-6ABE-449B-AB4C-CFBBE89966D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A2263A0-D74D-409F-B7B0-040D356D443A}" type="pres">
      <dgm:prSet presAssocID="{0638247E-8DA2-4868-9F46-0302AC3C3D8D}" presName="spacer" presStyleCnt="0"/>
      <dgm:spPr/>
    </dgm:pt>
    <dgm:pt modelId="{905CF891-3CF0-4E5E-AF83-6B38F32BE19C}" type="pres">
      <dgm:prSet presAssocID="{940A1DE8-1F4C-405C-9802-65173DC9512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D1331-AB8C-4531-A2AE-CFEB8465DE69}" type="presOf" srcId="{C1C2B95E-784D-491C-9B16-37F35A5BC980}" destId="{CF711D77-BD39-4FD6-A2CA-660CDC9F154E}" srcOrd="0" destOrd="0" presId="urn:microsoft.com/office/officeart/2005/8/layout/vList2"/>
    <dgm:cxn modelId="{C3011FCC-086E-4CC7-A272-CE9B20E03B3E}" srcId="{248E7DFD-1609-424D-A103-D16B8F6FD030}" destId="{8E0A7662-ED2F-453C-A6A9-B62D237AA043}" srcOrd="2" destOrd="0" parTransId="{DC48709C-7708-420B-B7A7-BB7508306B69}" sibTransId="{5EE579E1-9868-4B85-BDAE-9B4E88AB93D4}"/>
    <dgm:cxn modelId="{B31BC2AC-3DC8-42FE-AB19-6B35C01B3965}" srcId="{248E7DFD-1609-424D-A103-D16B8F6FD030}" destId="{584776DD-C864-411A-B59A-5BAA6B75BE62}" srcOrd="4" destOrd="0" parTransId="{276C8F89-EEF1-4EB9-A0FE-DD8346AE1482}" sibTransId="{722D8B40-F14A-49D0-BB88-468855F7B7CD}"/>
    <dgm:cxn modelId="{38E6A0F6-4DC6-4833-9A3F-4C29E407E93D}" type="presOf" srcId="{940A1DE8-1F4C-405C-9802-65173DC95127}" destId="{905CF891-3CF0-4E5E-AF83-6B38F32BE19C}" srcOrd="0" destOrd="0" presId="urn:microsoft.com/office/officeart/2005/8/layout/vList2"/>
    <dgm:cxn modelId="{60FE5873-09B5-4EEC-8A1A-F60F3934A341}" srcId="{248E7DFD-1609-424D-A103-D16B8F6FD030}" destId="{1EEDCCAB-6ABE-449B-AB4C-CFBBE89966D3}" srcOrd="6" destOrd="0" parTransId="{89BB490C-BEAB-444D-BE06-ABD9396195B8}" sibTransId="{0638247E-8DA2-4868-9F46-0302AC3C3D8D}"/>
    <dgm:cxn modelId="{84887AAA-EDF0-486D-A753-3125434AAE02}" srcId="{248E7DFD-1609-424D-A103-D16B8F6FD030}" destId="{199B6013-F028-4C81-ABCB-1EEDA39198ED}" srcOrd="1" destOrd="0" parTransId="{DDF1FB12-3806-4F88-8FF6-BC9C24221F27}" sibTransId="{463B2A73-5C57-4A6F-BD58-1D4923218471}"/>
    <dgm:cxn modelId="{4271076B-1932-43A8-8A50-B8AA163D1AC2}" type="presOf" srcId="{8E0A7662-ED2F-453C-A6A9-B62D237AA043}" destId="{574A35CD-43F9-4156-9609-614DDFB00539}" srcOrd="0" destOrd="0" presId="urn:microsoft.com/office/officeart/2005/8/layout/vList2"/>
    <dgm:cxn modelId="{6B2D33ED-8FF6-4BF6-81FE-9F08AB808C51}" srcId="{248E7DFD-1609-424D-A103-D16B8F6FD030}" destId="{940A1DE8-1F4C-405C-9802-65173DC95127}" srcOrd="7" destOrd="0" parTransId="{186AD412-F08D-4683-944B-2BD90CFFDEDE}" sibTransId="{B9F431F3-1931-4167-9615-21863AB50E73}"/>
    <dgm:cxn modelId="{78ACF02C-7418-4ABA-A93D-35B7B21A5CF2}" srcId="{248E7DFD-1609-424D-A103-D16B8F6FD030}" destId="{83964F76-05CC-4114-8988-25F528483A48}" srcOrd="5" destOrd="0" parTransId="{3FCCF95F-4432-4FFE-A832-0745123D8B44}" sibTransId="{78AF4DAF-5074-47CD-AD58-826136A6454A}"/>
    <dgm:cxn modelId="{E15BE94C-4A62-4A98-8A52-145A9FB9D986}" type="presOf" srcId="{248E7DFD-1609-424D-A103-D16B8F6FD030}" destId="{44441BD1-C27F-4B74-B935-9185441C9A8D}" srcOrd="0" destOrd="0" presId="urn:microsoft.com/office/officeart/2005/8/layout/vList2"/>
    <dgm:cxn modelId="{B20FCC4F-65CB-41D1-9017-864B55BF9730}" type="presOf" srcId="{199B6013-F028-4C81-ABCB-1EEDA39198ED}" destId="{70A6A3C2-D9FB-4EE0-95DE-3F676295B787}" srcOrd="0" destOrd="0" presId="urn:microsoft.com/office/officeart/2005/8/layout/vList2"/>
    <dgm:cxn modelId="{5095ECC9-0B4B-41CF-9690-9B7339EE3F00}" type="presOf" srcId="{A92243BA-53E8-4A5C-9477-260D0119D084}" destId="{3E214CD9-D22A-4516-93E5-70ADA807D775}" srcOrd="0" destOrd="0" presId="urn:microsoft.com/office/officeart/2005/8/layout/vList2"/>
    <dgm:cxn modelId="{B5235C6B-6B50-4277-B935-3FDA597EECAD}" srcId="{248E7DFD-1609-424D-A103-D16B8F6FD030}" destId="{A92243BA-53E8-4A5C-9477-260D0119D084}" srcOrd="0" destOrd="0" parTransId="{FB637164-9A5A-444C-86AD-E231EA83DDA2}" sibTransId="{92761922-406E-4E6C-B11E-79F82C0A9544}"/>
    <dgm:cxn modelId="{F3C490EE-72F3-449E-98D0-7C780BFD4E49}" srcId="{248E7DFD-1609-424D-A103-D16B8F6FD030}" destId="{C1C2B95E-784D-491C-9B16-37F35A5BC980}" srcOrd="3" destOrd="0" parTransId="{0E81C7DE-B2F5-46CD-95A7-98433F4D78DE}" sibTransId="{1D080A59-B8EE-4382-8809-66B070824206}"/>
    <dgm:cxn modelId="{660A1A86-FF61-4DAA-871E-4799411A436B}" type="presOf" srcId="{1EEDCCAB-6ABE-449B-AB4C-CFBBE89966D3}" destId="{6C416E96-AE62-4D45-BD56-17202FCF329C}" srcOrd="0" destOrd="0" presId="urn:microsoft.com/office/officeart/2005/8/layout/vList2"/>
    <dgm:cxn modelId="{145BD227-8277-4E62-9FC9-25384D94DC3B}" type="presOf" srcId="{584776DD-C864-411A-B59A-5BAA6B75BE62}" destId="{55970EFD-E4AE-40C2-9781-359E566A8919}" srcOrd="0" destOrd="0" presId="urn:microsoft.com/office/officeart/2005/8/layout/vList2"/>
    <dgm:cxn modelId="{97C372B2-A6E4-4C38-858B-662FE768485B}" type="presOf" srcId="{83964F76-05CC-4114-8988-25F528483A48}" destId="{C5C9A483-3985-47A3-858D-EC34C5349438}" srcOrd="0" destOrd="0" presId="urn:microsoft.com/office/officeart/2005/8/layout/vList2"/>
    <dgm:cxn modelId="{E9445F11-477A-48A3-8E21-F954FC953158}" type="presParOf" srcId="{44441BD1-C27F-4B74-B935-9185441C9A8D}" destId="{3E214CD9-D22A-4516-93E5-70ADA807D775}" srcOrd="0" destOrd="0" presId="urn:microsoft.com/office/officeart/2005/8/layout/vList2"/>
    <dgm:cxn modelId="{CCD5AB8B-DA6F-41F9-8F3C-11F7D4717024}" type="presParOf" srcId="{44441BD1-C27F-4B74-B935-9185441C9A8D}" destId="{A03424C4-C362-4279-98F6-62065DF7DD3D}" srcOrd="1" destOrd="0" presId="urn:microsoft.com/office/officeart/2005/8/layout/vList2"/>
    <dgm:cxn modelId="{763CEA3C-B2BF-4B3A-9380-CF80B5D286FB}" type="presParOf" srcId="{44441BD1-C27F-4B74-B935-9185441C9A8D}" destId="{70A6A3C2-D9FB-4EE0-95DE-3F676295B787}" srcOrd="2" destOrd="0" presId="urn:microsoft.com/office/officeart/2005/8/layout/vList2"/>
    <dgm:cxn modelId="{D03797FE-3DE0-435D-AF4B-6A1674C2311E}" type="presParOf" srcId="{44441BD1-C27F-4B74-B935-9185441C9A8D}" destId="{DEDD7A02-A8F9-4DA7-84DC-33947C369D9D}" srcOrd="3" destOrd="0" presId="urn:microsoft.com/office/officeart/2005/8/layout/vList2"/>
    <dgm:cxn modelId="{AC2B0E5B-9772-4810-AEA9-A55C3AC94F46}" type="presParOf" srcId="{44441BD1-C27F-4B74-B935-9185441C9A8D}" destId="{574A35CD-43F9-4156-9609-614DDFB00539}" srcOrd="4" destOrd="0" presId="urn:microsoft.com/office/officeart/2005/8/layout/vList2"/>
    <dgm:cxn modelId="{465EC64B-9873-4041-A2CE-455E898270D8}" type="presParOf" srcId="{44441BD1-C27F-4B74-B935-9185441C9A8D}" destId="{7E7E5801-A86C-444C-B9B9-F6B91BEDD4EC}" srcOrd="5" destOrd="0" presId="urn:microsoft.com/office/officeart/2005/8/layout/vList2"/>
    <dgm:cxn modelId="{59E3622D-E14C-4789-B2B5-257BAC8EC2C0}" type="presParOf" srcId="{44441BD1-C27F-4B74-B935-9185441C9A8D}" destId="{CF711D77-BD39-4FD6-A2CA-660CDC9F154E}" srcOrd="6" destOrd="0" presId="urn:microsoft.com/office/officeart/2005/8/layout/vList2"/>
    <dgm:cxn modelId="{62BC7872-C8BA-4228-9753-FCB743046574}" type="presParOf" srcId="{44441BD1-C27F-4B74-B935-9185441C9A8D}" destId="{E979F639-AFEA-4D34-A4E5-0468A3683DAA}" srcOrd="7" destOrd="0" presId="urn:microsoft.com/office/officeart/2005/8/layout/vList2"/>
    <dgm:cxn modelId="{EDC66735-3B03-4758-A76A-45FEBC1B76A9}" type="presParOf" srcId="{44441BD1-C27F-4B74-B935-9185441C9A8D}" destId="{55970EFD-E4AE-40C2-9781-359E566A8919}" srcOrd="8" destOrd="0" presId="urn:microsoft.com/office/officeart/2005/8/layout/vList2"/>
    <dgm:cxn modelId="{755F03DA-E713-4026-8E2D-C77D118A7FBB}" type="presParOf" srcId="{44441BD1-C27F-4B74-B935-9185441C9A8D}" destId="{DC0C4112-6C67-4007-9555-2A60AF2DC5E6}" srcOrd="9" destOrd="0" presId="urn:microsoft.com/office/officeart/2005/8/layout/vList2"/>
    <dgm:cxn modelId="{3BA7D664-1C94-4CF1-B290-B3F24A128F7C}" type="presParOf" srcId="{44441BD1-C27F-4B74-B935-9185441C9A8D}" destId="{C5C9A483-3985-47A3-858D-EC34C5349438}" srcOrd="10" destOrd="0" presId="urn:microsoft.com/office/officeart/2005/8/layout/vList2"/>
    <dgm:cxn modelId="{BBA1FD50-4F24-4B62-ABDA-8CBC8F333309}" type="presParOf" srcId="{44441BD1-C27F-4B74-B935-9185441C9A8D}" destId="{996029A6-6A47-4041-81EC-3E1C55341DD9}" srcOrd="11" destOrd="0" presId="urn:microsoft.com/office/officeart/2005/8/layout/vList2"/>
    <dgm:cxn modelId="{48AFB746-91C0-42EB-81B1-A718EFAE5332}" type="presParOf" srcId="{44441BD1-C27F-4B74-B935-9185441C9A8D}" destId="{6C416E96-AE62-4D45-BD56-17202FCF329C}" srcOrd="12" destOrd="0" presId="urn:microsoft.com/office/officeart/2005/8/layout/vList2"/>
    <dgm:cxn modelId="{021015BF-D3E8-4CBC-8417-ED1598E40135}" type="presParOf" srcId="{44441BD1-C27F-4B74-B935-9185441C9A8D}" destId="{0A2263A0-D74D-409F-B7B0-040D356D443A}" srcOrd="13" destOrd="0" presId="urn:microsoft.com/office/officeart/2005/8/layout/vList2"/>
    <dgm:cxn modelId="{FE5AB2C6-6E68-44CE-8052-7FAA292AF0B6}" type="presParOf" srcId="{44441BD1-C27F-4B74-B935-9185441C9A8D}" destId="{905CF891-3CF0-4E5E-AF83-6B38F32BE19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1582-0BD5-4778-B541-04D9058DB9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8CD692-D2BE-4800-83B7-50160F245543}">
      <dgm:prSet/>
      <dgm:spPr/>
      <dgm:t>
        <a:bodyPr/>
        <a:lstStyle/>
        <a:p>
          <a:pPr rtl="0"/>
          <a:r>
            <a:rPr lang="en-US" b="1" smtClean="0"/>
            <a:t>Azure uptime is 99.9%</a:t>
          </a:r>
          <a:endParaRPr lang="en-US"/>
        </a:p>
      </dgm:t>
    </dgm:pt>
    <dgm:pt modelId="{42FAFC99-C843-4F92-B101-E6EE0AE06145}" type="parTrans" cxnId="{3690BB87-1566-49B5-B1AB-5557898E86F2}">
      <dgm:prSet/>
      <dgm:spPr/>
      <dgm:t>
        <a:bodyPr/>
        <a:lstStyle/>
        <a:p>
          <a:endParaRPr lang="en-US"/>
        </a:p>
      </dgm:t>
    </dgm:pt>
    <dgm:pt modelId="{3619A46A-0765-43B3-BCD6-05B5A220198F}" type="sibTrans" cxnId="{3690BB87-1566-49B5-B1AB-5557898E86F2}">
      <dgm:prSet/>
      <dgm:spPr/>
      <dgm:t>
        <a:bodyPr/>
        <a:lstStyle/>
        <a:p>
          <a:endParaRPr lang="en-US"/>
        </a:p>
      </dgm:t>
    </dgm:pt>
    <dgm:pt modelId="{2C446CF0-95D7-48EB-BC22-8D140D96063C}">
      <dgm:prSet/>
      <dgm:spPr/>
      <dgm:t>
        <a:bodyPr/>
        <a:lstStyle/>
        <a:p>
          <a:pPr rtl="0"/>
          <a:r>
            <a:rPr lang="en-US" b="1" smtClean="0"/>
            <a:t>8.76 hours down per year – max</a:t>
          </a:r>
          <a:endParaRPr lang="en-US"/>
        </a:p>
      </dgm:t>
    </dgm:pt>
    <dgm:pt modelId="{DC744CA7-B600-489E-858D-B0BD63FCA212}" type="parTrans" cxnId="{5317A74B-C807-47D8-A01B-32ACDA02D6F5}">
      <dgm:prSet/>
      <dgm:spPr/>
      <dgm:t>
        <a:bodyPr/>
        <a:lstStyle/>
        <a:p>
          <a:endParaRPr lang="en-US"/>
        </a:p>
      </dgm:t>
    </dgm:pt>
    <dgm:pt modelId="{B282E926-F1CA-4015-9401-7FE5C93F21CD}" type="sibTrans" cxnId="{5317A74B-C807-47D8-A01B-32ACDA02D6F5}">
      <dgm:prSet/>
      <dgm:spPr/>
      <dgm:t>
        <a:bodyPr/>
        <a:lstStyle/>
        <a:p>
          <a:endParaRPr lang="en-US"/>
        </a:p>
      </dgm:t>
    </dgm:pt>
    <dgm:pt modelId="{A39AE1BA-E59F-431A-8BF1-4C0CE34EAB73}">
      <dgm:prSet/>
      <dgm:spPr/>
      <dgm:t>
        <a:bodyPr/>
        <a:lstStyle/>
        <a:p>
          <a:pPr rtl="0"/>
          <a:r>
            <a:rPr lang="en-US" b="1" smtClean="0"/>
            <a:t>If you currently don’t track your availability you probably have no more than 95% uptime</a:t>
          </a:r>
          <a:endParaRPr lang="en-US"/>
        </a:p>
      </dgm:t>
    </dgm:pt>
    <dgm:pt modelId="{8BFF36B8-76BC-45C0-8FFC-EC02552C3A76}" type="parTrans" cxnId="{5DF109CF-D9A5-42DB-8A49-B5F7CE3C0BFF}">
      <dgm:prSet/>
      <dgm:spPr/>
      <dgm:t>
        <a:bodyPr/>
        <a:lstStyle/>
        <a:p>
          <a:endParaRPr lang="en-US"/>
        </a:p>
      </dgm:t>
    </dgm:pt>
    <dgm:pt modelId="{211D1D0C-90FB-43DA-9901-E5B0F91585BA}" type="sibTrans" cxnId="{5DF109CF-D9A5-42DB-8A49-B5F7CE3C0BFF}">
      <dgm:prSet/>
      <dgm:spPr/>
      <dgm:t>
        <a:bodyPr/>
        <a:lstStyle/>
        <a:p>
          <a:endParaRPr lang="en-US"/>
        </a:p>
      </dgm:t>
    </dgm:pt>
    <dgm:pt modelId="{7CAC91F0-B606-4A12-8A7D-375D2CA136FC}" type="pres">
      <dgm:prSet presAssocID="{BDAE1582-0BD5-4778-B541-04D9058DB9ED}" presName="linear" presStyleCnt="0">
        <dgm:presLayoutVars>
          <dgm:animLvl val="lvl"/>
          <dgm:resizeHandles val="exact"/>
        </dgm:presLayoutVars>
      </dgm:prSet>
      <dgm:spPr/>
    </dgm:pt>
    <dgm:pt modelId="{A1F26B3D-8178-41C7-961B-CCB42B22D747}" type="pres">
      <dgm:prSet presAssocID="{588CD692-D2BE-4800-83B7-50160F2455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479066-1C01-4371-9B43-5A1388BFE59E}" type="pres">
      <dgm:prSet presAssocID="{3619A46A-0765-43B3-BCD6-05B5A220198F}" presName="spacer" presStyleCnt="0"/>
      <dgm:spPr/>
    </dgm:pt>
    <dgm:pt modelId="{6CDD8903-E51F-49D0-A151-73E2BF2377D2}" type="pres">
      <dgm:prSet presAssocID="{2C446CF0-95D7-48EB-BC22-8D140D9606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7F2C04-99F8-4ACD-A199-F683AE35BCD0}" type="pres">
      <dgm:prSet presAssocID="{B282E926-F1CA-4015-9401-7FE5C93F21CD}" presName="spacer" presStyleCnt="0"/>
      <dgm:spPr/>
    </dgm:pt>
    <dgm:pt modelId="{0171EF85-4020-4934-A127-9DFECA61D0BD}" type="pres">
      <dgm:prSet presAssocID="{A39AE1BA-E59F-431A-8BF1-4C0CE34EAB7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464C29-36BD-495A-811C-48703B2A5919}" type="presOf" srcId="{BDAE1582-0BD5-4778-B541-04D9058DB9ED}" destId="{7CAC91F0-B606-4A12-8A7D-375D2CA136FC}" srcOrd="0" destOrd="0" presId="urn:microsoft.com/office/officeart/2005/8/layout/vList2"/>
    <dgm:cxn modelId="{3C5A996A-3D9F-46A0-9661-C22D3C112818}" type="presOf" srcId="{2C446CF0-95D7-48EB-BC22-8D140D96063C}" destId="{6CDD8903-E51F-49D0-A151-73E2BF2377D2}" srcOrd="0" destOrd="0" presId="urn:microsoft.com/office/officeart/2005/8/layout/vList2"/>
    <dgm:cxn modelId="{5DF109CF-D9A5-42DB-8A49-B5F7CE3C0BFF}" srcId="{BDAE1582-0BD5-4778-B541-04D9058DB9ED}" destId="{A39AE1BA-E59F-431A-8BF1-4C0CE34EAB73}" srcOrd="2" destOrd="0" parTransId="{8BFF36B8-76BC-45C0-8FFC-EC02552C3A76}" sibTransId="{211D1D0C-90FB-43DA-9901-E5B0F91585BA}"/>
    <dgm:cxn modelId="{30357B21-ECAC-4DB7-9A56-93ECDB34D76A}" type="presOf" srcId="{A39AE1BA-E59F-431A-8BF1-4C0CE34EAB73}" destId="{0171EF85-4020-4934-A127-9DFECA61D0BD}" srcOrd="0" destOrd="0" presId="urn:microsoft.com/office/officeart/2005/8/layout/vList2"/>
    <dgm:cxn modelId="{3690BB87-1566-49B5-B1AB-5557898E86F2}" srcId="{BDAE1582-0BD5-4778-B541-04D9058DB9ED}" destId="{588CD692-D2BE-4800-83B7-50160F245543}" srcOrd="0" destOrd="0" parTransId="{42FAFC99-C843-4F92-B101-E6EE0AE06145}" sibTransId="{3619A46A-0765-43B3-BCD6-05B5A220198F}"/>
    <dgm:cxn modelId="{5317A74B-C807-47D8-A01B-32ACDA02D6F5}" srcId="{BDAE1582-0BD5-4778-B541-04D9058DB9ED}" destId="{2C446CF0-95D7-48EB-BC22-8D140D96063C}" srcOrd="1" destOrd="0" parTransId="{DC744CA7-B600-489E-858D-B0BD63FCA212}" sibTransId="{B282E926-F1CA-4015-9401-7FE5C93F21CD}"/>
    <dgm:cxn modelId="{D7CA740E-2C75-4165-95B7-C30E6D9FF932}" type="presOf" srcId="{588CD692-D2BE-4800-83B7-50160F245543}" destId="{A1F26B3D-8178-41C7-961B-CCB42B22D747}" srcOrd="0" destOrd="0" presId="urn:microsoft.com/office/officeart/2005/8/layout/vList2"/>
    <dgm:cxn modelId="{A4620887-5971-4C40-9C1A-42FC366569D8}" type="presParOf" srcId="{7CAC91F0-B606-4A12-8A7D-375D2CA136FC}" destId="{A1F26B3D-8178-41C7-961B-CCB42B22D747}" srcOrd="0" destOrd="0" presId="urn:microsoft.com/office/officeart/2005/8/layout/vList2"/>
    <dgm:cxn modelId="{37A62745-A447-49FA-AA5A-E25D589F5653}" type="presParOf" srcId="{7CAC91F0-B606-4A12-8A7D-375D2CA136FC}" destId="{EA479066-1C01-4371-9B43-5A1388BFE59E}" srcOrd="1" destOrd="0" presId="urn:microsoft.com/office/officeart/2005/8/layout/vList2"/>
    <dgm:cxn modelId="{1C2BBBB0-2389-4DE7-8E96-84403044C457}" type="presParOf" srcId="{7CAC91F0-B606-4A12-8A7D-375D2CA136FC}" destId="{6CDD8903-E51F-49D0-A151-73E2BF2377D2}" srcOrd="2" destOrd="0" presId="urn:microsoft.com/office/officeart/2005/8/layout/vList2"/>
    <dgm:cxn modelId="{C3512E5D-7038-4416-87F8-1BD1077AF9A7}" type="presParOf" srcId="{7CAC91F0-B606-4A12-8A7D-375D2CA136FC}" destId="{A47F2C04-99F8-4ACD-A199-F683AE35BCD0}" srcOrd="3" destOrd="0" presId="urn:microsoft.com/office/officeart/2005/8/layout/vList2"/>
    <dgm:cxn modelId="{197D30BC-E1EA-4E80-A312-8F5C4144FF5F}" type="presParOf" srcId="{7CAC91F0-B606-4A12-8A7D-375D2CA136FC}" destId="{0171EF85-4020-4934-A127-9DFECA61D0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D03DB8-39D2-4EE4-8849-A50437F8A680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60BEDA-A1D3-49E4-81B6-72453C440D26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Long setup and cycle times</a:t>
          </a:r>
          <a:endParaRPr lang="en-US" sz="1400" b="1" dirty="0">
            <a:solidFill>
              <a:schemeClr val="bg1"/>
            </a:solidFill>
          </a:endParaRPr>
        </a:p>
      </dgm:t>
    </dgm:pt>
    <dgm:pt modelId="{11D8FEB5-4689-4435-BAA1-94C90D122BF8}" type="parTrans" cxnId="{3EE2D28E-FADD-4EAA-8492-13471E0C53F3}">
      <dgm:prSet/>
      <dgm:spPr/>
      <dgm:t>
        <a:bodyPr/>
        <a:lstStyle/>
        <a:p>
          <a:endParaRPr lang="en-US" sz="1600" b="1"/>
        </a:p>
      </dgm:t>
    </dgm:pt>
    <dgm:pt modelId="{F8F55B0F-2081-4CAF-8EE3-24E370148D3C}" type="sibTrans" cxnId="{3EE2D28E-FADD-4EAA-8492-13471E0C53F3}">
      <dgm:prSet/>
      <dgm:spPr/>
      <dgm:t>
        <a:bodyPr/>
        <a:lstStyle/>
        <a:p>
          <a:endParaRPr lang="en-US" sz="1600" b="1"/>
        </a:p>
      </dgm:t>
    </dgm:pt>
    <dgm:pt modelId="{26FCCFF5-7AF6-4A19-A6AE-E93E86676688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High infrastructure costs</a:t>
          </a:r>
          <a:endParaRPr lang="en-US" sz="1400" b="1" dirty="0">
            <a:solidFill>
              <a:schemeClr val="bg1"/>
            </a:solidFill>
          </a:endParaRPr>
        </a:p>
      </dgm:t>
    </dgm:pt>
    <dgm:pt modelId="{E376DA8D-2C99-4001-A6BF-0BE34CB3A80C}" type="parTrans" cxnId="{26721353-0FA6-4D1F-B640-28D808B33192}">
      <dgm:prSet/>
      <dgm:spPr/>
      <dgm:t>
        <a:bodyPr/>
        <a:lstStyle/>
        <a:p>
          <a:endParaRPr lang="en-US" sz="1600" b="1"/>
        </a:p>
      </dgm:t>
    </dgm:pt>
    <dgm:pt modelId="{904A3BE9-5C67-4090-A96F-177061D84DBB}" type="sibTrans" cxnId="{26721353-0FA6-4D1F-B640-28D808B33192}">
      <dgm:prSet/>
      <dgm:spPr/>
      <dgm:t>
        <a:bodyPr/>
        <a:lstStyle/>
        <a:p>
          <a:endParaRPr lang="en-US" sz="1600" b="1"/>
        </a:p>
      </dgm:t>
    </dgm:pt>
    <dgm:pt modelId="{8BF61642-01E0-4CE6-B7A9-A9711DF03F22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Limited data center capacity</a:t>
          </a:r>
          <a:endParaRPr lang="en-US" sz="1400" b="1" dirty="0">
            <a:solidFill>
              <a:schemeClr val="bg1"/>
            </a:solidFill>
          </a:endParaRPr>
        </a:p>
      </dgm:t>
    </dgm:pt>
    <dgm:pt modelId="{D7A2079E-C4FA-400F-92EB-31C9A8934F14}" type="parTrans" cxnId="{3B70F17A-5365-4576-9321-B2BDE2CC085B}">
      <dgm:prSet/>
      <dgm:spPr/>
      <dgm:t>
        <a:bodyPr/>
        <a:lstStyle/>
        <a:p>
          <a:endParaRPr lang="en-US" sz="1600" b="1"/>
        </a:p>
      </dgm:t>
    </dgm:pt>
    <dgm:pt modelId="{83C11FA1-12D4-490C-B3D1-12FACAEF5EEC}" type="sibTrans" cxnId="{3B70F17A-5365-4576-9321-B2BDE2CC085B}">
      <dgm:prSet/>
      <dgm:spPr/>
      <dgm:t>
        <a:bodyPr/>
        <a:lstStyle/>
        <a:p>
          <a:endParaRPr lang="en-US" sz="1600" b="1"/>
        </a:p>
      </dgm:t>
    </dgm:pt>
    <dgm:pt modelId="{CF173161-747A-4746-8032-CB7CA6D1E680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Hard to replicate production</a:t>
          </a:r>
          <a:endParaRPr lang="en-US" sz="1400" b="1" dirty="0">
            <a:solidFill>
              <a:schemeClr val="bg1"/>
            </a:solidFill>
          </a:endParaRPr>
        </a:p>
      </dgm:t>
    </dgm:pt>
    <dgm:pt modelId="{1A1D3118-0D4F-42BA-BB76-22AA9B355A73}" type="parTrans" cxnId="{451D28D9-C44D-4EAC-957B-88C6920E051E}">
      <dgm:prSet/>
      <dgm:spPr/>
      <dgm:t>
        <a:bodyPr/>
        <a:lstStyle/>
        <a:p>
          <a:endParaRPr lang="en-US" sz="1600" b="1"/>
        </a:p>
      </dgm:t>
    </dgm:pt>
    <dgm:pt modelId="{F92612BF-B10E-4C6A-9C06-315D02B4A34F}" type="sibTrans" cxnId="{451D28D9-C44D-4EAC-957B-88C6920E051E}">
      <dgm:prSet/>
      <dgm:spPr/>
      <dgm:t>
        <a:bodyPr/>
        <a:lstStyle/>
        <a:p>
          <a:endParaRPr lang="en-US" sz="1600" b="1"/>
        </a:p>
      </dgm:t>
    </dgm:pt>
    <dgm:pt modelId="{8CD8E625-CBA7-45D2-BBBC-A464FE3A3666}" type="pres">
      <dgm:prSet presAssocID="{55D03DB8-39D2-4EE4-8849-A50437F8A6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C651F9-C590-4249-867E-6D2F697598B7}" type="pres">
      <dgm:prSet presAssocID="{5B60BEDA-A1D3-49E4-81B6-72453C440D26}" presName="vertOne" presStyleCnt="0"/>
      <dgm:spPr/>
    </dgm:pt>
    <dgm:pt modelId="{A772A33B-34E3-4E1A-BE4C-7390A9B04CD4}" type="pres">
      <dgm:prSet presAssocID="{5B60BEDA-A1D3-49E4-81B6-72453C440D26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4CAEB9-8018-42C5-A43D-585CA2341AD1}" type="pres">
      <dgm:prSet presAssocID="{5B60BEDA-A1D3-49E4-81B6-72453C440D26}" presName="horzOne" presStyleCnt="0"/>
      <dgm:spPr/>
    </dgm:pt>
    <dgm:pt modelId="{5F38EEEF-1639-4B82-92C1-333FAAA57E4F}" type="pres">
      <dgm:prSet presAssocID="{F8F55B0F-2081-4CAF-8EE3-24E370148D3C}" presName="sibSpaceOne" presStyleCnt="0"/>
      <dgm:spPr/>
    </dgm:pt>
    <dgm:pt modelId="{6A811954-A893-4F83-82A3-2C1A49948054}" type="pres">
      <dgm:prSet presAssocID="{26FCCFF5-7AF6-4A19-A6AE-E93E86676688}" presName="vertOne" presStyleCnt="0"/>
      <dgm:spPr/>
    </dgm:pt>
    <dgm:pt modelId="{91E5A5EF-F816-4A8F-88EB-4E2D76E2B37A}" type="pres">
      <dgm:prSet presAssocID="{26FCCFF5-7AF6-4A19-A6AE-E93E86676688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E78880-E799-4214-B81F-9E5A6C7E8CFC}" type="pres">
      <dgm:prSet presAssocID="{26FCCFF5-7AF6-4A19-A6AE-E93E86676688}" presName="horzOne" presStyleCnt="0"/>
      <dgm:spPr/>
    </dgm:pt>
    <dgm:pt modelId="{ACBB09EA-7FFF-4486-A544-DA3BCF3337C4}" type="pres">
      <dgm:prSet presAssocID="{904A3BE9-5C67-4090-A96F-177061D84DBB}" presName="sibSpaceOne" presStyleCnt="0"/>
      <dgm:spPr/>
    </dgm:pt>
    <dgm:pt modelId="{794F39F6-FF38-464B-BFE5-6DD17E7C2429}" type="pres">
      <dgm:prSet presAssocID="{8BF61642-01E0-4CE6-B7A9-A9711DF03F22}" presName="vertOne" presStyleCnt="0"/>
      <dgm:spPr/>
    </dgm:pt>
    <dgm:pt modelId="{48905A70-C9D6-4E32-9B18-B2D32164DAEB}" type="pres">
      <dgm:prSet presAssocID="{8BF61642-01E0-4CE6-B7A9-A9711DF03F22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1B3D8-20B5-4B0B-A3C4-4F67C5A0C654}" type="pres">
      <dgm:prSet presAssocID="{8BF61642-01E0-4CE6-B7A9-A9711DF03F22}" presName="horzOne" presStyleCnt="0"/>
      <dgm:spPr/>
    </dgm:pt>
    <dgm:pt modelId="{87919CB2-3CDA-4075-B4E3-873F6FEFA227}" type="pres">
      <dgm:prSet presAssocID="{83C11FA1-12D4-490C-B3D1-12FACAEF5EEC}" presName="sibSpaceOne" presStyleCnt="0"/>
      <dgm:spPr/>
    </dgm:pt>
    <dgm:pt modelId="{368E0635-CD22-4836-BF1D-308A9A2A0C35}" type="pres">
      <dgm:prSet presAssocID="{CF173161-747A-4746-8032-CB7CA6D1E680}" presName="vertOne" presStyleCnt="0"/>
      <dgm:spPr/>
    </dgm:pt>
    <dgm:pt modelId="{BD12327F-9BAE-4B4A-AFBE-E653AEF01D07}" type="pres">
      <dgm:prSet presAssocID="{CF173161-747A-4746-8032-CB7CA6D1E68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C72F4-7496-4948-882B-94C8C519296E}" type="pres">
      <dgm:prSet presAssocID="{CF173161-747A-4746-8032-CB7CA6D1E680}" presName="horzOne" presStyleCnt="0"/>
      <dgm:spPr/>
    </dgm:pt>
  </dgm:ptLst>
  <dgm:cxnLst>
    <dgm:cxn modelId="{3B70F17A-5365-4576-9321-B2BDE2CC085B}" srcId="{55D03DB8-39D2-4EE4-8849-A50437F8A680}" destId="{8BF61642-01E0-4CE6-B7A9-A9711DF03F22}" srcOrd="2" destOrd="0" parTransId="{D7A2079E-C4FA-400F-92EB-31C9A8934F14}" sibTransId="{83C11FA1-12D4-490C-B3D1-12FACAEF5EEC}"/>
    <dgm:cxn modelId="{B1870470-1668-42A5-8C36-D3C4B32A8D38}" type="presOf" srcId="{8BF61642-01E0-4CE6-B7A9-A9711DF03F22}" destId="{48905A70-C9D6-4E32-9B18-B2D32164DAEB}" srcOrd="0" destOrd="0" presId="urn:microsoft.com/office/officeart/2005/8/layout/architecture+Icon"/>
    <dgm:cxn modelId="{5D8303CA-BD9F-43C2-BAB3-8B2763003518}" type="presOf" srcId="{55D03DB8-39D2-4EE4-8849-A50437F8A680}" destId="{8CD8E625-CBA7-45D2-BBBC-A464FE3A3666}" srcOrd="0" destOrd="0" presId="urn:microsoft.com/office/officeart/2005/8/layout/architecture+Icon"/>
    <dgm:cxn modelId="{451D28D9-C44D-4EAC-957B-88C6920E051E}" srcId="{55D03DB8-39D2-4EE4-8849-A50437F8A680}" destId="{CF173161-747A-4746-8032-CB7CA6D1E680}" srcOrd="3" destOrd="0" parTransId="{1A1D3118-0D4F-42BA-BB76-22AA9B355A73}" sibTransId="{F92612BF-B10E-4C6A-9C06-315D02B4A34F}"/>
    <dgm:cxn modelId="{3EE2D28E-FADD-4EAA-8492-13471E0C53F3}" srcId="{55D03DB8-39D2-4EE4-8849-A50437F8A680}" destId="{5B60BEDA-A1D3-49E4-81B6-72453C440D26}" srcOrd="0" destOrd="0" parTransId="{11D8FEB5-4689-4435-BAA1-94C90D122BF8}" sibTransId="{F8F55B0F-2081-4CAF-8EE3-24E370148D3C}"/>
    <dgm:cxn modelId="{A2FF1877-63C2-4BFF-9CB4-0A230E7E3AD7}" type="presOf" srcId="{5B60BEDA-A1D3-49E4-81B6-72453C440D26}" destId="{A772A33B-34E3-4E1A-BE4C-7390A9B04CD4}" srcOrd="0" destOrd="0" presId="urn:microsoft.com/office/officeart/2005/8/layout/architecture+Icon"/>
    <dgm:cxn modelId="{4AC8B945-A829-447E-AF1E-16D60311A4BE}" type="presOf" srcId="{26FCCFF5-7AF6-4A19-A6AE-E93E86676688}" destId="{91E5A5EF-F816-4A8F-88EB-4E2D76E2B37A}" srcOrd="0" destOrd="0" presId="urn:microsoft.com/office/officeart/2005/8/layout/architecture+Icon"/>
    <dgm:cxn modelId="{0B2EA4BE-BFC8-496B-BFB4-D673CCBDB1F1}" type="presOf" srcId="{CF173161-747A-4746-8032-CB7CA6D1E680}" destId="{BD12327F-9BAE-4B4A-AFBE-E653AEF01D07}" srcOrd="0" destOrd="0" presId="urn:microsoft.com/office/officeart/2005/8/layout/architecture+Icon"/>
    <dgm:cxn modelId="{26721353-0FA6-4D1F-B640-28D808B33192}" srcId="{55D03DB8-39D2-4EE4-8849-A50437F8A680}" destId="{26FCCFF5-7AF6-4A19-A6AE-E93E86676688}" srcOrd="1" destOrd="0" parTransId="{E376DA8D-2C99-4001-A6BF-0BE34CB3A80C}" sibTransId="{904A3BE9-5C67-4090-A96F-177061D84DBB}"/>
    <dgm:cxn modelId="{B818287B-4686-4EE1-A283-A8645ED528A0}" type="presParOf" srcId="{8CD8E625-CBA7-45D2-BBBC-A464FE3A3666}" destId="{1AC651F9-C590-4249-867E-6D2F697598B7}" srcOrd="0" destOrd="0" presId="urn:microsoft.com/office/officeart/2005/8/layout/architecture+Icon"/>
    <dgm:cxn modelId="{9EA9AA0C-A8CF-4782-A21C-FF2E2F229490}" type="presParOf" srcId="{1AC651F9-C590-4249-867E-6D2F697598B7}" destId="{A772A33B-34E3-4E1A-BE4C-7390A9B04CD4}" srcOrd="0" destOrd="0" presId="urn:microsoft.com/office/officeart/2005/8/layout/architecture+Icon"/>
    <dgm:cxn modelId="{9C332707-C5DF-4479-9913-213307811B23}" type="presParOf" srcId="{1AC651F9-C590-4249-867E-6D2F697598B7}" destId="{B04CAEB9-8018-42C5-A43D-585CA2341AD1}" srcOrd="1" destOrd="0" presId="urn:microsoft.com/office/officeart/2005/8/layout/architecture+Icon"/>
    <dgm:cxn modelId="{D7FBD221-6CC6-4E73-8578-855EF924EE91}" type="presParOf" srcId="{8CD8E625-CBA7-45D2-BBBC-A464FE3A3666}" destId="{5F38EEEF-1639-4B82-92C1-333FAAA57E4F}" srcOrd="1" destOrd="0" presId="urn:microsoft.com/office/officeart/2005/8/layout/architecture+Icon"/>
    <dgm:cxn modelId="{1F29D890-659A-4F53-BDE2-EAF13E1F114A}" type="presParOf" srcId="{8CD8E625-CBA7-45D2-BBBC-A464FE3A3666}" destId="{6A811954-A893-4F83-82A3-2C1A49948054}" srcOrd="2" destOrd="0" presId="urn:microsoft.com/office/officeart/2005/8/layout/architecture+Icon"/>
    <dgm:cxn modelId="{CF1711DF-3C21-4D65-8E7F-18DA9722400A}" type="presParOf" srcId="{6A811954-A893-4F83-82A3-2C1A49948054}" destId="{91E5A5EF-F816-4A8F-88EB-4E2D76E2B37A}" srcOrd="0" destOrd="0" presId="urn:microsoft.com/office/officeart/2005/8/layout/architecture+Icon"/>
    <dgm:cxn modelId="{F86C58AF-0E11-4AD6-A3F5-4D36F01F14EA}" type="presParOf" srcId="{6A811954-A893-4F83-82A3-2C1A49948054}" destId="{FAE78880-E799-4214-B81F-9E5A6C7E8CFC}" srcOrd="1" destOrd="0" presId="urn:microsoft.com/office/officeart/2005/8/layout/architecture+Icon"/>
    <dgm:cxn modelId="{922FEEE1-16E6-4674-9E5B-02400372A04C}" type="presParOf" srcId="{8CD8E625-CBA7-45D2-BBBC-A464FE3A3666}" destId="{ACBB09EA-7FFF-4486-A544-DA3BCF3337C4}" srcOrd="3" destOrd="0" presId="urn:microsoft.com/office/officeart/2005/8/layout/architecture+Icon"/>
    <dgm:cxn modelId="{477AF1C8-2CF1-4F39-9B6A-2D4FAC1374C1}" type="presParOf" srcId="{8CD8E625-CBA7-45D2-BBBC-A464FE3A3666}" destId="{794F39F6-FF38-464B-BFE5-6DD17E7C2429}" srcOrd="4" destOrd="0" presId="urn:microsoft.com/office/officeart/2005/8/layout/architecture+Icon"/>
    <dgm:cxn modelId="{41927E02-95D2-4A48-A591-8E01B4E5788D}" type="presParOf" srcId="{794F39F6-FF38-464B-BFE5-6DD17E7C2429}" destId="{48905A70-C9D6-4E32-9B18-B2D32164DAEB}" srcOrd="0" destOrd="0" presId="urn:microsoft.com/office/officeart/2005/8/layout/architecture+Icon"/>
    <dgm:cxn modelId="{C5146DDF-709B-491B-AD81-911F456BC4DB}" type="presParOf" srcId="{794F39F6-FF38-464B-BFE5-6DD17E7C2429}" destId="{0B21B3D8-20B5-4B0B-A3C4-4F67C5A0C654}" srcOrd="1" destOrd="0" presId="urn:microsoft.com/office/officeart/2005/8/layout/architecture+Icon"/>
    <dgm:cxn modelId="{7386A052-B439-4891-BEC7-A52F4286D11B}" type="presParOf" srcId="{8CD8E625-CBA7-45D2-BBBC-A464FE3A3666}" destId="{87919CB2-3CDA-4075-B4E3-873F6FEFA227}" srcOrd="5" destOrd="0" presId="urn:microsoft.com/office/officeart/2005/8/layout/architecture+Icon"/>
    <dgm:cxn modelId="{82936AC1-07F7-4AC1-88D8-BFF8ED19DCDC}" type="presParOf" srcId="{8CD8E625-CBA7-45D2-BBBC-A464FE3A3666}" destId="{368E0635-CD22-4836-BF1D-308A9A2A0C35}" srcOrd="6" destOrd="0" presId="urn:microsoft.com/office/officeart/2005/8/layout/architecture+Icon"/>
    <dgm:cxn modelId="{9B9648E8-C204-4760-ABBA-6EC96CBD3ECB}" type="presParOf" srcId="{368E0635-CD22-4836-BF1D-308A9A2A0C35}" destId="{BD12327F-9BAE-4B4A-AFBE-E653AEF01D07}" srcOrd="0" destOrd="0" presId="urn:microsoft.com/office/officeart/2005/8/layout/architecture+Icon"/>
    <dgm:cxn modelId="{908E7725-0A04-4E46-8445-474FF0D681DC}" type="presParOf" srcId="{368E0635-CD22-4836-BF1D-308A9A2A0C35}" destId="{2DEC72F4-7496-4948-882B-94C8C519296E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16AEDF-7D19-4317-B5B1-0306DC640E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B44F3-DD18-42C3-B83B-8F8063FFC85D}">
      <dgm:prSet/>
      <dgm:spPr/>
      <dgm:t>
        <a:bodyPr/>
        <a:lstStyle/>
        <a:p>
          <a:pPr rtl="0"/>
          <a:r>
            <a:rPr lang="en-US" b="1" smtClean="0"/>
            <a:t>Windows Azure SQL Databases (WASD)</a:t>
          </a:r>
          <a:endParaRPr lang="en-US"/>
        </a:p>
      </dgm:t>
    </dgm:pt>
    <dgm:pt modelId="{021A3F3D-B1D5-4940-A762-F934DAE6E4C0}" type="parTrans" cxnId="{F8362A8B-FE9D-40FC-9E81-0CBF20240BC2}">
      <dgm:prSet/>
      <dgm:spPr/>
      <dgm:t>
        <a:bodyPr/>
        <a:lstStyle/>
        <a:p>
          <a:endParaRPr lang="en-US"/>
        </a:p>
      </dgm:t>
    </dgm:pt>
    <dgm:pt modelId="{0D7DF7EB-4E7D-4B6B-A4A7-580E715CBF3E}" type="sibTrans" cxnId="{F8362A8B-FE9D-40FC-9E81-0CBF20240BC2}">
      <dgm:prSet/>
      <dgm:spPr/>
      <dgm:t>
        <a:bodyPr/>
        <a:lstStyle/>
        <a:p>
          <a:endParaRPr lang="en-US"/>
        </a:p>
      </dgm:t>
    </dgm:pt>
    <dgm:pt modelId="{7C327860-9199-491A-A782-1A33DBF5546A}">
      <dgm:prSet/>
      <dgm:spPr/>
      <dgm:t>
        <a:bodyPr/>
        <a:lstStyle/>
        <a:p>
          <a:pPr rtl="0"/>
          <a:r>
            <a:rPr lang="en-US" smtClean="0"/>
            <a:t>Main System DB</a:t>
          </a:r>
          <a:endParaRPr lang="en-US"/>
        </a:p>
      </dgm:t>
    </dgm:pt>
    <dgm:pt modelId="{78A7F6DB-FB98-41E8-8EDF-8ED616549989}" type="parTrans" cxnId="{CE94BC94-D302-44EF-B6D1-4B7C72377BD5}">
      <dgm:prSet/>
      <dgm:spPr/>
      <dgm:t>
        <a:bodyPr/>
        <a:lstStyle/>
        <a:p>
          <a:endParaRPr lang="en-US"/>
        </a:p>
      </dgm:t>
    </dgm:pt>
    <dgm:pt modelId="{60DA3A5B-33F4-437A-A6C2-FA760204F34A}" type="sibTrans" cxnId="{CE94BC94-D302-44EF-B6D1-4B7C72377BD5}">
      <dgm:prSet/>
      <dgm:spPr/>
      <dgm:t>
        <a:bodyPr/>
        <a:lstStyle/>
        <a:p>
          <a:endParaRPr lang="en-US"/>
        </a:p>
      </dgm:t>
    </dgm:pt>
    <dgm:pt modelId="{8EE9D4EC-29F5-4C42-91A9-BCA848978779}">
      <dgm:prSet/>
      <dgm:spPr/>
      <dgm:t>
        <a:bodyPr/>
        <a:lstStyle/>
        <a:p>
          <a:pPr rtl="0"/>
          <a:r>
            <a:rPr lang="en-US" b="1" smtClean="0"/>
            <a:t>Windows Azure Mobile Services (WAMS)</a:t>
          </a:r>
          <a:endParaRPr lang="en-US"/>
        </a:p>
      </dgm:t>
    </dgm:pt>
    <dgm:pt modelId="{7BED2DC2-96A3-4217-87C4-BC1C64709A33}" type="parTrans" cxnId="{58B7575A-9E80-4FC6-92ED-5CECE945C4F6}">
      <dgm:prSet/>
      <dgm:spPr/>
      <dgm:t>
        <a:bodyPr/>
        <a:lstStyle/>
        <a:p>
          <a:endParaRPr lang="en-US"/>
        </a:p>
      </dgm:t>
    </dgm:pt>
    <dgm:pt modelId="{8AF44EB1-D6BB-4794-A3E5-72AE0C20E071}" type="sibTrans" cxnId="{58B7575A-9E80-4FC6-92ED-5CECE945C4F6}">
      <dgm:prSet/>
      <dgm:spPr/>
      <dgm:t>
        <a:bodyPr/>
        <a:lstStyle/>
        <a:p>
          <a:endParaRPr lang="en-US"/>
        </a:p>
      </dgm:t>
    </dgm:pt>
    <dgm:pt modelId="{7594E7AD-72A0-46CA-9A86-E429BF98B720}">
      <dgm:prSet/>
      <dgm:spPr/>
      <dgm:t>
        <a:bodyPr/>
        <a:lstStyle/>
        <a:p>
          <a:pPr rtl="0"/>
          <a:r>
            <a:rPr lang="en-US" smtClean="0"/>
            <a:t>Authentication</a:t>
          </a:r>
          <a:endParaRPr lang="en-US"/>
        </a:p>
      </dgm:t>
    </dgm:pt>
    <dgm:pt modelId="{B96D3D14-0111-48EF-906F-24DE7092C887}" type="parTrans" cxnId="{06692B04-773A-426E-BBF3-D4D29AF0520D}">
      <dgm:prSet/>
      <dgm:spPr/>
      <dgm:t>
        <a:bodyPr/>
        <a:lstStyle/>
        <a:p>
          <a:endParaRPr lang="en-US"/>
        </a:p>
      </dgm:t>
    </dgm:pt>
    <dgm:pt modelId="{3C13E80C-D4F6-4EED-98AC-F998DE539B8D}" type="sibTrans" cxnId="{06692B04-773A-426E-BBF3-D4D29AF0520D}">
      <dgm:prSet/>
      <dgm:spPr/>
      <dgm:t>
        <a:bodyPr/>
        <a:lstStyle/>
        <a:p>
          <a:endParaRPr lang="en-US"/>
        </a:p>
      </dgm:t>
    </dgm:pt>
    <dgm:pt modelId="{EC33C26B-FB17-4C2A-B9E7-6A4E60428E87}">
      <dgm:prSet/>
      <dgm:spPr/>
      <dgm:t>
        <a:bodyPr/>
        <a:lstStyle/>
        <a:p>
          <a:pPr rtl="0"/>
          <a:r>
            <a:rPr lang="en-US" smtClean="0"/>
            <a:t>Table Storage</a:t>
          </a:r>
          <a:endParaRPr lang="en-US"/>
        </a:p>
      </dgm:t>
    </dgm:pt>
    <dgm:pt modelId="{F7A0982D-F80A-4C2A-91BC-3467517CD4EE}" type="parTrans" cxnId="{3B61D534-53F8-49A4-B036-28BE4C2D930A}">
      <dgm:prSet/>
      <dgm:spPr/>
      <dgm:t>
        <a:bodyPr/>
        <a:lstStyle/>
        <a:p>
          <a:endParaRPr lang="en-US"/>
        </a:p>
      </dgm:t>
    </dgm:pt>
    <dgm:pt modelId="{F488959F-5A0E-4E2B-BFD2-F7D6600EE26A}" type="sibTrans" cxnId="{3B61D534-53F8-49A4-B036-28BE4C2D930A}">
      <dgm:prSet/>
      <dgm:spPr/>
      <dgm:t>
        <a:bodyPr/>
        <a:lstStyle/>
        <a:p>
          <a:endParaRPr lang="en-US"/>
        </a:p>
      </dgm:t>
    </dgm:pt>
    <dgm:pt modelId="{EF85FD07-255E-4466-AE89-A63CC37FB728}">
      <dgm:prSet/>
      <dgm:spPr/>
      <dgm:t>
        <a:bodyPr/>
        <a:lstStyle/>
        <a:p>
          <a:pPr rtl="0"/>
          <a:r>
            <a:rPr lang="en-US" smtClean="0"/>
            <a:t>Server Side Scripts</a:t>
          </a:r>
          <a:endParaRPr lang="en-US"/>
        </a:p>
      </dgm:t>
    </dgm:pt>
    <dgm:pt modelId="{A2B44479-C60D-4BA8-BC65-6879D301106D}" type="parTrans" cxnId="{C6FFA698-D231-4633-B5CF-4D125A62AE68}">
      <dgm:prSet/>
      <dgm:spPr/>
      <dgm:t>
        <a:bodyPr/>
        <a:lstStyle/>
        <a:p>
          <a:endParaRPr lang="en-US"/>
        </a:p>
      </dgm:t>
    </dgm:pt>
    <dgm:pt modelId="{45C9DE3E-9B57-4163-AF28-ECD35D2587D0}" type="sibTrans" cxnId="{C6FFA698-D231-4633-B5CF-4D125A62AE68}">
      <dgm:prSet/>
      <dgm:spPr/>
      <dgm:t>
        <a:bodyPr/>
        <a:lstStyle/>
        <a:p>
          <a:endParaRPr lang="en-US"/>
        </a:p>
      </dgm:t>
    </dgm:pt>
    <dgm:pt modelId="{36DC30FF-7C5B-4298-8C41-7ED0A07ECEC2}">
      <dgm:prSet/>
      <dgm:spPr/>
      <dgm:t>
        <a:bodyPr/>
        <a:lstStyle/>
        <a:p>
          <a:pPr rtl="0"/>
          <a:r>
            <a:rPr lang="en-US" b="1" smtClean="0"/>
            <a:t>Windows Azure Web Sites</a:t>
          </a:r>
          <a:endParaRPr lang="en-US"/>
        </a:p>
      </dgm:t>
    </dgm:pt>
    <dgm:pt modelId="{3EEE02FB-FDFF-4C77-ABE6-51CCA4AE5402}" type="parTrans" cxnId="{703D7445-95EC-4397-AFE2-A17AA1C6CD69}">
      <dgm:prSet/>
      <dgm:spPr/>
      <dgm:t>
        <a:bodyPr/>
        <a:lstStyle/>
        <a:p>
          <a:endParaRPr lang="en-US"/>
        </a:p>
      </dgm:t>
    </dgm:pt>
    <dgm:pt modelId="{FC6B49EB-8EB5-49D6-A62D-AB2B3A6185EC}" type="sibTrans" cxnId="{703D7445-95EC-4397-AFE2-A17AA1C6CD69}">
      <dgm:prSet/>
      <dgm:spPr/>
      <dgm:t>
        <a:bodyPr/>
        <a:lstStyle/>
        <a:p>
          <a:endParaRPr lang="en-US"/>
        </a:p>
      </dgm:t>
    </dgm:pt>
    <dgm:pt modelId="{1131D7CD-20B4-4D65-B83C-5AD9291F89E3}">
      <dgm:prSet/>
      <dgm:spPr/>
      <dgm:t>
        <a:bodyPr/>
        <a:lstStyle/>
        <a:p>
          <a:pPr rtl="0"/>
          <a:r>
            <a:rPr lang="en-US" smtClean="0"/>
            <a:t>HTML 5 website</a:t>
          </a:r>
          <a:endParaRPr lang="en-US"/>
        </a:p>
      </dgm:t>
    </dgm:pt>
    <dgm:pt modelId="{24E5EDC3-883F-4FBA-BB54-7C5A494BAF9C}" type="parTrans" cxnId="{B6C088B7-DA24-4152-939D-E623B5C2C028}">
      <dgm:prSet/>
      <dgm:spPr/>
      <dgm:t>
        <a:bodyPr/>
        <a:lstStyle/>
        <a:p>
          <a:endParaRPr lang="en-US"/>
        </a:p>
      </dgm:t>
    </dgm:pt>
    <dgm:pt modelId="{BFBFA959-7AB9-4318-8A43-BDE672195A18}" type="sibTrans" cxnId="{B6C088B7-DA24-4152-939D-E623B5C2C028}">
      <dgm:prSet/>
      <dgm:spPr/>
      <dgm:t>
        <a:bodyPr/>
        <a:lstStyle/>
        <a:p>
          <a:endParaRPr lang="en-US"/>
        </a:p>
      </dgm:t>
    </dgm:pt>
    <dgm:pt modelId="{A540B7F9-DBD2-481D-90AD-B958F70FC97D}">
      <dgm:prSet/>
      <dgm:spPr/>
      <dgm:t>
        <a:bodyPr/>
        <a:lstStyle/>
        <a:p>
          <a:pPr rtl="0"/>
          <a:r>
            <a:rPr lang="en-US" smtClean="0"/>
            <a:t>Auto deployment</a:t>
          </a:r>
          <a:endParaRPr lang="en-US"/>
        </a:p>
      </dgm:t>
    </dgm:pt>
    <dgm:pt modelId="{090E7B33-5A88-464D-A667-9FFC66BE3338}" type="parTrans" cxnId="{186BB397-1DBF-4161-B3EF-8C194FB5FEEA}">
      <dgm:prSet/>
      <dgm:spPr/>
      <dgm:t>
        <a:bodyPr/>
        <a:lstStyle/>
        <a:p>
          <a:endParaRPr lang="en-US"/>
        </a:p>
      </dgm:t>
    </dgm:pt>
    <dgm:pt modelId="{743A88A2-D117-490E-9087-8D5D98B933FE}" type="sibTrans" cxnId="{186BB397-1DBF-4161-B3EF-8C194FB5FEEA}">
      <dgm:prSet/>
      <dgm:spPr/>
      <dgm:t>
        <a:bodyPr/>
        <a:lstStyle/>
        <a:p>
          <a:endParaRPr lang="en-US"/>
        </a:p>
      </dgm:t>
    </dgm:pt>
    <dgm:pt modelId="{8F220361-451E-4303-A200-A1C6CE3B58B0}">
      <dgm:prSet/>
      <dgm:spPr/>
      <dgm:t>
        <a:bodyPr/>
        <a:lstStyle/>
        <a:p>
          <a:pPr rtl="0"/>
          <a:r>
            <a:rPr lang="en-US" b="1" dirty="0" smtClean="0"/>
            <a:t>Windows Azure Storage Accounts</a:t>
          </a:r>
          <a:endParaRPr lang="en-US" dirty="0"/>
        </a:p>
      </dgm:t>
    </dgm:pt>
    <dgm:pt modelId="{4A7384B7-DDD2-452E-A9CD-3B426157F918}" type="parTrans" cxnId="{4A17FF15-DD4E-4980-8DB4-CB1E809813E6}">
      <dgm:prSet/>
      <dgm:spPr/>
      <dgm:t>
        <a:bodyPr/>
        <a:lstStyle/>
        <a:p>
          <a:endParaRPr lang="en-US"/>
        </a:p>
      </dgm:t>
    </dgm:pt>
    <dgm:pt modelId="{15E42804-3BBC-41B5-8466-3D4E9553860F}" type="sibTrans" cxnId="{4A17FF15-DD4E-4980-8DB4-CB1E809813E6}">
      <dgm:prSet/>
      <dgm:spPr/>
      <dgm:t>
        <a:bodyPr/>
        <a:lstStyle/>
        <a:p>
          <a:endParaRPr lang="en-US"/>
        </a:p>
      </dgm:t>
    </dgm:pt>
    <dgm:pt modelId="{C3238C7A-8464-4CAB-8B46-97B5987F698B}">
      <dgm:prSet/>
      <dgm:spPr/>
      <dgm:t>
        <a:bodyPr/>
        <a:lstStyle/>
        <a:p>
          <a:pPr rtl="0"/>
          <a:r>
            <a:rPr lang="en-US" smtClean="0"/>
            <a:t>Blob storage for poll images</a:t>
          </a:r>
          <a:endParaRPr lang="en-US"/>
        </a:p>
      </dgm:t>
    </dgm:pt>
    <dgm:pt modelId="{02950022-012C-45C9-8EE9-31E2C2F38854}" type="parTrans" cxnId="{BE6D53D9-8DFD-433D-8F0A-E738A0B5E8EA}">
      <dgm:prSet/>
      <dgm:spPr/>
      <dgm:t>
        <a:bodyPr/>
        <a:lstStyle/>
        <a:p>
          <a:endParaRPr lang="en-US"/>
        </a:p>
      </dgm:t>
    </dgm:pt>
    <dgm:pt modelId="{839413BA-B3D9-4752-9D2A-62E852E3A2E8}" type="sibTrans" cxnId="{BE6D53D9-8DFD-433D-8F0A-E738A0B5E8EA}">
      <dgm:prSet/>
      <dgm:spPr/>
      <dgm:t>
        <a:bodyPr/>
        <a:lstStyle/>
        <a:p>
          <a:endParaRPr lang="en-US"/>
        </a:p>
      </dgm:t>
    </dgm:pt>
    <dgm:pt modelId="{D0FD7A5F-EA08-4402-A1FE-1C5322603804}">
      <dgm:prSet/>
      <dgm:spPr/>
      <dgm:t>
        <a:bodyPr/>
        <a:lstStyle/>
        <a:p>
          <a:pPr rtl="0"/>
          <a:r>
            <a:rPr lang="en-US" b="1" smtClean="0"/>
            <a:t>Windows Azure Cloud Services</a:t>
          </a:r>
          <a:endParaRPr lang="en-US"/>
        </a:p>
      </dgm:t>
    </dgm:pt>
    <dgm:pt modelId="{5F63F3C1-2492-4FC4-B6A5-7AE2459B9F97}" type="parTrans" cxnId="{AA55E32C-3E69-4837-A568-07046BFC7B42}">
      <dgm:prSet/>
      <dgm:spPr/>
      <dgm:t>
        <a:bodyPr/>
        <a:lstStyle/>
        <a:p>
          <a:endParaRPr lang="en-US"/>
        </a:p>
      </dgm:t>
    </dgm:pt>
    <dgm:pt modelId="{B088ADEF-407D-43EB-9363-5855E79FBEFA}" type="sibTrans" cxnId="{AA55E32C-3E69-4837-A568-07046BFC7B42}">
      <dgm:prSet/>
      <dgm:spPr/>
      <dgm:t>
        <a:bodyPr/>
        <a:lstStyle/>
        <a:p>
          <a:endParaRPr lang="en-US"/>
        </a:p>
      </dgm:t>
    </dgm:pt>
    <dgm:pt modelId="{4D56B50E-80CD-4182-B6F8-0B9A44E78AFD}">
      <dgm:prSet/>
      <dgm:spPr/>
      <dgm:t>
        <a:bodyPr/>
        <a:lstStyle/>
        <a:p>
          <a:pPr rtl="0"/>
          <a:r>
            <a:rPr lang="en-US" smtClean="0"/>
            <a:t>CSLA DataPortal</a:t>
          </a:r>
          <a:endParaRPr lang="en-US"/>
        </a:p>
      </dgm:t>
    </dgm:pt>
    <dgm:pt modelId="{35E9FDFD-9DFF-4AF0-B86E-092A10D654C8}" type="parTrans" cxnId="{D999FF03-5EA5-44ED-841D-4CE6826780A5}">
      <dgm:prSet/>
      <dgm:spPr/>
      <dgm:t>
        <a:bodyPr/>
        <a:lstStyle/>
        <a:p>
          <a:endParaRPr lang="en-US"/>
        </a:p>
      </dgm:t>
    </dgm:pt>
    <dgm:pt modelId="{4305DA0D-4CEF-4A19-84F4-54A2FEE668CD}" type="sibTrans" cxnId="{D999FF03-5EA5-44ED-841D-4CE6826780A5}">
      <dgm:prSet/>
      <dgm:spPr/>
      <dgm:t>
        <a:bodyPr/>
        <a:lstStyle/>
        <a:p>
          <a:endParaRPr lang="en-US"/>
        </a:p>
      </dgm:t>
    </dgm:pt>
    <dgm:pt modelId="{288985C5-96B5-4236-8612-060D198AEF30}" type="pres">
      <dgm:prSet presAssocID="{4E16AEDF-7D19-4317-B5B1-0306DC640E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91DAB-F169-445E-87F5-8241101BECBD}" type="pres">
      <dgm:prSet presAssocID="{0FFB44F3-DD18-42C3-B83B-8F8063FFC85D}" presName="linNode" presStyleCnt="0"/>
      <dgm:spPr/>
    </dgm:pt>
    <dgm:pt modelId="{87087C31-9F36-4EE2-9986-CEE216103CC3}" type="pres">
      <dgm:prSet presAssocID="{0FFB44F3-DD18-42C3-B83B-8F8063FFC85D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26B89-1E48-4DF9-AA20-66DA72D860F0}" type="pres">
      <dgm:prSet presAssocID="{0FFB44F3-DD18-42C3-B83B-8F8063FFC85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5D978-49AF-4C9B-AAE7-8D212BEB2FCF}" type="pres">
      <dgm:prSet presAssocID="{0D7DF7EB-4E7D-4B6B-A4A7-580E715CBF3E}" presName="sp" presStyleCnt="0"/>
      <dgm:spPr/>
    </dgm:pt>
    <dgm:pt modelId="{9B2004A6-8DFA-49D9-A3B2-EA332514EFD0}" type="pres">
      <dgm:prSet presAssocID="{8EE9D4EC-29F5-4C42-91A9-BCA848978779}" presName="linNode" presStyleCnt="0"/>
      <dgm:spPr/>
    </dgm:pt>
    <dgm:pt modelId="{8DD7606B-D69C-4E7A-967D-D8F03CDD49F0}" type="pres">
      <dgm:prSet presAssocID="{8EE9D4EC-29F5-4C42-91A9-BCA8489787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9404C-2355-469C-B0F1-1EF6E87BF964}" type="pres">
      <dgm:prSet presAssocID="{8EE9D4EC-29F5-4C42-91A9-BCA8489787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6411D-FAA8-4F13-8B40-26FE543EC591}" type="pres">
      <dgm:prSet presAssocID="{8AF44EB1-D6BB-4794-A3E5-72AE0C20E071}" presName="sp" presStyleCnt="0"/>
      <dgm:spPr/>
    </dgm:pt>
    <dgm:pt modelId="{6930C06C-DD7C-4FE3-8899-09AAFB1EEF28}" type="pres">
      <dgm:prSet presAssocID="{36DC30FF-7C5B-4298-8C41-7ED0A07ECEC2}" presName="linNode" presStyleCnt="0"/>
      <dgm:spPr/>
    </dgm:pt>
    <dgm:pt modelId="{D07EFE63-A2FA-47E9-B550-03F9360AD13C}" type="pres">
      <dgm:prSet presAssocID="{36DC30FF-7C5B-4298-8C41-7ED0A07ECEC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FD4DE-8818-41FF-BFCB-956D77D68CF1}" type="pres">
      <dgm:prSet presAssocID="{36DC30FF-7C5B-4298-8C41-7ED0A07ECEC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5426D-2AE8-4BD8-9D9A-545B1071D019}" type="pres">
      <dgm:prSet presAssocID="{FC6B49EB-8EB5-49D6-A62D-AB2B3A6185EC}" presName="sp" presStyleCnt="0"/>
      <dgm:spPr/>
    </dgm:pt>
    <dgm:pt modelId="{FFC257F3-3C5A-4060-AEB1-FD56FCB1577C}" type="pres">
      <dgm:prSet presAssocID="{8F220361-451E-4303-A200-A1C6CE3B58B0}" presName="linNode" presStyleCnt="0"/>
      <dgm:spPr/>
    </dgm:pt>
    <dgm:pt modelId="{D0852BC7-49D7-44D2-B48C-B773705C343A}" type="pres">
      <dgm:prSet presAssocID="{8F220361-451E-4303-A200-A1C6CE3B58B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E17C7-6C48-44C5-9394-A513C1B58179}" type="pres">
      <dgm:prSet presAssocID="{8F220361-451E-4303-A200-A1C6CE3B58B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C2EDE-A15B-48F3-84AA-13D078CDFC00}" type="pres">
      <dgm:prSet presAssocID="{15E42804-3BBC-41B5-8466-3D4E9553860F}" presName="sp" presStyleCnt="0"/>
      <dgm:spPr/>
    </dgm:pt>
    <dgm:pt modelId="{3B1984E9-ACF4-41F3-9A1B-B933ECE2300A}" type="pres">
      <dgm:prSet presAssocID="{D0FD7A5F-EA08-4402-A1FE-1C5322603804}" presName="linNode" presStyleCnt="0"/>
      <dgm:spPr/>
    </dgm:pt>
    <dgm:pt modelId="{A8F7415E-990B-41AB-B02D-C97D4BA03946}" type="pres">
      <dgm:prSet presAssocID="{D0FD7A5F-EA08-4402-A1FE-1C532260380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322F8-5CAC-4511-A293-504136EBFF72}" type="pres">
      <dgm:prSet presAssocID="{D0FD7A5F-EA08-4402-A1FE-1C532260380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61D534-53F8-49A4-B036-28BE4C2D930A}" srcId="{8EE9D4EC-29F5-4C42-91A9-BCA848978779}" destId="{EC33C26B-FB17-4C2A-B9E7-6A4E60428E87}" srcOrd="1" destOrd="0" parTransId="{F7A0982D-F80A-4C2A-91BC-3467517CD4EE}" sibTransId="{F488959F-5A0E-4E2B-BFD2-F7D6600EE26A}"/>
    <dgm:cxn modelId="{7328D0F5-146B-4F89-ADF3-348125A257D2}" type="presOf" srcId="{EF85FD07-255E-4466-AE89-A63CC37FB728}" destId="{AA39404C-2355-469C-B0F1-1EF6E87BF964}" srcOrd="0" destOrd="2" presId="urn:microsoft.com/office/officeart/2005/8/layout/vList5"/>
    <dgm:cxn modelId="{652549C9-7D7A-42E2-96BA-B169A96A98EA}" type="presOf" srcId="{7C327860-9199-491A-A782-1A33DBF5546A}" destId="{12226B89-1E48-4DF9-AA20-66DA72D860F0}" srcOrd="0" destOrd="0" presId="urn:microsoft.com/office/officeart/2005/8/layout/vList5"/>
    <dgm:cxn modelId="{BE6D53D9-8DFD-433D-8F0A-E738A0B5E8EA}" srcId="{8F220361-451E-4303-A200-A1C6CE3B58B0}" destId="{C3238C7A-8464-4CAB-8B46-97B5987F698B}" srcOrd="0" destOrd="0" parTransId="{02950022-012C-45C9-8EE9-31E2C2F38854}" sibTransId="{839413BA-B3D9-4752-9D2A-62E852E3A2E8}"/>
    <dgm:cxn modelId="{4A17FF15-DD4E-4980-8DB4-CB1E809813E6}" srcId="{4E16AEDF-7D19-4317-B5B1-0306DC640E47}" destId="{8F220361-451E-4303-A200-A1C6CE3B58B0}" srcOrd="3" destOrd="0" parTransId="{4A7384B7-DDD2-452E-A9CD-3B426157F918}" sibTransId="{15E42804-3BBC-41B5-8466-3D4E9553860F}"/>
    <dgm:cxn modelId="{3F29B4D2-E6BC-44FE-B672-34FFA58F6E55}" type="presOf" srcId="{4E16AEDF-7D19-4317-B5B1-0306DC640E47}" destId="{288985C5-96B5-4236-8612-060D198AEF30}" srcOrd="0" destOrd="0" presId="urn:microsoft.com/office/officeart/2005/8/layout/vList5"/>
    <dgm:cxn modelId="{C6FFA698-D231-4633-B5CF-4D125A62AE68}" srcId="{8EE9D4EC-29F5-4C42-91A9-BCA848978779}" destId="{EF85FD07-255E-4466-AE89-A63CC37FB728}" srcOrd="2" destOrd="0" parTransId="{A2B44479-C60D-4BA8-BC65-6879D301106D}" sibTransId="{45C9DE3E-9B57-4163-AF28-ECD35D2587D0}"/>
    <dgm:cxn modelId="{D999FF03-5EA5-44ED-841D-4CE6826780A5}" srcId="{D0FD7A5F-EA08-4402-A1FE-1C5322603804}" destId="{4D56B50E-80CD-4182-B6F8-0B9A44E78AFD}" srcOrd="0" destOrd="0" parTransId="{35E9FDFD-9DFF-4AF0-B86E-092A10D654C8}" sibTransId="{4305DA0D-4CEF-4A19-84F4-54A2FEE668CD}"/>
    <dgm:cxn modelId="{A5DFBE42-6527-44D3-8E7A-C6436A9C5113}" type="presOf" srcId="{D0FD7A5F-EA08-4402-A1FE-1C5322603804}" destId="{A8F7415E-990B-41AB-B02D-C97D4BA03946}" srcOrd="0" destOrd="0" presId="urn:microsoft.com/office/officeart/2005/8/layout/vList5"/>
    <dgm:cxn modelId="{F8362A8B-FE9D-40FC-9E81-0CBF20240BC2}" srcId="{4E16AEDF-7D19-4317-B5B1-0306DC640E47}" destId="{0FFB44F3-DD18-42C3-B83B-8F8063FFC85D}" srcOrd="0" destOrd="0" parTransId="{021A3F3D-B1D5-4940-A762-F934DAE6E4C0}" sibTransId="{0D7DF7EB-4E7D-4B6B-A4A7-580E715CBF3E}"/>
    <dgm:cxn modelId="{703D7445-95EC-4397-AFE2-A17AA1C6CD69}" srcId="{4E16AEDF-7D19-4317-B5B1-0306DC640E47}" destId="{36DC30FF-7C5B-4298-8C41-7ED0A07ECEC2}" srcOrd="2" destOrd="0" parTransId="{3EEE02FB-FDFF-4C77-ABE6-51CCA4AE5402}" sibTransId="{FC6B49EB-8EB5-49D6-A62D-AB2B3A6185EC}"/>
    <dgm:cxn modelId="{7E806B0D-81E8-468B-AD8B-076DD3FE30AA}" type="presOf" srcId="{A540B7F9-DBD2-481D-90AD-B958F70FC97D}" destId="{29FFD4DE-8818-41FF-BFCB-956D77D68CF1}" srcOrd="0" destOrd="1" presId="urn:microsoft.com/office/officeart/2005/8/layout/vList5"/>
    <dgm:cxn modelId="{F4EA1B38-FA90-453B-8693-9BC96A8C8293}" type="presOf" srcId="{8EE9D4EC-29F5-4C42-91A9-BCA848978779}" destId="{8DD7606B-D69C-4E7A-967D-D8F03CDD49F0}" srcOrd="0" destOrd="0" presId="urn:microsoft.com/office/officeart/2005/8/layout/vList5"/>
    <dgm:cxn modelId="{06692B04-773A-426E-BBF3-D4D29AF0520D}" srcId="{8EE9D4EC-29F5-4C42-91A9-BCA848978779}" destId="{7594E7AD-72A0-46CA-9A86-E429BF98B720}" srcOrd="0" destOrd="0" parTransId="{B96D3D14-0111-48EF-906F-24DE7092C887}" sibTransId="{3C13E80C-D4F6-4EED-98AC-F998DE539B8D}"/>
    <dgm:cxn modelId="{CE94BC94-D302-44EF-B6D1-4B7C72377BD5}" srcId="{0FFB44F3-DD18-42C3-B83B-8F8063FFC85D}" destId="{7C327860-9199-491A-A782-1A33DBF5546A}" srcOrd="0" destOrd="0" parTransId="{78A7F6DB-FB98-41E8-8EDF-8ED616549989}" sibTransId="{60DA3A5B-33F4-437A-A6C2-FA760204F34A}"/>
    <dgm:cxn modelId="{E8A21522-15FD-4A32-ABFA-57469008BE48}" type="presOf" srcId="{4D56B50E-80CD-4182-B6F8-0B9A44E78AFD}" destId="{2A6322F8-5CAC-4511-A293-504136EBFF72}" srcOrd="0" destOrd="0" presId="urn:microsoft.com/office/officeart/2005/8/layout/vList5"/>
    <dgm:cxn modelId="{AA55E32C-3E69-4837-A568-07046BFC7B42}" srcId="{4E16AEDF-7D19-4317-B5B1-0306DC640E47}" destId="{D0FD7A5F-EA08-4402-A1FE-1C5322603804}" srcOrd="4" destOrd="0" parTransId="{5F63F3C1-2492-4FC4-B6A5-7AE2459B9F97}" sibTransId="{B088ADEF-407D-43EB-9363-5855E79FBEFA}"/>
    <dgm:cxn modelId="{58B7575A-9E80-4FC6-92ED-5CECE945C4F6}" srcId="{4E16AEDF-7D19-4317-B5B1-0306DC640E47}" destId="{8EE9D4EC-29F5-4C42-91A9-BCA848978779}" srcOrd="1" destOrd="0" parTransId="{7BED2DC2-96A3-4217-87C4-BC1C64709A33}" sibTransId="{8AF44EB1-D6BB-4794-A3E5-72AE0C20E071}"/>
    <dgm:cxn modelId="{952D5331-50C0-4B09-8DC0-563E8E56C605}" type="presOf" srcId="{C3238C7A-8464-4CAB-8B46-97B5987F698B}" destId="{D4BE17C7-6C48-44C5-9394-A513C1B58179}" srcOrd="0" destOrd="0" presId="urn:microsoft.com/office/officeart/2005/8/layout/vList5"/>
    <dgm:cxn modelId="{C5CE28C4-6A43-45C8-8A10-497F568DE9E5}" type="presOf" srcId="{0FFB44F3-DD18-42C3-B83B-8F8063FFC85D}" destId="{87087C31-9F36-4EE2-9986-CEE216103CC3}" srcOrd="0" destOrd="0" presId="urn:microsoft.com/office/officeart/2005/8/layout/vList5"/>
    <dgm:cxn modelId="{186BB397-1DBF-4161-B3EF-8C194FB5FEEA}" srcId="{36DC30FF-7C5B-4298-8C41-7ED0A07ECEC2}" destId="{A540B7F9-DBD2-481D-90AD-B958F70FC97D}" srcOrd="1" destOrd="0" parTransId="{090E7B33-5A88-464D-A667-9FFC66BE3338}" sibTransId="{743A88A2-D117-490E-9087-8D5D98B933FE}"/>
    <dgm:cxn modelId="{BFA3ACB9-A99D-42BA-A377-B515FCF2C6FE}" type="presOf" srcId="{36DC30FF-7C5B-4298-8C41-7ED0A07ECEC2}" destId="{D07EFE63-A2FA-47E9-B550-03F9360AD13C}" srcOrd="0" destOrd="0" presId="urn:microsoft.com/office/officeart/2005/8/layout/vList5"/>
    <dgm:cxn modelId="{B6C088B7-DA24-4152-939D-E623B5C2C028}" srcId="{36DC30FF-7C5B-4298-8C41-7ED0A07ECEC2}" destId="{1131D7CD-20B4-4D65-B83C-5AD9291F89E3}" srcOrd="0" destOrd="0" parTransId="{24E5EDC3-883F-4FBA-BB54-7C5A494BAF9C}" sibTransId="{BFBFA959-7AB9-4318-8A43-BDE672195A18}"/>
    <dgm:cxn modelId="{D6FA63AA-60ED-455C-A93E-CD081BF84B7D}" type="presOf" srcId="{1131D7CD-20B4-4D65-B83C-5AD9291F89E3}" destId="{29FFD4DE-8818-41FF-BFCB-956D77D68CF1}" srcOrd="0" destOrd="0" presId="urn:microsoft.com/office/officeart/2005/8/layout/vList5"/>
    <dgm:cxn modelId="{BC6F1303-83EF-4B98-BAD3-D241FFC999E7}" type="presOf" srcId="{7594E7AD-72A0-46CA-9A86-E429BF98B720}" destId="{AA39404C-2355-469C-B0F1-1EF6E87BF964}" srcOrd="0" destOrd="0" presId="urn:microsoft.com/office/officeart/2005/8/layout/vList5"/>
    <dgm:cxn modelId="{A54E1B1F-1701-4760-8D7E-1A87E2DF92D5}" type="presOf" srcId="{EC33C26B-FB17-4C2A-B9E7-6A4E60428E87}" destId="{AA39404C-2355-469C-B0F1-1EF6E87BF964}" srcOrd="0" destOrd="1" presId="urn:microsoft.com/office/officeart/2005/8/layout/vList5"/>
    <dgm:cxn modelId="{CD02B886-00FA-4F9C-A4E6-BA33B43A29B7}" type="presOf" srcId="{8F220361-451E-4303-A200-A1C6CE3B58B0}" destId="{D0852BC7-49D7-44D2-B48C-B773705C343A}" srcOrd="0" destOrd="0" presId="urn:microsoft.com/office/officeart/2005/8/layout/vList5"/>
    <dgm:cxn modelId="{B1D32224-4E7E-4634-8A31-26C116FDC0A6}" type="presParOf" srcId="{288985C5-96B5-4236-8612-060D198AEF30}" destId="{64291DAB-F169-445E-87F5-8241101BECBD}" srcOrd="0" destOrd="0" presId="urn:microsoft.com/office/officeart/2005/8/layout/vList5"/>
    <dgm:cxn modelId="{07F0B63C-8A28-4452-98AA-E52C9A4CF711}" type="presParOf" srcId="{64291DAB-F169-445E-87F5-8241101BECBD}" destId="{87087C31-9F36-4EE2-9986-CEE216103CC3}" srcOrd="0" destOrd="0" presId="urn:microsoft.com/office/officeart/2005/8/layout/vList5"/>
    <dgm:cxn modelId="{D775C3BA-E007-40FA-91A1-20E432F447A5}" type="presParOf" srcId="{64291DAB-F169-445E-87F5-8241101BECBD}" destId="{12226B89-1E48-4DF9-AA20-66DA72D860F0}" srcOrd="1" destOrd="0" presId="urn:microsoft.com/office/officeart/2005/8/layout/vList5"/>
    <dgm:cxn modelId="{054B2403-1C8E-4E90-8203-C999F4279C31}" type="presParOf" srcId="{288985C5-96B5-4236-8612-060D198AEF30}" destId="{2385D978-49AF-4C9B-AAE7-8D212BEB2FCF}" srcOrd="1" destOrd="0" presId="urn:microsoft.com/office/officeart/2005/8/layout/vList5"/>
    <dgm:cxn modelId="{A0B8D0AE-A159-4CD1-8C13-6643FDFE1A64}" type="presParOf" srcId="{288985C5-96B5-4236-8612-060D198AEF30}" destId="{9B2004A6-8DFA-49D9-A3B2-EA332514EFD0}" srcOrd="2" destOrd="0" presId="urn:microsoft.com/office/officeart/2005/8/layout/vList5"/>
    <dgm:cxn modelId="{BD2A9D2D-8E5F-4127-B787-7C8ED2955F13}" type="presParOf" srcId="{9B2004A6-8DFA-49D9-A3B2-EA332514EFD0}" destId="{8DD7606B-D69C-4E7A-967D-D8F03CDD49F0}" srcOrd="0" destOrd="0" presId="urn:microsoft.com/office/officeart/2005/8/layout/vList5"/>
    <dgm:cxn modelId="{45D04A8F-E838-4526-ADA4-A4BDE04588D4}" type="presParOf" srcId="{9B2004A6-8DFA-49D9-A3B2-EA332514EFD0}" destId="{AA39404C-2355-469C-B0F1-1EF6E87BF964}" srcOrd="1" destOrd="0" presId="urn:microsoft.com/office/officeart/2005/8/layout/vList5"/>
    <dgm:cxn modelId="{E933DE38-6619-4843-AD5E-DFFF264AB294}" type="presParOf" srcId="{288985C5-96B5-4236-8612-060D198AEF30}" destId="{1026411D-FAA8-4F13-8B40-26FE543EC591}" srcOrd="3" destOrd="0" presId="urn:microsoft.com/office/officeart/2005/8/layout/vList5"/>
    <dgm:cxn modelId="{BE4FCD06-6039-4F1B-A279-91E64A3045FF}" type="presParOf" srcId="{288985C5-96B5-4236-8612-060D198AEF30}" destId="{6930C06C-DD7C-4FE3-8899-09AAFB1EEF28}" srcOrd="4" destOrd="0" presId="urn:microsoft.com/office/officeart/2005/8/layout/vList5"/>
    <dgm:cxn modelId="{778CEAFB-CB2B-42DB-B0EA-0813245C7A86}" type="presParOf" srcId="{6930C06C-DD7C-4FE3-8899-09AAFB1EEF28}" destId="{D07EFE63-A2FA-47E9-B550-03F9360AD13C}" srcOrd="0" destOrd="0" presId="urn:microsoft.com/office/officeart/2005/8/layout/vList5"/>
    <dgm:cxn modelId="{6B979F61-92F1-4823-BBFE-4E2327AC09B7}" type="presParOf" srcId="{6930C06C-DD7C-4FE3-8899-09AAFB1EEF28}" destId="{29FFD4DE-8818-41FF-BFCB-956D77D68CF1}" srcOrd="1" destOrd="0" presId="urn:microsoft.com/office/officeart/2005/8/layout/vList5"/>
    <dgm:cxn modelId="{B1055005-918A-48D3-9E56-198F29107434}" type="presParOf" srcId="{288985C5-96B5-4236-8612-060D198AEF30}" destId="{B145426D-2AE8-4BD8-9D9A-545B1071D019}" srcOrd="5" destOrd="0" presId="urn:microsoft.com/office/officeart/2005/8/layout/vList5"/>
    <dgm:cxn modelId="{BEBF378E-9212-48F4-82CA-C568958C6F62}" type="presParOf" srcId="{288985C5-96B5-4236-8612-060D198AEF30}" destId="{FFC257F3-3C5A-4060-AEB1-FD56FCB1577C}" srcOrd="6" destOrd="0" presId="urn:microsoft.com/office/officeart/2005/8/layout/vList5"/>
    <dgm:cxn modelId="{1163EAD8-9AFA-4C6A-ACDD-87DCD8244B59}" type="presParOf" srcId="{FFC257F3-3C5A-4060-AEB1-FD56FCB1577C}" destId="{D0852BC7-49D7-44D2-B48C-B773705C343A}" srcOrd="0" destOrd="0" presId="urn:microsoft.com/office/officeart/2005/8/layout/vList5"/>
    <dgm:cxn modelId="{D19352C8-64E5-4E1D-A690-A420178B078E}" type="presParOf" srcId="{FFC257F3-3C5A-4060-AEB1-FD56FCB1577C}" destId="{D4BE17C7-6C48-44C5-9394-A513C1B58179}" srcOrd="1" destOrd="0" presId="urn:microsoft.com/office/officeart/2005/8/layout/vList5"/>
    <dgm:cxn modelId="{D474DAA2-074B-411C-802B-27C4D5E6CC85}" type="presParOf" srcId="{288985C5-96B5-4236-8612-060D198AEF30}" destId="{07AC2EDE-A15B-48F3-84AA-13D078CDFC00}" srcOrd="7" destOrd="0" presId="urn:microsoft.com/office/officeart/2005/8/layout/vList5"/>
    <dgm:cxn modelId="{DA515074-6793-4BD8-B313-53C8F3B2BFF0}" type="presParOf" srcId="{288985C5-96B5-4236-8612-060D198AEF30}" destId="{3B1984E9-ACF4-41F3-9A1B-B933ECE2300A}" srcOrd="8" destOrd="0" presId="urn:microsoft.com/office/officeart/2005/8/layout/vList5"/>
    <dgm:cxn modelId="{83DF20C0-F530-4CC5-8B9C-229E76E67572}" type="presParOf" srcId="{3B1984E9-ACF4-41F3-9A1B-B933ECE2300A}" destId="{A8F7415E-990B-41AB-B02D-C97D4BA03946}" srcOrd="0" destOrd="0" presId="urn:microsoft.com/office/officeart/2005/8/layout/vList5"/>
    <dgm:cxn modelId="{EAEE669E-1B3F-4686-AB12-D90981346AD8}" type="presParOf" srcId="{3B1984E9-ACF4-41F3-9A1B-B933ECE2300A}" destId="{2A6322F8-5CAC-4511-A293-504136EBFF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22BF07-D4E2-4373-9E6A-F644F439C9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BA4CA-E3D5-47B2-99F7-D329EA0FA2E9}">
      <dgm:prSet/>
      <dgm:spPr/>
      <dgm:t>
        <a:bodyPr/>
        <a:lstStyle/>
        <a:p>
          <a:pPr rtl="0"/>
          <a:r>
            <a:rPr lang="en-US" b="1" dirty="0" smtClean="0"/>
            <a:t>SQL Database</a:t>
          </a:r>
          <a:endParaRPr lang="en-US" dirty="0"/>
        </a:p>
      </dgm:t>
    </dgm:pt>
    <dgm:pt modelId="{F09CA53C-6FB1-42D6-8554-7A2EA2BB5449}" type="parTrans" cxnId="{4B370C32-BB49-462D-8113-A4E609ABA603}">
      <dgm:prSet/>
      <dgm:spPr/>
      <dgm:t>
        <a:bodyPr/>
        <a:lstStyle/>
        <a:p>
          <a:endParaRPr lang="en-US"/>
        </a:p>
      </dgm:t>
    </dgm:pt>
    <dgm:pt modelId="{94290DDA-D859-4A3E-BF98-9259E0352750}" type="sibTrans" cxnId="{4B370C32-BB49-462D-8113-A4E609ABA603}">
      <dgm:prSet/>
      <dgm:spPr/>
      <dgm:t>
        <a:bodyPr/>
        <a:lstStyle/>
        <a:p>
          <a:endParaRPr lang="en-US"/>
        </a:p>
      </dgm:t>
    </dgm:pt>
    <dgm:pt modelId="{368004E7-FCF2-4FFB-A4C8-BCB5A9E0D57B}">
      <dgm:prSet/>
      <dgm:spPr/>
      <dgm:t>
        <a:bodyPr/>
        <a:lstStyle/>
        <a:p>
          <a:pPr rtl="0"/>
          <a:r>
            <a:rPr lang="en-US" b="1" dirty="0" smtClean="0"/>
            <a:t>Fault Tolerant</a:t>
          </a:r>
          <a:endParaRPr lang="en-US" dirty="0"/>
        </a:p>
      </dgm:t>
    </dgm:pt>
    <dgm:pt modelId="{F5E1D15A-B759-4546-B294-A8D740C22014}" type="parTrans" cxnId="{50FEDD6F-663A-477E-84C8-EC4C52223C80}">
      <dgm:prSet/>
      <dgm:spPr/>
      <dgm:t>
        <a:bodyPr/>
        <a:lstStyle/>
        <a:p>
          <a:endParaRPr lang="en-US"/>
        </a:p>
      </dgm:t>
    </dgm:pt>
    <dgm:pt modelId="{50D2F50E-CCE3-413B-873B-54C938697327}" type="sibTrans" cxnId="{50FEDD6F-663A-477E-84C8-EC4C52223C80}">
      <dgm:prSet/>
      <dgm:spPr/>
      <dgm:t>
        <a:bodyPr/>
        <a:lstStyle/>
        <a:p>
          <a:endParaRPr lang="en-US"/>
        </a:p>
      </dgm:t>
    </dgm:pt>
    <dgm:pt modelId="{AB20A57F-4FB3-44B2-9E08-6B900D6F3FA4}">
      <dgm:prSet/>
      <dgm:spPr/>
      <dgm:t>
        <a:bodyPr/>
        <a:lstStyle/>
        <a:p>
          <a:pPr rtl="0"/>
          <a:r>
            <a:rPr lang="en-US" b="1" smtClean="0"/>
            <a:t>Size</a:t>
          </a:r>
          <a:endParaRPr lang="en-US"/>
        </a:p>
      </dgm:t>
    </dgm:pt>
    <dgm:pt modelId="{8D60E05F-B84F-42C6-819E-225A7C7EAFCE}" type="parTrans" cxnId="{86CC24C9-185F-47AE-A5FE-E8740A952BBF}">
      <dgm:prSet/>
      <dgm:spPr/>
      <dgm:t>
        <a:bodyPr/>
        <a:lstStyle/>
        <a:p>
          <a:endParaRPr lang="en-US"/>
        </a:p>
      </dgm:t>
    </dgm:pt>
    <dgm:pt modelId="{18D6E6B1-DBCE-4EE3-91BD-CF612A1DFE11}" type="sibTrans" cxnId="{86CC24C9-185F-47AE-A5FE-E8740A952BBF}">
      <dgm:prSet/>
      <dgm:spPr/>
      <dgm:t>
        <a:bodyPr/>
        <a:lstStyle/>
        <a:p>
          <a:endParaRPr lang="en-US"/>
        </a:p>
      </dgm:t>
    </dgm:pt>
    <dgm:pt modelId="{65BDAB52-583D-4124-A78C-CB4870B35397}">
      <dgm:prSet/>
      <dgm:spPr/>
      <dgm:t>
        <a:bodyPr/>
        <a:lstStyle/>
        <a:p>
          <a:pPr rtl="0"/>
          <a:r>
            <a:rPr lang="en-US" smtClean="0"/>
            <a:t>20 MB – Free</a:t>
          </a:r>
          <a:endParaRPr lang="en-US"/>
        </a:p>
      </dgm:t>
    </dgm:pt>
    <dgm:pt modelId="{8D5502E0-F34A-44E5-A3F4-57BEF215A206}" type="parTrans" cxnId="{31E3E2B0-71EE-44D2-8BA1-5353C1930AFA}">
      <dgm:prSet/>
      <dgm:spPr/>
      <dgm:t>
        <a:bodyPr/>
        <a:lstStyle/>
        <a:p>
          <a:endParaRPr lang="en-US"/>
        </a:p>
      </dgm:t>
    </dgm:pt>
    <dgm:pt modelId="{FE518CCB-0C90-4DD9-A2D0-A0A1A4842904}" type="sibTrans" cxnId="{31E3E2B0-71EE-44D2-8BA1-5353C1930AFA}">
      <dgm:prSet/>
      <dgm:spPr/>
      <dgm:t>
        <a:bodyPr/>
        <a:lstStyle/>
        <a:p>
          <a:endParaRPr lang="en-US"/>
        </a:p>
      </dgm:t>
    </dgm:pt>
    <dgm:pt modelId="{A6B38538-9A43-44FF-B2FC-461B5AA3E563}">
      <dgm:prSet/>
      <dgm:spPr/>
      <dgm:t>
        <a:bodyPr/>
        <a:lstStyle/>
        <a:p>
          <a:pPr rtl="0"/>
          <a:r>
            <a:rPr lang="en-US" smtClean="0"/>
            <a:t>Web – 1-5 GB</a:t>
          </a:r>
          <a:endParaRPr lang="en-US"/>
        </a:p>
      </dgm:t>
    </dgm:pt>
    <dgm:pt modelId="{1A47D6C6-DFF9-40F3-A061-B5FE36007921}" type="parTrans" cxnId="{3B1B24B4-2D8D-4AC5-A2F1-F9E1104DC55A}">
      <dgm:prSet/>
      <dgm:spPr/>
      <dgm:t>
        <a:bodyPr/>
        <a:lstStyle/>
        <a:p>
          <a:endParaRPr lang="en-US"/>
        </a:p>
      </dgm:t>
    </dgm:pt>
    <dgm:pt modelId="{C0FF72B2-6A9F-4ED8-BE64-A4F33C7FB5FB}" type="sibTrans" cxnId="{3B1B24B4-2D8D-4AC5-A2F1-F9E1104DC55A}">
      <dgm:prSet/>
      <dgm:spPr/>
      <dgm:t>
        <a:bodyPr/>
        <a:lstStyle/>
        <a:p>
          <a:endParaRPr lang="en-US"/>
        </a:p>
      </dgm:t>
    </dgm:pt>
    <dgm:pt modelId="{2FAC3D88-867D-4B2B-93EE-CB413DB160A7}">
      <dgm:prSet/>
      <dgm:spPr/>
      <dgm:t>
        <a:bodyPr/>
        <a:lstStyle/>
        <a:p>
          <a:pPr rtl="0"/>
          <a:r>
            <a:rPr lang="en-US" smtClean="0"/>
            <a:t>Business – up to 150 GB</a:t>
          </a:r>
          <a:endParaRPr lang="en-US"/>
        </a:p>
      </dgm:t>
    </dgm:pt>
    <dgm:pt modelId="{9B93C67E-9213-4FCA-A1D3-CB6F1EA28D64}" type="parTrans" cxnId="{03A22B71-13C3-47CE-AC5D-7347E6B851CB}">
      <dgm:prSet/>
      <dgm:spPr/>
      <dgm:t>
        <a:bodyPr/>
        <a:lstStyle/>
        <a:p>
          <a:endParaRPr lang="en-US"/>
        </a:p>
      </dgm:t>
    </dgm:pt>
    <dgm:pt modelId="{7AD728D1-CB98-4BF1-8082-8368932D3EFB}" type="sibTrans" cxnId="{03A22B71-13C3-47CE-AC5D-7347E6B851CB}">
      <dgm:prSet/>
      <dgm:spPr/>
      <dgm:t>
        <a:bodyPr/>
        <a:lstStyle/>
        <a:p>
          <a:endParaRPr lang="en-US"/>
        </a:p>
      </dgm:t>
    </dgm:pt>
    <dgm:pt modelId="{20FEDB9E-8220-439E-AEFD-D51788AA622F}">
      <dgm:prSet/>
      <dgm:spPr/>
      <dgm:t>
        <a:bodyPr/>
        <a:lstStyle/>
        <a:p>
          <a:pPr rtl="0"/>
          <a:r>
            <a:rPr lang="en-US" b="1" smtClean="0"/>
            <a:t>Manage</a:t>
          </a:r>
          <a:endParaRPr lang="en-US"/>
        </a:p>
      </dgm:t>
    </dgm:pt>
    <dgm:pt modelId="{ED5F54CC-14CA-4B76-91DC-45BA65E25277}" type="parTrans" cxnId="{1C782B78-08B0-469E-A703-62F4875AD32E}">
      <dgm:prSet/>
      <dgm:spPr/>
      <dgm:t>
        <a:bodyPr/>
        <a:lstStyle/>
        <a:p>
          <a:endParaRPr lang="en-US"/>
        </a:p>
      </dgm:t>
    </dgm:pt>
    <dgm:pt modelId="{4DAFC72E-C804-4134-8C25-ED064F0C04B4}" type="sibTrans" cxnId="{1C782B78-08B0-469E-A703-62F4875AD32E}">
      <dgm:prSet/>
      <dgm:spPr/>
      <dgm:t>
        <a:bodyPr/>
        <a:lstStyle/>
        <a:p>
          <a:endParaRPr lang="en-US"/>
        </a:p>
      </dgm:t>
    </dgm:pt>
    <dgm:pt modelId="{02D21F95-E3FC-40D3-8081-C9A4C66FD76A}">
      <dgm:prSet/>
      <dgm:spPr/>
      <dgm:t>
        <a:bodyPr/>
        <a:lstStyle/>
        <a:p>
          <a:pPr rtl="0"/>
          <a:r>
            <a:rPr lang="en-US" smtClean="0"/>
            <a:t>SQL Server Management Studio</a:t>
          </a:r>
          <a:endParaRPr lang="en-US"/>
        </a:p>
      </dgm:t>
    </dgm:pt>
    <dgm:pt modelId="{2976192E-4EF2-4A36-9F1B-C20D9E573FBD}" type="parTrans" cxnId="{7FE6D3C2-156D-417B-A7E7-7A6BB8B4F1C3}">
      <dgm:prSet/>
      <dgm:spPr/>
      <dgm:t>
        <a:bodyPr/>
        <a:lstStyle/>
        <a:p>
          <a:endParaRPr lang="en-US"/>
        </a:p>
      </dgm:t>
    </dgm:pt>
    <dgm:pt modelId="{060B33FD-27DB-4AAD-B895-09E2E4A2EBF9}" type="sibTrans" cxnId="{7FE6D3C2-156D-417B-A7E7-7A6BB8B4F1C3}">
      <dgm:prSet/>
      <dgm:spPr/>
      <dgm:t>
        <a:bodyPr/>
        <a:lstStyle/>
        <a:p>
          <a:endParaRPr lang="en-US"/>
        </a:p>
      </dgm:t>
    </dgm:pt>
    <dgm:pt modelId="{7F265ED8-5215-4368-A910-D664BD1AA2EC}">
      <dgm:prSet/>
      <dgm:spPr/>
      <dgm:t>
        <a:bodyPr/>
        <a:lstStyle/>
        <a:p>
          <a:pPr rtl="0"/>
          <a:r>
            <a:rPr lang="en-US" dirty="0" smtClean="0"/>
            <a:t>Azure Management Portal</a:t>
          </a:r>
          <a:endParaRPr lang="en-US" dirty="0"/>
        </a:p>
      </dgm:t>
    </dgm:pt>
    <dgm:pt modelId="{ADADF7E0-AC9D-4DC9-8214-C7511EFA58AC}" type="parTrans" cxnId="{8017F150-1C59-4DD1-A176-B229B93B773E}">
      <dgm:prSet/>
      <dgm:spPr/>
      <dgm:t>
        <a:bodyPr/>
        <a:lstStyle/>
        <a:p>
          <a:endParaRPr lang="en-US"/>
        </a:p>
      </dgm:t>
    </dgm:pt>
    <dgm:pt modelId="{12A837F0-249A-49DC-A675-398808220065}" type="sibTrans" cxnId="{8017F150-1C59-4DD1-A176-B229B93B773E}">
      <dgm:prSet/>
      <dgm:spPr/>
      <dgm:t>
        <a:bodyPr/>
        <a:lstStyle/>
        <a:p>
          <a:endParaRPr lang="en-US"/>
        </a:p>
      </dgm:t>
    </dgm:pt>
    <dgm:pt modelId="{EBEC2AAF-6646-4574-94B3-368EA31207B4}">
      <dgm:prSet/>
      <dgm:spPr/>
      <dgm:t>
        <a:bodyPr/>
        <a:lstStyle/>
        <a:p>
          <a:pPr rtl="0"/>
          <a:r>
            <a:rPr lang="en-US" b="1" smtClean="0"/>
            <a:t>Access Allowed by IP</a:t>
          </a:r>
          <a:endParaRPr lang="en-US"/>
        </a:p>
      </dgm:t>
    </dgm:pt>
    <dgm:pt modelId="{B0A2E745-C179-4DB1-9634-EE406EC52315}" type="parTrans" cxnId="{9A9652C2-7740-4C07-A8F6-AC60F7549CE4}">
      <dgm:prSet/>
      <dgm:spPr/>
      <dgm:t>
        <a:bodyPr/>
        <a:lstStyle/>
        <a:p>
          <a:endParaRPr lang="en-US"/>
        </a:p>
      </dgm:t>
    </dgm:pt>
    <dgm:pt modelId="{82E8286A-0506-444C-9176-6CDCC1327490}" type="sibTrans" cxnId="{9A9652C2-7740-4C07-A8F6-AC60F7549CE4}">
      <dgm:prSet/>
      <dgm:spPr/>
      <dgm:t>
        <a:bodyPr/>
        <a:lstStyle/>
        <a:p>
          <a:endParaRPr lang="en-US"/>
        </a:p>
      </dgm:t>
    </dgm:pt>
    <dgm:pt modelId="{3A1F3442-472E-410D-862C-4FF75A22544D}" type="pres">
      <dgm:prSet presAssocID="{B222BF07-D4E2-4373-9E6A-F644F439C9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E5BBA-67E6-48F7-8D6B-BBC24489EE72}" type="pres">
      <dgm:prSet presAssocID="{A17BA4CA-E3D5-47B2-99F7-D329EA0FA2E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AB675-4AA5-44F6-A22E-E77262079F19}" type="pres">
      <dgm:prSet presAssocID="{94290DDA-D859-4A3E-BF98-9259E0352750}" presName="spacer" presStyleCnt="0"/>
      <dgm:spPr/>
    </dgm:pt>
    <dgm:pt modelId="{F3F13184-A19E-40A8-9D2B-5800B59C6056}" type="pres">
      <dgm:prSet presAssocID="{368004E7-FCF2-4FFB-A4C8-BCB5A9E0D57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39210-1B1B-4B9B-A106-B18E8523670B}" type="pres">
      <dgm:prSet presAssocID="{50D2F50E-CCE3-413B-873B-54C938697327}" presName="spacer" presStyleCnt="0"/>
      <dgm:spPr/>
    </dgm:pt>
    <dgm:pt modelId="{8DB8CD39-8560-42CF-86BC-2AB27E513D93}" type="pres">
      <dgm:prSet presAssocID="{AB20A57F-4FB3-44B2-9E08-6B900D6F3FA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1605C-BF1A-4915-9D92-5CE607B713B9}" type="pres">
      <dgm:prSet presAssocID="{AB20A57F-4FB3-44B2-9E08-6B900D6F3F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FF98C-B539-45D0-B934-E139ADD4A2C3}" type="pres">
      <dgm:prSet presAssocID="{20FEDB9E-8220-439E-AEFD-D51788AA622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AFD32-9316-4CCE-8FF4-BF016D8BB707}" type="pres">
      <dgm:prSet presAssocID="{20FEDB9E-8220-439E-AEFD-D51788AA622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79AEE-AA5C-4A97-99CE-4EEBCD095C4F}" type="pres">
      <dgm:prSet presAssocID="{EBEC2AAF-6646-4574-94B3-368EA31207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9652C2-7740-4C07-A8F6-AC60F7549CE4}" srcId="{B222BF07-D4E2-4373-9E6A-F644F439C967}" destId="{EBEC2AAF-6646-4574-94B3-368EA31207B4}" srcOrd="4" destOrd="0" parTransId="{B0A2E745-C179-4DB1-9634-EE406EC52315}" sibTransId="{82E8286A-0506-444C-9176-6CDCC1327490}"/>
    <dgm:cxn modelId="{86CC24C9-185F-47AE-A5FE-E8740A952BBF}" srcId="{B222BF07-D4E2-4373-9E6A-F644F439C967}" destId="{AB20A57F-4FB3-44B2-9E08-6B900D6F3FA4}" srcOrd="2" destOrd="0" parTransId="{8D60E05F-B84F-42C6-819E-225A7C7EAFCE}" sibTransId="{18D6E6B1-DBCE-4EE3-91BD-CF612A1DFE11}"/>
    <dgm:cxn modelId="{3B1B24B4-2D8D-4AC5-A2F1-F9E1104DC55A}" srcId="{AB20A57F-4FB3-44B2-9E08-6B900D6F3FA4}" destId="{A6B38538-9A43-44FF-B2FC-461B5AA3E563}" srcOrd="1" destOrd="0" parTransId="{1A47D6C6-DFF9-40F3-A061-B5FE36007921}" sibTransId="{C0FF72B2-6A9F-4ED8-BE64-A4F33C7FB5FB}"/>
    <dgm:cxn modelId="{50FEDD6F-663A-477E-84C8-EC4C52223C80}" srcId="{B222BF07-D4E2-4373-9E6A-F644F439C967}" destId="{368004E7-FCF2-4FFB-A4C8-BCB5A9E0D57B}" srcOrd="1" destOrd="0" parTransId="{F5E1D15A-B759-4546-B294-A8D740C22014}" sibTransId="{50D2F50E-CCE3-413B-873B-54C938697327}"/>
    <dgm:cxn modelId="{03A22B71-13C3-47CE-AC5D-7347E6B851CB}" srcId="{AB20A57F-4FB3-44B2-9E08-6B900D6F3FA4}" destId="{2FAC3D88-867D-4B2B-93EE-CB413DB160A7}" srcOrd="2" destOrd="0" parTransId="{9B93C67E-9213-4FCA-A1D3-CB6F1EA28D64}" sibTransId="{7AD728D1-CB98-4BF1-8082-8368932D3EFB}"/>
    <dgm:cxn modelId="{3916CB37-038F-4EA0-8324-A0A015CADB3A}" type="presOf" srcId="{A6B38538-9A43-44FF-B2FC-461B5AA3E563}" destId="{A1B1605C-BF1A-4915-9D92-5CE607B713B9}" srcOrd="0" destOrd="1" presId="urn:microsoft.com/office/officeart/2005/8/layout/vList2"/>
    <dgm:cxn modelId="{3F3DB87C-F593-4C01-851C-592873CA1447}" type="presOf" srcId="{368004E7-FCF2-4FFB-A4C8-BCB5A9E0D57B}" destId="{F3F13184-A19E-40A8-9D2B-5800B59C6056}" srcOrd="0" destOrd="0" presId="urn:microsoft.com/office/officeart/2005/8/layout/vList2"/>
    <dgm:cxn modelId="{55D76C87-F7F0-4F13-8E95-119CB687FF5B}" type="presOf" srcId="{02D21F95-E3FC-40D3-8081-C9A4C66FD76A}" destId="{9AAAFD32-9316-4CCE-8FF4-BF016D8BB707}" srcOrd="0" destOrd="0" presId="urn:microsoft.com/office/officeart/2005/8/layout/vList2"/>
    <dgm:cxn modelId="{F782C5E5-BDA1-47E8-A912-33025ED74DF2}" type="presOf" srcId="{EBEC2AAF-6646-4574-94B3-368EA31207B4}" destId="{D6D79AEE-AA5C-4A97-99CE-4EEBCD095C4F}" srcOrd="0" destOrd="0" presId="urn:microsoft.com/office/officeart/2005/8/layout/vList2"/>
    <dgm:cxn modelId="{4791BBA1-01D9-46E6-8332-E80CB083462F}" type="presOf" srcId="{2FAC3D88-867D-4B2B-93EE-CB413DB160A7}" destId="{A1B1605C-BF1A-4915-9D92-5CE607B713B9}" srcOrd="0" destOrd="2" presId="urn:microsoft.com/office/officeart/2005/8/layout/vList2"/>
    <dgm:cxn modelId="{775114D3-5ABA-4305-88EB-DE86AD68D412}" type="presOf" srcId="{AB20A57F-4FB3-44B2-9E08-6B900D6F3FA4}" destId="{8DB8CD39-8560-42CF-86BC-2AB27E513D93}" srcOrd="0" destOrd="0" presId="urn:microsoft.com/office/officeart/2005/8/layout/vList2"/>
    <dgm:cxn modelId="{9568C240-7C1C-4562-A09A-BBA7B9897A5A}" type="presOf" srcId="{B222BF07-D4E2-4373-9E6A-F644F439C967}" destId="{3A1F3442-472E-410D-862C-4FF75A22544D}" srcOrd="0" destOrd="0" presId="urn:microsoft.com/office/officeart/2005/8/layout/vList2"/>
    <dgm:cxn modelId="{7FE6D3C2-156D-417B-A7E7-7A6BB8B4F1C3}" srcId="{20FEDB9E-8220-439E-AEFD-D51788AA622F}" destId="{02D21F95-E3FC-40D3-8081-C9A4C66FD76A}" srcOrd="0" destOrd="0" parTransId="{2976192E-4EF2-4A36-9F1B-C20D9E573FBD}" sibTransId="{060B33FD-27DB-4AAD-B895-09E2E4A2EBF9}"/>
    <dgm:cxn modelId="{3B43B97D-DB2F-4330-8038-CEF11FC342FB}" type="presOf" srcId="{7F265ED8-5215-4368-A910-D664BD1AA2EC}" destId="{9AAAFD32-9316-4CCE-8FF4-BF016D8BB707}" srcOrd="0" destOrd="1" presId="urn:microsoft.com/office/officeart/2005/8/layout/vList2"/>
    <dgm:cxn modelId="{31E3E2B0-71EE-44D2-8BA1-5353C1930AFA}" srcId="{AB20A57F-4FB3-44B2-9E08-6B900D6F3FA4}" destId="{65BDAB52-583D-4124-A78C-CB4870B35397}" srcOrd="0" destOrd="0" parTransId="{8D5502E0-F34A-44E5-A3F4-57BEF215A206}" sibTransId="{FE518CCB-0C90-4DD9-A2D0-A0A1A4842904}"/>
    <dgm:cxn modelId="{6D475330-3D58-48A2-BCB2-0E6CEC0CC392}" type="presOf" srcId="{20FEDB9E-8220-439E-AEFD-D51788AA622F}" destId="{358FF98C-B539-45D0-B934-E139ADD4A2C3}" srcOrd="0" destOrd="0" presId="urn:microsoft.com/office/officeart/2005/8/layout/vList2"/>
    <dgm:cxn modelId="{1C782B78-08B0-469E-A703-62F4875AD32E}" srcId="{B222BF07-D4E2-4373-9E6A-F644F439C967}" destId="{20FEDB9E-8220-439E-AEFD-D51788AA622F}" srcOrd="3" destOrd="0" parTransId="{ED5F54CC-14CA-4B76-91DC-45BA65E25277}" sibTransId="{4DAFC72E-C804-4134-8C25-ED064F0C04B4}"/>
    <dgm:cxn modelId="{4B370C32-BB49-462D-8113-A4E609ABA603}" srcId="{B222BF07-D4E2-4373-9E6A-F644F439C967}" destId="{A17BA4CA-E3D5-47B2-99F7-D329EA0FA2E9}" srcOrd="0" destOrd="0" parTransId="{F09CA53C-6FB1-42D6-8554-7A2EA2BB5449}" sibTransId="{94290DDA-D859-4A3E-BF98-9259E0352750}"/>
    <dgm:cxn modelId="{7C2E0324-D162-4C06-8A83-BA3015F77D10}" type="presOf" srcId="{65BDAB52-583D-4124-A78C-CB4870B35397}" destId="{A1B1605C-BF1A-4915-9D92-5CE607B713B9}" srcOrd="0" destOrd="0" presId="urn:microsoft.com/office/officeart/2005/8/layout/vList2"/>
    <dgm:cxn modelId="{C5F555A0-0EA9-45B5-A7EF-36BCD88C5764}" type="presOf" srcId="{A17BA4CA-E3D5-47B2-99F7-D329EA0FA2E9}" destId="{35BE5BBA-67E6-48F7-8D6B-BBC24489EE72}" srcOrd="0" destOrd="0" presId="urn:microsoft.com/office/officeart/2005/8/layout/vList2"/>
    <dgm:cxn modelId="{8017F150-1C59-4DD1-A176-B229B93B773E}" srcId="{20FEDB9E-8220-439E-AEFD-D51788AA622F}" destId="{7F265ED8-5215-4368-A910-D664BD1AA2EC}" srcOrd="1" destOrd="0" parTransId="{ADADF7E0-AC9D-4DC9-8214-C7511EFA58AC}" sibTransId="{12A837F0-249A-49DC-A675-398808220065}"/>
    <dgm:cxn modelId="{98C8E04B-26FB-4FC7-9EA9-CAC421121EB7}" type="presParOf" srcId="{3A1F3442-472E-410D-862C-4FF75A22544D}" destId="{35BE5BBA-67E6-48F7-8D6B-BBC24489EE72}" srcOrd="0" destOrd="0" presId="urn:microsoft.com/office/officeart/2005/8/layout/vList2"/>
    <dgm:cxn modelId="{431A07F6-F8DF-424C-A86E-B2F88B9CF2AA}" type="presParOf" srcId="{3A1F3442-472E-410D-862C-4FF75A22544D}" destId="{1ABAB675-4AA5-44F6-A22E-E77262079F19}" srcOrd="1" destOrd="0" presId="urn:microsoft.com/office/officeart/2005/8/layout/vList2"/>
    <dgm:cxn modelId="{38BCA8E6-B10B-45A7-B458-DBEF0EBAEAE0}" type="presParOf" srcId="{3A1F3442-472E-410D-862C-4FF75A22544D}" destId="{F3F13184-A19E-40A8-9D2B-5800B59C6056}" srcOrd="2" destOrd="0" presId="urn:microsoft.com/office/officeart/2005/8/layout/vList2"/>
    <dgm:cxn modelId="{7FBD08C1-5782-4727-BF0B-AE2B9DD84C7D}" type="presParOf" srcId="{3A1F3442-472E-410D-862C-4FF75A22544D}" destId="{13E39210-1B1B-4B9B-A106-B18E8523670B}" srcOrd="3" destOrd="0" presId="urn:microsoft.com/office/officeart/2005/8/layout/vList2"/>
    <dgm:cxn modelId="{AC00B616-FFC7-455F-BF99-65B38034AC6E}" type="presParOf" srcId="{3A1F3442-472E-410D-862C-4FF75A22544D}" destId="{8DB8CD39-8560-42CF-86BC-2AB27E513D93}" srcOrd="4" destOrd="0" presId="urn:microsoft.com/office/officeart/2005/8/layout/vList2"/>
    <dgm:cxn modelId="{88338B2A-664E-47FD-A364-A68ADE3867F7}" type="presParOf" srcId="{3A1F3442-472E-410D-862C-4FF75A22544D}" destId="{A1B1605C-BF1A-4915-9D92-5CE607B713B9}" srcOrd="5" destOrd="0" presId="urn:microsoft.com/office/officeart/2005/8/layout/vList2"/>
    <dgm:cxn modelId="{E6756900-D8E1-4F56-B6E6-754A29D83371}" type="presParOf" srcId="{3A1F3442-472E-410D-862C-4FF75A22544D}" destId="{358FF98C-B539-45D0-B934-E139ADD4A2C3}" srcOrd="6" destOrd="0" presId="urn:microsoft.com/office/officeart/2005/8/layout/vList2"/>
    <dgm:cxn modelId="{5EF2E346-EA4A-4B26-8D09-4151CCDE4A6A}" type="presParOf" srcId="{3A1F3442-472E-410D-862C-4FF75A22544D}" destId="{9AAAFD32-9316-4CCE-8FF4-BF016D8BB707}" srcOrd="7" destOrd="0" presId="urn:microsoft.com/office/officeart/2005/8/layout/vList2"/>
    <dgm:cxn modelId="{C51B9039-8822-49D4-B5A6-C63400B65A90}" type="presParOf" srcId="{3A1F3442-472E-410D-862C-4FF75A22544D}" destId="{D6D79AEE-AA5C-4A97-99CE-4EEBCD095C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2F6F3D-FE49-4B55-B6FD-6A869A9B20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32E1AF-D2B4-44D9-AE84-B7BAEFBEA5A2}">
      <dgm:prSet/>
      <dgm:spPr/>
      <dgm:t>
        <a:bodyPr/>
        <a:lstStyle/>
        <a:p>
          <a:pPr rtl="0"/>
          <a:r>
            <a:rPr lang="en-US" b="1" smtClean="0"/>
            <a:t>Federation – Collection of DB Partitions (Sharding)</a:t>
          </a:r>
          <a:endParaRPr lang="en-US"/>
        </a:p>
      </dgm:t>
    </dgm:pt>
    <dgm:pt modelId="{49C5F86B-32D8-42AD-BF7F-9009987E590E}" type="parTrans" cxnId="{7E94036F-AD48-427E-AA8C-1E79F137A626}">
      <dgm:prSet/>
      <dgm:spPr/>
      <dgm:t>
        <a:bodyPr/>
        <a:lstStyle/>
        <a:p>
          <a:endParaRPr lang="en-US"/>
        </a:p>
      </dgm:t>
    </dgm:pt>
    <dgm:pt modelId="{F5605B42-9FFE-4072-8896-933CF4A54075}" type="sibTrans" cxnId="{7E94036F-AD48-427E-AA8C-1E79F137A626}">
      <dgm:prSet/>
      <dgm:spPr/>
      <dgm:t>
        <a:bodyPr/>
        <a:lstStyle/>
        <a:p>
          <a:endParaRPr lang="en-US"/>
        </a:p>
      </dgm:t>
    </dgm:pt>
    <dgm:pt modelId="{A9AA28A1-D279-4B84-B5EC-C677E318FBEC}">
      <dgm:prSet/>
      <dgm:spPr/>
      <dgm:t>
        <a:bodyPr/>
        <a:lstStyle/>
        <a:p>
          <a:pPr rtl="0"/>
          <a:r>
            <a:rPr lang="en-US" smtClean="0"/>
            <a:t>SSMS</a:t>
          </a:r>
          <a:endParaRPr lang="en-US"/>
        </a:p>
      </dgm:t>
    </dgm:pt>
    <dgm:pt modelId="{E4D0BA6E-2D5A-49B7-9404-2A28DFF2C72F}" type="parTrans" cxnId="{C2F1E25B-76FC-4465-B889-8991FF27FD35}">
      <dgm:prSet/>
      <dgm:spPr/>
      <dgm:t>
        <a:bodyPr/>
        <a:lstStyle/>
        <a:p>
          <a:endParaRPr lang="en-US"/>
        </a:p>
      </dgm:t>
    </dgm:pt>
    <dgm:pt modelId="{10CE6840-7A10-440B-ADA5-E2C6210AB0AD}" type="sibTrans" cxnId="{C2F1E25B-76FC-4465-B889-8991FF27FD35}">
      <dgm:prSet/>
      <dgm:spPr/>
      <dgm:t>
        <a:bodyPr/>
        <a:lstStyle/>
        <a:p>
          <a:endParaRPr lang="en-US"/>
        </a:p>
      </dgm:t>
    </dgm:pt>
    <dgm:pt modelId="{37A91E5A-1C73-460A-B869-20BBA2C4100D}">
      <dgm:prSet/>
      <dgm:spPr/>
      <dgm:t>
        <a:bodyPr/>
        <a:lstStyle/>
        <a:p>
          <a:pPr rtl="0"/>
          <a:r>
            <a:rPr lang="en-US" smtClean="0"/>
            <a:t>Management Portal</a:t>
          </a:r>
          <a:endParaRPr lang="en-US"/>
        </a:p>
      </dgm:t>
    </dgm:pt>
    <dgm:pt modelId="{D3EA61B8-9E51-43FB-80B5-379C810F7EF7}" type="parTrans" cxnId="{E8930B0C-B5B6-4F92-84A0-495D6D2A127D}">
      <dgm:prSet/>
      <dgm:spPr/>
      <dgm:t>
        <a:bodyPr/>
        <a:lstStyle/>
        <a:p>
          <a:endParaRPr lang="en-US"/>
        </a:p>
      </dgm:t>
    </dgm:pt>
    <dgm:pt modelId="{CE016CD1-7DB6-4814-9574-D610F01E4852}" type="sibTrans" cxnId="{E8930B0C-B5B6-4F92-84A0-495D6D2A127D}">
      <dgm:prSet/>
      <dgm:spPr/>
      <dgm:t>
        <a:bodyPr/>
        <a:lstStyle/>
        <a:p>
          <a:endParaRPr lang="en-US"/>
        </a:p>
      </dgm:t>
    </dgm:pt>
    <dgm:pt modelId="{7B7DF266-E6BC-4A8C-B2CE-9553893E8FA0}">
      <dgm:prSet/>
      <dgm:spPr/>
      <dgm:t>
        <a:bodyPr/>
        <a:lstStyle/>
        <a:p>
          <a:pPr rtl="0"/>
          <a:r>
            <a:rPr lang="en-US" b="1" smtClean="0"/>
            <a:t>Export/imports to/from BACPAC files</a:t>
          </a:r>
          <a:endParaRPr lang="en-US"/>
        </a:p>
      </dgm:t>
    </dgm:pt>
    <dgm:pt modelId="{7C56EBA7-FDAB-4947-90F2-197B464AFB60}" type="parTrans" cxnId="{574901A6-6EB3-4FE2-AAD5-9AE9202E96DC}">
      <dgm:prSet/>
      <dgm:spPr/>
      <dgm:t>
        <a:bodyPr/>
        <a:lstStyle/>
        <a:p>
          <a:endParaRPr lang="en-US"/>
        </a:p>
      </dgm:t>
    </dgm:pt>
    <dgm:pt modelId="{BCD41E0C-8F92-4D20-A77B-03DCF953CCDC}" type="sibTrans" cxnId="{574901A6-6EB3-4FE2-AAD5-9AE9202E96DC}">
      <dgm:prSet/>
      <dgm:spPr/>
      <dgm:t>
        <a:bodyPr/>
        <a:lstStyle/>
        <a:p>
          <a:endParaRPr lang="en-US"/>
        </a:p>
      </dgm:t>
    </dgm:pt>
    <dgm:pt modelId="{BA6998DB-0B2C-44AB-865E-1FA682B0A580}">
      <dgm:prSet/>
      <dgm:spPr/>
      <dgm:t>
        <a:bodyPr/>
        <a:lstStyle/>
        <a:p>
          <a:pPr rtl="0"/>
          <a:r>
            <a:rPr lang="en-US" smtClean="0"/>
            <a:t>Goes to Azure BLOB</a:t>
          </a:r>
          <a:endParaRPr lang="en-US"/>
        </a:p>
      </dgm:t>
    </dgm:pt>
    <dgm:pt modelId="{954E1EBA-E25F-4681-B9A3-48CD1E9D333A}" type="parTrans" cxnId="{C70068A6-162D-4714-91FC-B4E17E384EC1}">
      <dgm:prSet/>
      <dgm:spPr/>
      <dgm:t>
        <a:bodyPr/>
        <a:lstStyle/>
        <a:p>
          <a:endParaRPr lang="en-US"/>
        </a:p>
      </dgm:t>
    </dgm:pt>
    <dgm:pt modelId="{1E7F20A9-1605-4A33-94BD-EB027E4E9EF2}" type="sibTrans" cxnId="{C70068A6-162D-4714-91FC-B4E17E384EC1}">
      <dgm:prSet/>
      <dgm:spPr/>
      <dgm:t>
        <a:bodyPr/>
        <a:lstStyle/>
        <a:p>
          <a:endParaRPr lang="en-US"/>
        </a:p>
      </dgm:t>
    </dgm:pt>
    <dgm:pt modelId="{B532E217-B9BD-4589-A264-1A13000C79E2}">
      <dgm:prSet/>
      <dgm:spPr/>
      <dgm:t>
        <a:bodyPr/>
        <a:lstStyle/>
        <a:p>
          <a:pPr rtl="0"/>
          <a:r>
            <a:rPr lang="en-US" smtClean="0"/>
            <a:t>One Time</a:t>
          </a:r>
          <a:endParaRPr lang="en-US"/>
        </a:p>
      </dgm:t>
    </dgm:pt>
    <dgm:pt modelId="{CF4DB0F4-BCF4-43C4-93C6-BACE20823C06}" type="parTrans" cxnId="{6782E13B-9B5F-4196-8912-BB5DBBCB544D}">
      <dgm:prSet/>
      <dgm:spPr/>
      <dgm:t>
        <a:bodyPr/>
        <a:lstStyle/>
        <a:p>
          <a:endParaRPr lang="en-US"/>
        </a:p>
      </dgm:t>
    </dgm:pt>
    <dgm:pt modelId="{7DDE215A-52C3-4400-B09F-E3D3A49178AC}" type="sibTrans" cxnId="{6782E13B-9B5F-4196-8912-BB5DBBCB544D}">
      <dgm:prSet/>
      <dgm:spPr/>
      <dgm:t>
        <a:bodyPr/>
        <a:lstStyle/>
        <a:p>
          <a:endParaRPr lang="en-US"/>
        </a:p>
      </dgm:t>
    </dgm:pt>
    <dgm:pt modelId="{48E3227B-048F-4BE1-AD5A-714E16E161C0}">
      <dgm:prSet/>
      <dgm:spPr/>
      <dgm:t>
        <a:bodyPr/>
        <a:lstStyle/>
        <a:p>
          <a:pPr rtl="0"/>
          <a:r>
            <a:rPr lang="en-US" smtClean="0"/>
            <a:t>Automated</a:t>
          </a:r>
          <a:endParaRPr lang="en-US"/>
        </a:p>
      </dgm:t>
    </dgm:pt>
    <dgm:pt modelId="{98DF8794-8342-46B1-9548-5EA5A3A5CC80}" type="parTrans" cxnId="{7D00B87F-36F6-4C04-AAF3-BB48B25F8CE7}">
      <dgm:prSet/>
      <dgm:spPr/>
      <dgm:t>
        <a:bodyPr/>
        <a:lstStyle/>
        <a:p>
          <a:endParaRPr lang="en-US"/>
        </a:p>
      </dgm:t>
    </dgm:pt>
    <dgm:pt modelId="{DD3AEB66-7CCF-4021-B5F4-CE260EA93303}" type="sibTrans" cxnId="{7D00B87F-36F6-4C04-AAF3-BB48B25F8CE7}">
      <dgm:prSet/>
      <dgm:spPr/>
      <dgm:t>
        <a:bodyPr/>
        <a:lstStyle/>
        <a:p>
          <a:endParaRPr lang="en-US"/>
        </a:p>
      </dgm:t>
    </dgm:pt>
    <dgm:pt modelId="{468EC327-3FC7-4A12-80AA-FCB453DFBC74}">
      <dgm:prSet/>
      <dgm:spPr/>
      <dgm:t>
        <a:bodyPr/>
        <a:lstStyle/>
        <a:p>
          <a:pPr rtl="0"/>
          <a:r>
            <a:rPr lang="en-US" b="1" smtClean="0"/>
            <a:t>SQL Data Sync</a:t>
          </a:r>
          <a:endParaRPr lang="en-US"/>
        </a:p>
      </dgm:t>
    </dgm:pt>
    <dgm:pt modelId="{0286E505-F939-4738-B431-BC7085BB80CE}" type="parTrans" cxnId="{D01EA855-1407-4977-904B-91C2EBA33859}">
      <dgm:prSet/>
      <dgm:spPr/>
      <dgm:t>
        <a:bodyPr/>
        <a:lstStyle/>
        <a:p>
          <a:endParaRPr lang="en-US"/>
        </a:p>
      </dgm:t>
    </dgm:pt>
    <dgm:pt modelId="{1E4C21BA-47F3-4BBE-B927-B83C997BC001}" type="sibTrans" cxnId="{D01EA855-1407-4977-904B-91C2EBA33859}">
      <dgm:prSet/>
      <dgm:spPr/>
      <dgm:t>
        <a:bodyPr/>
        <a:lstStyle/>
        <a:p>
          <a:endParaRPr lang="en-US"/>
        </a:p>
      </dgm:t>
    </dgm:pt>
    <dgm:pt modelId="{184E6959-13E3-419A-A403-7CDF4BB33CC3}">
      <dgm:prSet/>
      <dgm:spPr/>
      <dgm:t>
        <a:bodyPr/>
        <a:lstStyle/>
        <a:p>
          <a:pPr rtl="0"/>
          <a:r>
            <a:rPr lang="en-US" smtClean="0"/>
            <a:t>Doesn’t happen immediately</a:t>
          </a:r>
          <a:endParaRPr lang="en-US"/>
        </a:p>
      </dgm:t>
    </dgm:pt>
    <dgm:pt modelId="{6553DE2B-3572-484A-BA52-2C8A91483473}" type="parTrans" cxnId="{BBCE587A-FC83-456E-A998-9D378F9FF152}">
      <dgm:prSet/>
      <dgm:spPr/>
      <dgm:t>
        <a:bodyPr/>
        <a:lstStyle/>
        <a:p>
          <a:endParaRPr lang="en-US"/>
        </a:p>
      </dgm:t>
    </dgm:pt>
    <dgm:pt modelId="{52A80A86-C754-4624-A039-5B9D7E5F59F8}" type="sibTrans" cxnId="{BBCE587A-FC83-456E-A998-9D378F9FF152}">
      <dgm:prSet/>
      <dgm:spPr/>
      <dgm:t>
        <a:bodyPr/>
        <a:lstStyle/>
        <a:p>
          <a:endParaRPr lang="en-US"/>
        </a:p>
      </dgm:t>
    </dgm:pt>
    <dgm:pt modelId="{FF49A161-239B-42EA-AB85-1C7FA1C1DEEA}">
      <dgm:prSet/>
      <dgm:spPr/>
      <dgm:t>
        <a:bodyPr/>
        <a:lstStyle/>
        <a:p>
          <a:pPr rtl="0"/>
          <a:r>
            <a:rPr lang="en-US" smtClean="0"/>
            <a:t>Can sync to other Azure DB or on premise</a:t>
          </a:r>
          <a:endParaRPr lang="en-US"/>
        </a:p>
      </dgm:t>
    </dgm:pt>
    <dgm:pt modelId="{7768B4A9-11C7-45F8-B062-AA9FF8357251}" type="parTrans" cxnId="{0A039B9C-305C-4BBC-9079-9372B2B01320}">
      <dgm:prSet/>
      <dgm:spPr/>
      <dgm:t>
        <a:bodyPr/>
        <a:lstStyle/>
        <a:p>
          <a:endParaRPr lang="en-US"/>
        </a:p>
      </dgm:t>
    </dgm:pt>
    <dgm:pt modelId="{9829E060-325F-4571-AD5D-F15C5444A443}" type="sibTrans" cxnId="{0A039B9C-305C-4BBC-9079-9372B2B01320}">
      <dgm:prSet/>
      <dgm:spPr/>
      <dgm:t>
        <a:bodyPr/>
        <a:lstStyle/>
        <a:p>
          <a:endParaRPr lang="en-US"/>
        </a:p>
      </dgm:t>
    </dgm:pt>
    <dgm:pt modelId="{2D387D94-CDA5-4096-A3C2-C195244FB6AC}" type="pres">
      <dgm:prSet presAssocID="{1D2F6F3D-FE49-4B55-B6FD-6A869A9B20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13AB7A-FF9B-4F89-9541-0CF1D0EA06CC}" type="pres">
      <dgm:prSet presAssocID="{5A32E1AF-D2B4-44D9-AE84-B7BAEFBEA5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E39AE-CBD3-4D83-B002-6BE3051454E9}" type="pres">
      <dgm:prSet presAssocID="{5A32E1AF-D2B4-44D9-AE84-B7BAEFBEA5A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29E05-8DA4-4262-B594-3302F563A206}" type="pres">
      <dgm:prSet presAssocID="{7B7DF266-E6BC-4A8C-B2CE-9553893E8F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FFEE0-FF92-4C74-8A12-31D006297247}" type="pres">
      <dgm:prSet presAssocID="{7B7DF266-E6BC-4A8C-B2CE-9553893E8FA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9E80B-7220-4654-BB04-715252D2BCD4}" type="pres">
      <dgm:prSet presAssocID="{468EC327-3FC7-4A12-80AA-FCB453DFBC7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9CA8F-E937-498D-9346-0284B3ADE7C4}" type="pres">
      <dgm:prSet presAssocID="{468EC327-3FC7-4A12-80AA-FCB453DFBC7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0068A6-162D-4714-91FC-B4E17E384EC1}" srcId="{7B7DF266-E6BC-4A8C-B2CE-9553893E8FA0}" destId="{BA6998DB-0B2C-44AB-865E-1FA682B0A580}" srcOrd="0" destOrd="0" parTransId="{954E1EBA-E25F-4681-B9A3-48CD1E9D333A}" sibTransId="{1E7F20A9-1605-4A33-94BD-EB027E4E9EF2}"/>
    <dgm:cxn modelId="{BBCE587A-FC83-456E-A998-9D378F9FF152}" srcId="{468EC327-3FC7-4A12-80AA-FCB453DFBC74}" destId="{184E6959-13E3-419A-A403-7CDF4BB33CC3}" srcOrd="0" destOrd="0" parTransId="{6553DE2B-3572-484A-BA52-2C8A91483473}" sibTransId="{52A80A86-C754-4624-A039-5B9D7E5F59F8}"/>
    <dgm:cxn modelId="{7D00B87F-36F6-4C04-AAF3-BB48B25F8CE7}" srcId="{7B7DF266-E6BC-4A8C-B2CE-9553893E8FA0}" destId="{48E3227B-048F-4BE1-AD5A-714E16E161C0}" srcOrd="2" destOrd="0" parTransId="{98DF8794-8342-46B1-9548-5EA5A3A5CC80}" sibTransId="{DD3AEB66-7CCF-4021-B5F4-CE260EA93303}"/>
    <dgm:cxn modelId="{00905A83-4A75-48AE-982A-5DB2E5805090}" type="presOf" srcId="{468EC327-3FC7-4A12-80AA-FCB453DFBC74}" destId="{2F29E80B-7220-4654-BB04-715252D2BCD4}" srcOrd="0" destOrd="0" presId="urn:microsoft.com/office/officeart/2005/8/layout/vList2"/>
    <dgm:cxn modelId="{D01EA855-1407-4977-904B-91C2EBA33859}" srcId="{1D2F6F3D-FE49-4B55-B6FD-6A869A9B20AD}" destId="{468EC327-3FC7-4A12-80AA-FCB453DFBC74}" srcOrd="2" destOrd="0" parTransId="{0286E505-F939-4738-B431-BC7085BB80CE}" sibTransId="{1E4C21BA-47F3-4BBE-B927-B83C997BC001}"/>
    <dgm:cxn modelId="{E8930B0C-B5B6-4F92-84A0-495D6D2A127D}" srcId="{5A32E1AF-D2B4-44D9-AE84-B7BAEFBEA5A2}" destId="{37A91E5A-1C73-460A-B869-20BBA2C4100D}" srcOrd="1" destOrd="0" parTransId="{D3EA61B8-9E51-43FB-80B5-379C810F7EF7}" sibTransId="{CE016CD1-7DB6-4814-9574-D610F01E4852}"/>
    <dgm:cxn modelId="{60622D88-A3A0-405E-BF06-FC8CD9463206}" type="presOf" srcId="{BA6998DB-0B2C-44AB-865E-1FA682B0A580}" destId="{5A9FFEE0-FF92-4C74-8A12-31D006297247}" srcOrd="0" destOrd="0" presId="urn:microsoft.com/office/officeart/2005/8/layout/vList2"/>
    <dgm:cxn modelId="{135BBA2E-C1DB-4489-84BB-557062455BA8}" type="presOf" srcId="{7B7DF266-E6BC-4A8C-B2CE-9553893E8FA0}" destId="{D2E29E05-8DA4-4262-B594-3302F563A206}" srcOrd="0" destOrd="0" presId="urn:microsoft.com/office/officeart/2005/8/layout/vList2"/>
    <dgm:cxn modelId="{574901A6-6EB3-4FE2-AAD5-9AE9202E96DC}" srcId="{1D2F6F3D-FE49-4B55-B6FD-6A869A9B20AD}" destId="{7B7DF266-E6BC-4A8C-B2CE-9553893E8FA0}" srcOrd="1" destOrd="0" parTransId="{7C56EBA7-FDAB-4947-90F2-197B464AFB60}" sibTransId="{BCD41E0C-8F92-4D20-A77B-03DCF953CCDC}"/>
    <dgm:cxn modelId="{7F82DC5E-5BA9-4B98-907E-8363192D778E}" type="presOf" srcId="{B532E217-B9BD-4589-A264-1A13000C79E2}" destId="{5A9FFEE0-FF92-4C74-8A12-31D006297247}" srcOrd="0" destOrd="1" presId="urn:microsoft.com/office/officeart/2005/8/layout/vList2"/>
    <dgm:cxn modelId="{42152DFC-A3AB-44D7-8317-36C8C3342577}" type="presOf" srcId="{5A32E1AF-D2B4-44D9-AE84-B7BAEFBEA5A2}" destId="{CC13AB7A-FF9B-4F89-9541-0CF1D0EA06CC}" srcOrd="0" destOrd="0" presId="urn:microsoft.com/office/officeart/2005/8/layout/vList2"/>
    <dgm:cxn modelId="{C9DEE72D-361E-44EF-AD9B-14790F45926D}" type="presOf" srcId="{48E3227B-048F-4BE1-AD5A-714E16E161C0}" destId="{5A9FFEE0-FF92-4C74-8A12-31D006297247}" srcOrd="0" destOrd="2" presId="urn:microsoft.com/office/officeart/2005/8/layout/vList2"/>
    <dgm:cxn modelId="{3FD0AEB4-356B-4FE9-BFED-7732093AEFCB}" type="presOf" srcId="{1D2F6F3D-FE49-4B55-B6FD-6A869A9B20AD}" destId="{2D387D94-CDA5-4096-A3C2-C195244FB6AC}" srcOrd="0" destOrd="0" presId="urn:microsoft.com/office/officeart/2005/8/layout/vList2"/>
    <dgm:cxn modelId="{2EC94957-A936-4201-93B5-44CE8FAEB3E2}" type="presOf" srcId="{37A91E5A-1C73-460A-B869-20BBA2C4100D}" destId="{12FE39AE-CBD3-4D83-B002-6BE3051454E9}" srcOrd="0" destOrd="1" presId="urn:microsoft.com/office/officeart/2005/8/layout/vList2"/>
    <dgm:cxn modelId="{7E94036F-AD48-427E-AA8C-1E79F137A626}" srcId="{1D2F6F3D-FE49-4B55-B6FD-6A869A9B20AD}" destId="{5A32E1AF-D2B4-44D9-AE84-B7BAEFBEA5A2}" srcOrd="0" destOrd="0" parTransId="{49C5F86B-32D8-42AD-BF7F-9009987E590E}" sibTransId="{F5605B42-9FFE-4072-8896-933CF4A54075}"/>
    <dgm:cxn modelId="{0A039B9C-305C-4BBC-9079-9372B2B01320}" srcId="{468EC327-3FC7-4A12-80AA-FCB453DFBC74}" destId="{FF49A161-239B-42EA-AB85-1C7FA1C1DEEA}" srcOrd="1" destOrd="0" parTransId="{7768B4A9-11C7-45F8-B062-AA9FF8357251}" sibTransId="{9829E060-325F-4571-AD5D-F15C5444A443}"/>
    <dgm:cxn modelId="{6782E13B-9B5F-4196-8912-BB5DBBCB544D}" srcId="{7B7DF266-E6BC-4A8C-B2CE-9553893E8FA0}" destId="{B532E217-B9BD-4589-A264-1A13000C79E2}" srcOrd="1" destOrd="0" parTransId="{CF4DB0F4-BCF4-43C4-93C6-BACE20823C06}" sibTransId="{7DDE215A-52C3-4400-B09F-E3D3A49178AC}"/>
    <dgm:cxn modelId="{26A65E25-ACDA-4843-9830-2895191153A9}" type="presOf" srcId="{184E6959-13E3-419A-A403-7CDF4BB33CC3}" destId="{F809CA8F-E937-498D-9346-0284B3ADE7C4}" srcOrd="0" destOrd="0" presId="urn:microsoft.com/office/officeart/2005/8/layout/vList2"/>
    <dgm:cxn modelId="{437FDC4C-AB8E-427E-A93D-163A92A527E9}" type="presOf" srcId="{FF49A161-239B-42EA-AB85-1C7FA1C1DEEA}" destId="{F809CA8F-E937-498D-9346-0284B3ADE7C4}" srcOrd="0" destOrd="1" presId="urn:microsoft.com/office/officeart/2005/8/layout/vList2"/>
    <dgm:cxn modelId="{F7FB4142-FD23-4F6E-A8E3-C07AAE787CAD}" type="presOf" srcId="{A9AA28A1-D279-4B84-B5EC-C677E318FBEC}" destId="{12FE39AE-CBD3-4D83-B002-6BE3051454E9}" srcOrd="0" destOrd="0" presId="urn:microsoft.com/office/officeart/2005/8/layout/vList2"/>
    <dgm:cxn modelId="{C2F1E25B-76FC-4465-B889-8991FF27FD35}" srcId="{5A32E1AF-D2B4-44D9-AE84-B7BAEFBEA5A2}" destId="{A9AA28A1-D279-4B84-B5EC-C677E318FBEC}" srcOrd="0" destOrd="0" parTransId="{E4D0BA6E-2D5A-49B7-9404-2A28DFF2C72F}" sibTransId="{10CE6840-7A10-440B-ADA5-E2C6210AB0AD}"/>
    <dgm:cxn modelId="{68CA4823-D149-4E14-BFFD-DDB56FEF322E}" type="presParOf" srcId="{2D387D94-CDA5-4096-A3C2-C195244FB6AC}" destId="{CC13AB7A-FF9B-4F89-9541-0CF1D0EA06CC}" srcOrd="0" destOrd="0" presId="urn:microsoft.com/office/officeart/2005/8/layout/vList2"/>
    <dgm:cxn modelId="{0AC5A436-ADB2-419E-AC9A-797CB0725F7A}" type="presParOf" srcId="{2D387D94-CDA5-4096-A3C2-C195244FB6AC}" destId="{12FE39AE-CBD3-4D83-B002-6BE3051454E9}" srcOrd="1" destOrd="0" presId="urn:microsoft.com/office/officeart/2005/8/layout/vList2"/>
    <dgm:cxn modelId="{6EAD3730-BF57-4528-B787-2AA66E74D78D}" type="presParOf" srcId="{2D387D94-CDA5-4096-A3C2-C195244FB6AC}" destId="{D2E29E05-8DA4-4262-B594-3302F563A206}" srcOrd="2" destOrd="0" presId="urn:microsoft.com/office/officeart/2005/8/layout/vList2"/>
    <dgm:cxn modelId="{0315B723-C496-413C-926E-100807B82825}" type="presParOf" srcId="{2D387D94-CDA5-4096-A3C2-C195244FB6AC}" destId="{5A9FFEE0-FF92-4C74-8A12-31D006297247}" srcOrd="3" destOrd="0" presId="urn:microsoft.com/office/officeart/2005/8/layout/vList2"/>
    <dgm:cxn modelId="{DBD87359-178B-49ED-B44E-641B76FE43E5}" type="presParOf" srcId="{2D387D94-CDA5-4096-A3C2-C195244FB6AC}" destId="{2F29E80B-7220-4654-BB04-715252D2BCD4}" srcOrd="4" destOrd="0" presId="urn:microsoft.com/office/officeart/2005/8/layout/vList2"/>
    <dgm:cxn modelId="{1F921435-2AE8-4536-BA88-997A90A90265}" type="presParOf" srcId="{2D387D94-CDA5-4096-A3C2-C195244FB6AC}" destId="{F809CA8F-E937-498D-9346-0284B3ADE7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A5036B-FEA8-432D-B17C-5F560BF3D2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7B2DBB-2B8A-4083-964C-B1A92DF78018}">
      <dgm:prSet/>
      <dgm:spPr/>
      <dgm:t>
        <a:bodyPr/>
        <a:lstStyle/>
        <a:p>
          <a:pPr rtl="0"/>
          <a:r>
            <a:rPr lang="en-US" b="1" smtClean="0"/>
            <a:t>Data backed by underlying SQL database</a:t>
          </a:r>
          <a:endParaRPr lang="en-US"/>
        </a:p>
      </dgm:t>
    </dgm:pt>
    <dgm:pt modelId="{B3816773-0B76-4ECE-B508-77AC937A6CD1}" type="parTrans" cxnId="{25424A87-DB2B-4E55-8B13-C01D0B8E4BD3}">
      <dgm:prSet/>
      <dgm:spPr/>
      <dgm:t>
        <a:bodyPr/>
        <a:lstStyle/>
        <a:p>
          <a:endParaRPr lang="en-US"/>
        </a:p>
      </dgm:t>
    </dgm:pt>
    <dgm:pt modelId="{B0D2ED50-59C8-4428-AFB3-AAF09A912525}" type="sibTrans" cxnId="{25424A87-DB2B-4E55-8B13-C01D0B8E4BD3}">
      <dgm:prSet/>
      <dgm:spPr/>
      <dgm:t>
        <a:bodyPr/>
        <a:lstStyle/>
        <a:p>
          <a:endParaRPr lang="en-US"/>
        </a:p>
      </dgm:t>
    </dgm:pt>
    <dgm:pt modelId="{6A15C80D-92FC-41A4-86BE-10ABFB8FCF8B}">
      <dgm:prSet/>
      <dgm:spPr/>
      <dgm:t>
        <a:bodyPr/>
        <a:lstStyle/>
        <a:p>
          <a:pPr rtl="0"/>
          <a:r>
            <a:rPr lang="en-US" b="1" smtClean="0"/>
            <a:t>Underlying SQL types</a:t>
          </a:r>
          <a:endParaRPr lang="en-US"/>
        </a:p>
      </dgm:t>
    </dgm:pt>
    <dgm:pt modelId="{F49066AE-2AB0-49CA-8A2F-CD0253467F53}" type="parTrans" cxnId="{43A9BF20-FF21-4CC2-9F1F-E452C73992A5}">
      <dgm:prSet/>
      <dgm:spPr/>
      <dgm:t>
        <a:bodyPr/>
        <a:lstStyle/>
        <a:p>
          <a:endParaRPr lang="en-US"/>
        </a:p>
      </dgm:t>
    </dgm:pt>
    <dgm:pt modelId="{054E028B-823F-4B7B-9DBF-ED7665979C06}" type="sibTrans" cxnId="{43A9BF20-FF21-4CC2-9F1F-E452C73992A5}">
      <dgm:prSet/>
      <dgm:spPr/>
      <dgm:t>
        <a:bodyPr/>
        <a:lstStyle/>
        <a:p>
          <a:endParaRPr lang="en-US"/>
        </a:p>
      </dgm:t>
    </dgm:pt>
    <dgm:pt modelId="{6D5054EB-8A0B-4CFE-8FFA-F2263E008637}">
      <dgm:prSet/>
      <dgm:spPr/>
      <dgm:t>
        <a:bodyPr/>
        <a:lstStyle/>
        <a:p>
          <a:pPr rtl="0"/>
          <a:r>
            <a:rPr lang="en-US" smtClean="0"/>
            <a:t>float(53)</a:t>
          </a:r>
          <a:endParaRPr lang="en-US"/>
        </a:p>
      </dgm:t>
    </dgm:pt>
    <dgm:pt modelId="{5DCCDB84-3C03-49D6-B4BC-B753AB75D4DC}" type="parTrans" cxnId="{2074453D-7EF7-4C4F-9283-996764F5728C}">
      <dgm:prSet/>
      <dgm:spPr/>
      <dgm:t>
        <a:bodyPr/>
        <a:lstStyle/>
        <a:p>
          <a:endParaRPr lang="en-US"/>
        </a:p>
      </dgm:t>
    </dgm:pt>
    <dgm:pt modelId="{D45BFA81-B658-4DE6-8AA0-2817C0DD1682}" type="sibTrans" cxnId="{2074453D-7EF7-4C4F-9283-996764F5728C}">
      <dgm:prSet/>
      <dgm:spPr/>
      <dgm:t>
        <a:bodyPr/>
        <a:lstStyle/>
        <a:p>
          <a:endParaRPr lang="en-US"/>
        </a:p>
      </dgm:t>
    </dgm:pt>
    <dgm:pt modelId="{CFC2BE8E-BB25-4FC3-B82B-4BF7AEBF0728}">
      <dgm:prSet/>
      <dgm:spPr/>
      <dgm:t>
        <a:bodyPr/>
        <a:lstStyle/>
        <a:p>
          <a:pPr rtl="0"/>
          <a:r>
            <a:rPr lang="en-US" smtClean="0"/>
            <a:t>Bit</a:t>
          </a:r>
          <a:endParaRPr lang="en-US"/>
        </a:p>
      </dgm:t>
    </dgm:pt>
    <dgm:pt modelId="{EE755B03-E466-4259-B1B2-0A7241990D6F}" type="parTrans" cxnId="{B2BBF1CB-E6F7-43A5-AC35-A97136DF7CBD}">
      <dgm:prSet/>
      <dgm:spPr/>
      <dgm:t>
        <a:bodyPr/>
        <a:lstStyle/>
        <a:p>
          <a:endParaRPr lang="en-US"/>
        </a:p>
      </dgm:t>
    </dgm:pt>
    <dgm:pt modelId="{7C3DDE07-799C-4A91-99D7-718CEAEAFAF2}" type="sibTrans" cxnId="{B2BBF1CB-E6F7-43A5-AC35-A97136DF7CBD}">
      <dgm:prSet/>
      <dgm:spPr/>
      <dgm:t>
        <a:bodyPr/>
        <a:lstStyle/>
        <a:p>
          <a:endParaRPr lang="en-US"/>
        </a:p>
      </dgm:t>
    </dgm:pt>
    <dgm:pt modelId="{6BFC72C5-BB32-4BBB-9218-13A9BC252EF0}">
      <dgm:prSet/>
      <dgm:spPr/>
      <dgm:t>
        <a:bodyPr/>
        <a:lstStyle/>
        <a:p>
          <a:pPr rtl="0"/>
          <a:r>
            <a:rPr lang="en-US" smtClean="0"/>
            <a:t>DateTimeOffset(3)</a:t>
          </a:r>
          <a:endParaRPr lang="en-US"/>
        </a:p>
      </dgm:t>
    </dgm:pt>
    <dgm:pt modelId="{EF40D7A2-CA5E-4CB0-9CA0-BE65EAAB9183}" type="parTrans" cxnId="{84156C5E-0633-46DD-A382-699A8F1B802E}">
      <dgm:prSet/>
      <dgm:spPr/>
      <dgm:t>
        <a:bodyPr/>
        <a:lstStyle/>
        <a:p>
          <a:endParaRPr lang="en-US"/>
        </a:p>
      </dgm:t>
    </dgm:pt>
    <dgm:pt modelId="{6AB5097E-97EC-4E30-892F-11343C1A433C}" type="sibTrans" cxnId="{84156C5E-0633-46DD-A382-699A8F1B802E}">
      <dgm:prSet/>
      <dgm:spPr/>
      <dgm:t>
        <a:bodyPr/>
        <a:lstStyle/>
        <a:p>
          <a:endParaRPr lang="en-US"/>
        </a:p>
      </dgm:t>
    </dgm:pt>
    <dgm:pt modelId="{B9E52495-043D-436C-9B7B-F6CFFF408CCE}">
      <dgm:prSet/>
      <dgm:spPr/>
      <dgm:t>
        <a:bodyPr/>
        <a:lstStyle/>
        <a:p>
          <a:pPr rtl="0"/>
          <a:r>
            <a:rPr lang="en-US" smtClean="0"/>
            <a:t>nvarchar(max)</a:t>
          </a:r>
          <a:endParaRPr lang="en-US"/>
        </a:p>
      </dgm:t>
    </dgm:pt>
    <dgm:pt modelId="{388DFC64-BDC6-407B-9907-8DA8C01B6078}" type="parTrans" cxnId="{2824A754-AF6E-45E0-AFAE-93548EB637E7}">
      <dgm:prSet/>
      <dgm:spPr/>
      <dgm:t>
        <a:bodyPr/>
        <a:lstStyle/>
        <a:p>
          <a:endParaRPr lang="en-US"/>
        </a:p>
      </dgm:t>
    </dgm:pt>
    <dgm:pt modelId="{F2383002-DFAD-4684-A18E-7BEA983F53C3}" type="sibTrans" cxnId="{2824A754-AF6E-45E0-AFAE-93548EB637E7}">
      <dgm:prSet/>
      <dgm:spPr/>
      <dgm:t>
        <a:bodyPr/>
        <a:lstStyle/>
        <a:p>
          <a:endParaRPr lang="en-US"/>
        </a:p>
      </dgm:t>
    </dgm:pt>
    <dgm:pt modelId="{9F87CFFB-50C3-4A55-B109-9F8663F6AB03}">
      <dgm:prSet/>
      <dgm:spPr/>
      <dgm:t>
        <a:bodyPr/>
        <a:lstStyle/>
        <a:p>
          <a:pPr rtl="0"/>
          <a:r>
            <a:rPr lang="en-US" b="1" smtClean="0"/>
            <a:t>Ways to create/Modify schema</a:t>
          </a:r>
          <a:endParaRPr lang="en-US"/>
        </a:p>
      </dgm:t>
    </dgm:pt>
    <dgm:pt modelId="{9B8A23DF-B8B1-4BD7-958A-F7E4DC360AE4}" type="parTrans" cxnId="{950DB665-FAA5-47B3-A9B1-73A88D361804}">
      <dgm:prSet/>
      <dgm:spPr/>
      <dgm:t>
        <a:bodyPr/>
        <a:lstStyle/>
        <a:p>
          <a:endParaRPr lang="en-US"/>
        </a:p>
      </dgm:t>
    </dgm:pt>
    <dgm:pt modelId="{B791CF15-1ED7-4BD7-BEE4-EC7ACFE9FA19}" type="sibTrans" cxnId="{950DB665-FAA5-47B3-A9B1-73A88D361804}">
      <dgm:prSet/>
      <dgm:spPr/>
      <dgm:t>
        <a:bodyPr/>
        <a:lstStyle/>
        <a:p>
          <a:endParaRPr lang="en-US"/>
        </a:p>
      </dgm:t>
    </dgm:pt>
    <dgm:pt modelId="{B2F7B976-A9D3-4422-8C25-A65BB8391E0D}">
      <dgm:prSet/>
      <dgm:spPr/>
      <dgm:t>
        <a:bodyPr/>
        <a:lstStyle/>
        <a:p>
          <a:pPr rtl="0"/>
          <a:r>
            <a:rPr lang="en-US" smtClean="0"/>
            <a:t>Dynamic generation</a:t>
          </a:r>
          <a:endParaRPr lang="en-US"/>
        </a:p>
      </dgm:t>
    </dgm:pt>
    <dgm:pt modelId="{6AE8D653-E645-4E7F-A8D4-55036C6E0BF3}" type="parTrans" cxnId="{36D61849-740E-462D-9A35-C8D3244A748A}">
      <dgm:prSet/>
      <dgm:spPr/>
      <dgm:t>
        <a:bodyPr/>
        <a:lstStyle/>
        <a:p>
          <a:endParaRPr lang="en-US"/>
        </a:p>
      </dgm:t>
    </dgm:pt>
    <dgm:pt modelId="{A6846AE6-49F3-4350-A084-826D384DFD3C}" type="sibTrans" cxnId="{36D61849-740E-462D-9A35-C8D3244A748A}">
      <dgm:prSet/>
      <dgm:spPr/>
      <dgm:t>
        <a:bodyPr/>
        <a:lstStyle/>
        <a:p>
          <a:endParaRPr lang="en-US"/>
        </a:p>
      </dgm:t>
    </dgm:pt>
    <dgm:pt modelId="{8E531B98-4321-437D-9A95-67C28B0D1B09}">
      <dgm:prSet/>
      <dgm:spPr/>
      <dgm:t>
        <a:bodyPr/>
        <a:lstStyle/>
        <a:p>
          <a:pPr rtl="0"/>
          <a:r>
            <a:rPr lang="en-US" smtClean="0"/>
            <a:t>Change schema in SQL Server Management Studio</a:t>
          </a:r>
          <a:endParaRPr lang="en-US"/>
        </a:p>
      </dgm:t>
    </dgm:pt>
    <dgm:pt modelId="{8531400A-F8FA-41AC-BEFA-3A3893A263D4}" type="parTrans" cxnId="{57B2B840-3C1A-4A12-91B8-EC0A85797FE7}">
      <dgm:prSet/>
      <dgm:spPr/>
      <dgm:t>
        <a:bodyPr/>
        <a:lstStyle/>
        <a:p>
          <a:endParaRPr lang="en-US"/>
        </a:p>
      </dgm:t>
    </dgm:pt>
    <dgm:pt modelId="{97052E89-A5D4-460A-B7D6-FE3D9CD58372}" type="sibTrans" cxnId="{57B2B840-3C1A-4A12-91B8-EC0A85797FE7}">
      <dgm:prSet/>
      <dgm:spPr/>
      <dgm:t>
        <a:bodyPr/>
        <a:lstStyle/>
        <a:p>
          <a:endParaRPr lang="en-US"/>
        </a:p>
      </dgm:t>
    </dgm:pt>
    <dgm:pt modelId="{05BBF6CF-12B0-478F-91DE-128426A095B3}">
      <dgm:prSet/>
      <dgm:spPr/>
      <dgm:t>
        <a:bodyPr/>
        <a:lstStyle/>
        <a:p>
          <a:pPr rtl="0"/>
          <a:r>
            <a:rPr lang="en-US" smtClean="0"/>
            <a:t>Management portal tool for SQL database</a:t>
          </a:r>
          <a:endParaRPr lang="en-US"/>
        </a:p>
      </dgm:t>
    </dgm:pt>
    <dgm:pt modelId="{D09D4C07-0852-4E59-8E3F-1C4A723C8FDE}" type="parTrans" cxnId="{C07A5454-09A1-4B85-B970-239B1BACA242}">
      <dgm:prSet/>
      <dgm:spPr/>
      <dgm:t>
        <a:bodyPr/>
        <a:lstStyle/>
        <a:p>
          <a:endParaRPr lang="en-US"/>
        </a:p>
      </dgm:t>
    </dgm:pt>
    <dgm:pt modelId="{A280FC3D-13BC-40CC-BA87-BB95384B72A2}" type="sibTrans" cxnId="{C07A5454-09A1-4B85-B970-239B1BACA242}">
      <dgm:prSet/>
      <dgm:spPr/>
      <dgm:t>
        <a:bodyPr/>
        <a:lstStyle/>
        <a:p>
          <a:endParaRPr lang="en-US"/>
        </a:p>
      </dgm:t>
    </dgm:pt>
    <dgm:pt modelId="{7B2153A9-6113-448E-859C-AE6DE47A010B}">
      <dgm:prSet/>
      <dgm:spPr/>
      <dgm:t>
        <a:bodyPr/>
        <a:lstStyle/>
        <a:p>
          <a:pPr rtl="0"/>
          <a:r>
            <a:rPr lang="en-US" b="1" smtClean="0"/>
            <a:t>Id (identity) field required</a:t>
          </a:r>
          <a:endParaRPr lang="en-US"/>
        </a:p>
      </dgm:t>
    </dgm:pt>
    <dgm:pt modelId="{389E2963-B06E-4920-9B69-E65087B15E05}" type="parTrans" cxnId="{D2D9C2F5-2611-49FB-8D2A-F0E64EFD78B4}">
      <dgm:prSet/>
      <dgm:spPr/>
      <dgm:t>
        <a:bodyPr/>
        <a:lstStyle/>
        <a:p>
          <a:endParaRPr lang="en-US"/>
        </a:p>
      </dgm:t>
    </dgm:pt>
    <dgm:pt modelId="{E99D4B2E-D6C9-4313-8E61-9BA75163A12C}" type="sibTrans" cxnId="{D2D9C2F5-2611-49FB-8D2A-F0E64EFD78B4}">
      <dgm:prSet/>
      <dgm:spPr/>
      <dgm:t>
        <a:bodyPr/>
        <a:lstStyle/>
        <a:p>
          <a:endParaRPr lang="en-US"/>
        </a:p>
      </dgm:t>
    </dgm:pt>
    <dgm:pt modelId="{541F1F79-B204-4D18-8872-77D8C8BFA3BD}">
      <dgm:prSet/>
      <dgm:spPr/>
      <dgm:t>
        <a:bodyPr/>
        <a:lstStyle/>
        <a:p>
          <a:pPr rtl="0"/>
          <a:r>
            <a:rPr lang="en-US" b="1" smtClean="0"/>
            <a:t>Transactions</a:t>
          </a:r>
          <a:endParaRPr lang="en-US"/>
        </a:p>
      </dgm:t>
    </dgm:pt>
    <dgm:pt modelId="{57D1415C-5784-4CE4-AED8-C4520070F032}" type="parTrans" cxnId="{855EF22D-46DB-4DDA-86C2-BA6D26CA38A1}">
      <dgm:prSet/>
      <dgm:spPr/>
      <dgm:t>
        <a:bodyPr/>
        <a:lstStyle/>
        <a:p>
          <a:endParaRPr lang="en-US"/>
        </a:p>
      </dgm:t>
    </dgm:pt>
    <dgm:pt modelId="{6AE1CD3F-C749-4144-A266-3398278A10CE}" type="sibTrans" cxnId="{855EF22D-46DB-4DDA-86C2-BA6D26CA38A1}">
      <dgm:prSet/>
      <dgm:spPr/>
      <dgm:t>
        <a:bodyPr/>
        <a:lstStyle/>
        <a:p>
          <a:endParaRPr lang="en-US"/>
        </a:p>
      </dgm:t>
    </dgm:pt>
    <dgm:pt modelId="{8EEE4C56-12C8-4C16-B08A-51D4445253EE}">
      <dgm:prSet/>
      <dgm:spPr/>
      <dgm:t>
        <a:bodyPr/>
        <a:lstStyle/>
        <a:p>
          <a:pPr rtl="0"/>
          <a:r>
            <a:rPr lang="en-US" smtClean="0"/>
            <a:t>Separate calls, separate transactions</a:t>
          </a:r>
          <a:endParaRPr lang="en-US"/>
        </a:p>
      </dgm:t>
    </dgm:pt>
    <dgm:pt modelId="{5E7DDC57-1BFC-4C37-85C0-7BCE20EDDE23}" type="parTrans" cxnId="{736F85C1-410A-4812-B90B-4EE37BED9017}">
      <dgm:prSet/>
      <dgm:spPr/>
      <dgm:t>
        <a:bodyPr/>
        <a:lstStyle/>
        <a:p>
          <a:endParaRPr lang="en-US"/>
        </a:p>
      </dgm:t>
    </dgm:pt>
    <dgm:pt modelId="{AC983AA5-4A6D-43D7-A1B3-F09DB1B9BDB1}" type="sibTrans" cxnId="{736F85C1-410A-4812-B90B-4EE37BED9017}">
      <dgm:prSet/>
      <dgm:spPr/>
      <dgm:t>
        <a:bodyPr/>
        <a:lstStyle/>
        <a:p>
          <a:endParaRPr lang="en-US"/>
        </a:p>
      </dgm:t>
    </dgm:pt>
    <dgm:pt modelId="{78F435BB-8AC7-45D8-B632-595E1FD60F3E}">
      <dgm:prSet/>
      <dgm:spPr/>
      <dgm:t>
        <a:bodyPr/>
        <a:lstStyle/>
        <a:p>
          <a:pPr rtl="0"/>
          <a:r>
            <a:rPr lang="en-US" dirty="0" smtClean="0"/>
            <a:t>One call with multiple records, possibly one transaction using “</a:t>
          </a:r>
          <a:r>
            <a:rPr lang="en-US" dirty="0" err="1" smtClean="0"/>
            <a:t>mssql</a:t>
          </a:r>
          <a:r>
            <a:rPr lang="en-US" dirty="0" smtClean="0"/>
            <a:t>” object</a:t>
          </a:r>
          <a:endParaRPr lang="en-US" dirty="0"/>
        </a:p>
      </dgm:t>
    </dgm:pt>
    <dgm:pt modelId="{AC060CD1-355D-4C29-B00E-9EDD8FB4E4CB}" type="parTrans" cxnId="{867C8599-D960-4A98-AE0F-E62B752F6983}">
      <dgm:prSet/>
      <dgm:spPr/>
      <dgm:t>
        <a:bodyPr/>
        <a:lstStyle/>
        <a:p>
          <a:endParaRPr lang="en-US"/>
        </a:p>
      </dgm:t>
    </dgm:pt>
    <dgm:pt modelId="{D580B150-447B-44E2-85F6-1CD552B392D2}" type="sibTrans" cxnId="{867C8599-D960-4A98-AE0F-E62B752F6983}">
      <dgm:prSet/>
      <dgm:spPr/>
      <dgm:t>
        <a:bodyPr/>
        <a:lstStyle/>
        <a:p>
          <a:endParaRPr lang="en-US"/>
        </a:p>
      </dgm:t>
    </dgm:pt>
    <dgm:pt modelId="{688E45AD-92F2-4AE5-B4C0-E087B304DA1F}" type="pres">
      <dgm:prSet presAssocID="{69A5036B-FEA8-432D-B17C-5F560BF3D2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637065-119E-4225-B5B8-11DF6FA82BEA}" type="pres">
      <dgm:prSet presAssocID="{657B2DBB-2B8A-4083-964C-B1A92DF78018}" presName="parentLin" presStyleCnt="0"/>
      <dgm:spPr/>
    </dgm:pt>
    <dgm:pt modelId="{FBFD3662-B0F7-426C-A728-254AEB365352}" type="pres">
      <dgm:prSet presAssocID="{657B2DBB-2B8A-4083-964C-B1A92DF7801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5A3164A-C1A1-4F33-9B1E-1304E7BA37C9}" type="pres">
      <dgm:prSet presAssocID="{657B2DBB-2B8A-4083-964C-B1A92DF7801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539A5-8F77-41F6-BB0E-D020152DCF99}" type="pres">
      <dgm:prSet presAssocID="{657B2DBB-2B8A-4083-964C-B1A92DF78018}" presName="negativeSpace" presStyleCnt="0"/>
      <dgm:spPr/>
    </dgm:pt>
    <dgm:pt modelId="{99EFEAC7-B53A-4CF5-AE17-63672181F507}" type="pres">
      <dgm:prSet presAssocID="{657B2DBB-2B8A-4083-964C-B1A92DF78018}" presName="childText" presStyleLbl="conFgAcc1" presStyleIdx="0" presStyleCnt="5">
        <dgm:presLayoutVars>
          <dgm:bulletEnabled val="1"/>
        </dgm:presLayoutVars>
      </dgm:prSet>
      <dgm:spPr/>
    </dgm:pt>
    <dgm:pt modelId="{3E72A8C7-2C27-4321-BB0F-E2A59773D00A}" type="pres">
      <dgm:prSet presAssocID="{B0D2ED50-59C8-4428-AFB3-AAF09A912525}" presName="spaceBetweenRectangles" presStyleCnt="0"/>
      <dgm:spPr/>
    </dgm:pt>
    <dgm:pt modelId="{96E5CA04-7F56-4931-8C84-60340BA0863F}" type="pres">
      <dgm:prSet presAssocID="{6A15C80D-92FC-41A4-86BE-10ABFB8FCF8B}" presName="parentLin" presStyleCnt="0"/>
      <dgm:spPr/>
    </dgm:pt>
    <dgm:pt modelId="{3B7C3A8D-A417-4EB4-85C1-4ED87ED60913}" type="pres">
      <dgm:prSet presAssocID="{6A15C80D-92FC-41A4-86BE-10ABFB8FCF8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E9EF78D-86DB-44D4-98C8-D988709C10A5}" type="pres">
      <dgm:prSet presAssocID="{6A15C80D-92FC-41A4-86BE-10ABFB8FCF8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EC604-063F-4FB4-8792-05070F9AD216}" type="pres">
      <dgm:prSet presAssocID="{6A15C80D-92FC-41A4-86BE-10ABFB8FCF8B}" presName="negativeSpace" presStyleCnt="0"/>
      <dgm:spPr/>
    </dgm:pt>
    <dgm:pt modelId="{72F54565-8276-4117-8034-EBD8431FFC0B}" type="pres">
      <dgm:prSet presAssocID="{6A15C80D-92FC-41A4-86BE-10ABFB8FCF8B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7BD00-6BD4-4710-89B1-2919BF540C24}" type="pres">
      <dgm:prSet presAssocID="{054E028B-823F-4B7B-9DBF-ED7665979C06}" presName="spaceBetweenRectangles" presStyleCnt="0"/>
      <dgm:spPr/>
    </dgm:pt>
    <dgm:pt modelId="{A31640F5-66AA-4558-B768-75A113DBE1F4}" type="pres">
      <dgm:prSet presAssocID="{9F87CFFB-50C3-4A55-B109-9F8663F6AB03}" presName="parentLin" presStyleCnt="0"/>
      <dgm:spPr/>
    </dgm:pt>
    <dgm:pt modelId="{A0669C96-AE94-4100-8CBA-329B45B0E22F}" type="pres">
      <dgm:prSet presAssocID="{9F87CFFB-50C3-4A55-B109-9F8663F6AB0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D1BEFE1-BD8C-4756-B027-5CAAA0A33E06}" type="pres">
      <dgm:prSet presAssocID="{9F87CFFB-50C3-4A55-B109-9F8663F6AB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CB9E9-E35A-4B56-A338-F8E580F3BC0D}" type="pres">
      <dgm:prSet presAssocID="{9F87CFFB-50C3-4A55-B109-9F8663F6AB03}" presName="negativeSpace" presStyleCnt="0"/>
      <dgm:spPr/>
    </dgm:pt>
    <dgm:pt modelId="{962F972A-600D-418C-8A80-F0B03EA8C534}" type="pres">
      <dgm:prSet presAssocID="{9F87CFFB-50C3-4A55-B109-9F8663F6AB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971AB-AA2A-4813-96CF-CA6F74096CFC}" type="pres">
      <dgm:prSet presAssocID="{B791CF15-1ED7-4BD7-BEE4-EC7ACFE9FA19}" presName="spaceBetweenRectangles" presStyleCnt="0"/>
      <dgm:spPr/>
    </dgm:pt>
    <dgm:pt modelId="{934BD494-59EF-4B86-8835-8BF928ACA40D}" type="pres">
      <dgm:prSet presAssocID="{7B2153A9-6113-448E-859C-AE6DE47A010B}" presName="parentLin" presStyleCnt="0"/>
      <dgm:spPr/>
    </dgm:pt>
    <dgm:pt modelId="{10336849-FC03-4899-AD1B-DFCE43517625}" type="pres">
      <dgm:prSet presAssocID="{7B2153A9-6113-448E-859C-AE6DE47A010B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698139E8-56EA-4905-93D3-9EDC49B43FE4}" type="pres">
      <dgm:prSet presAssocID="{7B2153A9-6113-448E-859C-AE6DE47A010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5B226-6B15-44BB-A13F-27A3DECA7C44}" type="pres">
      <dgm:prSet presAssocID="{7B2153A9-6113-448E-859C-AE6DE47A010B}" presName="negativeSpace" presStyleCnt="0"/>
      <dgm:spPr/>
    </dgm:pt>
    <dgm:pt modelId="{802CF8D3-7A0A-4529-8431-604D65A039E6}" type="pres">
      <dgm:prSet presAssocID="{7B2153A9-6113-448E-859C-AE6DE47A010B}" presName="childText" presStyleLbl="conFgAcc1" presStyleIdx="3" presStyleCnt="5">
        <dgm:presLayoutVars>
          <dgm:bulletEnabled val="1"/>
        </dgm:presLayoutVars>
      </dgm:prSet>
      <dgm:spPr/>
    </dgm:pt>
    <dgm:pt modelId="{B29AEA1C-9C5E-4184-B602-02C8790F23B2}" type="pres">
      <dgm:prSet presAssocID="{E99D4B2E-D6C9-4313-8E61-9BA75163A12C}" presName="spaceBetweenRectangles" presStyleCnt="0"/>
      <dgm:spPr/>
    </dgm:pt>
    <dgm:pt modelId="{8C9B6A79-B83C-4276-82D9-6420DB49B6B1}" type="pres">
      <dgm:prSet presAssocID="{541F1F79-B204-4D18-8872-77D8C8BFA3BD}" presName="parentLin" presStyleCnt="0"/>
      <dgm:spPr/>
    </dgm:pt>
    <dgm:pt modelId="{3F2B3124-F2DC-45D2-BE92-AA1786F0F2B3}" type="pres">
      <dgm:prSet presAssocID="{541F1F79-B204-4D18-8872-77D8C8BFA3BD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D5065AD8-1725-47D8-B7A4-2BF4AB17396F}" type="pres">
      <dgm:prSet presAssocID="{541F1F79-B204-4D18-8872-77D8C8BFA3B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FDF5D-DE0F-46C6-BAF5-9351F507EAAD}" type="pres">
      <dgm:prSet presAssocID="{541F1F79-B204-4D18-8872-77D8C8BFA3BD}" presName="negativeSpace" presStyleCnt="0"/>
      <dgm:spPr/>
    </dgm:pt>
    <dgm:pt modelId="{271F71EE-9C99-4C40-9D66-E4D510AE8EF5}" type="pres">
      <dgm:prSet presAssocID="{541F1F79-B204-4D18-8872-77D8C8BFA3BD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A9BF20-FF21-4CC2-9F1F-E452C73992A5}" srcId="{69A5036B-FEA8-432D-B17C-5F560BF3D25E}" destId="{6A15C80D-92FC-41A4-86BE-10ABFB8FCF8B}" srcOrd="1" destOrd="0" parTransId="{F49066AE-2AB0-49CA-8A2F-CD0253467F53}" sibTransId="{054E028B-823F-4B7B-9DBF-ED7665979C06}"/>
    <dgm:cxn modelId="{C07A5454-09A1-4B85-B970-239B1BACA242}" srcId="{9F87CFFB-50C3-4A55-B109-9F8663F6AB03}" destId="{05BBF6CF-12B0-478F-91DE-128426A095B3}" srcOrd="2" destOrd="0" parTransId="{D09D4C07-0852-4E59-8E3F-1C4A723C8FDE}" sibTransId="{A280FC3D-13BC-40CC-BA87-BB95384B72A2}"/>
    <dgm:cxn modelId="{8ECB55D6-23B0-4DD7-9DD7-F483CE2697F6}" type="presOf" srcId="{B2F7B976-A9D3-4422-8C25-A65BB8391E0D}" destId="{962F972A-600D-418C-8A80-F0B03EA8C534}" srcOrd="0" destOrd="0" presId="urn:microsoft.com/office/officeart/2005/8/layout/list1"/>
    <dgm:cxn modelId="{0E9CAC87-154B-430A-9B78-327D84C1FFE1}" type="presOf" srcId="{6BFC72C5-BB32-4BBB-9218-13A9BC252EF0}" destId="{72F54565-8276-4117-8034-EBD8431FFC0B}" srcOrd="0" destOrd="2" presId="urn:microsoft.com/office/officeart/2005/8/layout/list1"/>
    <dgm:cxn modelId="{B2BBF1CB-E6F7-43A5-AC35-A97136DF7CBD}" srcId="{6A15C80D-92FC-41A4-86BE-10ABFB8FCF8B}" destId="{CFC2BE8E-BB25-4FC3-B82B-4BF7AEBF0728}" srcOrd="1" destOrd="0" parTransId="{EE755B03-E466-4259-B1B2-0A7241990D6F}" sibTransId="{7C3DDE07-799C-4A91-99D7-718CEAEAFAF2}"/>
    <dgm:cxn modelId="{A60E008B-0F84-437C-830F-E693E208FDB9}" type="presOf" srcId="{6D5054EB-8A0B-4CFE-8FFA-F2263E008637}" destId="{72F54565-8276-4117-8034-EBD8431FFC0B}" srcOrd="0" destOrd="0" presId="urn:microsoft.com/office/officeart/2005/8/layout/list1"/>
    <dgm:cxn modelId="{2D821056-FEF3-41AB-A6BB-40A0E3EAAA59}" type="presOf" srcId="{657B2DBB-2B8A-4083-964C-B1A92DF78018}" destId="{85A3164A-C1A1-4F33-9B1E-1304E7BA37C9}" srcOrd="1" destOrd="0" presId="urn:microsoft.com/office/officeart/2005/8/layout/list1"/>
    <dgm:cxn modelId="{7D923C27-D99E-48E3-8A69-E16597A5E911}" type="presOf" srcId="{7B2153A9-6113-448E-859C-AE6DE47A010B}" destId="{10336849-FC03-4899-AD1B-DFCE43517625}" srcOrd="0" destOrd="0" presId="urn:microsoft.com/office/officeart/2005/8/layout/list1"/>
    <dgm:cxn modelId="{3A40EC0E-CAAC-46A0-8030-2936ED0210BF}" type="presOf" srcId="{CFC2BE8E-BB25-4FC3-B82B-4BF7AEBF0728}" destId="{72F54565-8276-4117-8034-EBD8431FFC0B}" srcOrd="0" destOrd="1" presId="urn:microsoft.com/office/officeart/2005/8/layout/list1"/>
    <dgm:cxn modelId="{FA3833C2-4D91-4131-AA4B-F51ECAD58351}" type="presOf" srcId="{8E531B98-4321-437D-9A95-67C28B0D1B09}" destId="{962F972A-600D-418C-8A80-F0B03EA8C534}" srcOrd="0" destOrd="1" presId="urn:microsoft.com/office/officeart/2005/8/layout/list1"/>
    <dgm:cxn modelId="{55AE5A4B-1DCB-4DDE-8124-F7411638BDD8}" type="presOf" srcId="{541F1F79-B204-4D18-8872-77D8C8BFA3BD}" destId="{3F2B3124-F2DC-45D2-BE92-AA1786F0F2B3}" srcOrd="0" destOrd="0" presId="urn:microsoft.com/office/officeart/2005/8/layout/list1"/>
    <dgm:cxn modelId="{D4CEBBE6-272D-4D87-957E-8171702F9C08}" type="presOf" srcId="{657B2DBB-2B8A-4083-964C-B1A92DF78018}" destId="{FBFD3662-B0F7-426C-A728-254AEB365352}" srcOrd="0" destOrd="0" presId="urn:microsoft.com/office/officeart/2005/8/layout/list1"/>
    <dgm:cxn modelId="{867C8599-D960-4A98-AE0F-E62B752F6983}" srcId="{541F1F79-B204-4D18-8872-77D8C8BFA3BD}" destId="{78F435BB-8AC7-45D8-B632-595E1FD60F3E}" srcOrd="1" destOrd="0" parTransId="{AC060CD1-355D-4C29-B00E-9EDD8FB4E4CB}" sibTransId="{D580B150-447B-44E2-85F6-1CD552B392D2}"/>
    <dgm:cxn modelId="{68387982-42B4-414B-B5F6-AD44019B62BA}" type="presOf" srcId="{69A5036B-FEA8-432D-B17C-5F560BF3D25E}" destId="{688E45AD-92F2-4AE5-B4C0-E087B304DA1F}" srcOrd="0" destOrd="0" presId="urn:microsoft.com/office/officeart/2005/8/layout/list1"/>
    <dgm:cxn modelId="{61FF98F0-4700-480D-AD2D-FF2D0AC8AB32}" type="presOf" srcId="{9F87CFFB-50C3-4A55-B109-9F8663F6AB03}" destId="{9D1BEFE1-BD8C-4756-B027-5CAAA0A33E06}" srcOrd="1" destOrd="0" presId="urn:microsoft.com/office/officeart/2005/8/layout/list1"/>
    <dgm:cxn modelId="{84156C5E-0633-46DD-A382-699A8F1B802E}" srcId="{6A15C80D-92FC-41A4-86BE-10ABFB8FCF8B}" destId="{6BFC72C5-BB32-4BBB-9218-13A9BC252EF0}" srcOrd="2" destOrd="0" parTransId="{EF40D7A2-CA5E-4CB0-9CA0-BE65EAAB9183}" sibTransId="{6AB5097E-97EC-4E30-892F-11343C1A433C}"/>
    <dgm:cxn modelId="{7798364F-930A-4AE4-B497-188B40E3C64D}" type="presOf" srcId="{B9E52495-043D-436C-9B7B-F6CFFF408CCE}" destId="{72F54565-8276-4117-8034-EBD8431FFC0B}" srcOrd="0" destOrd="3" presId="urn:microsoft.com/office/officeart/2005/8/layout/list1"/>
    <dgm:cxn modelId="{AA3C4514-5FAD-4B69-A77B-8B1269210068}" type="presOf" srcId="{6A15C80D-92FC-41A4-86BE-10ABFB8FCF8B}" destId="{3B7C3A8D-A417-4EB4-85C1-4ED87ED60913}" srcOrd="0" destOrd="0" presId="urn:microsoft.com/office/officeart/2005/8/layout/list1"/>
    <dgm:cxn modelId="{2824A754-AF6E-45E0-AFAE-93548EB637E7}" srcId="{6A15C80D-92FC-41A4-86BE-10ABFB8FCF8B}" destId="{B9E52495-043D-436C-9B7B-F6CFFF408CCE}" srcOrd="3" destOrd="0" parTransId="{388DFC64-BDC6-407B-9907-8DA8C01B6078}" sibTransId="{F2383002-DFAD-4684-A18E-7BEA983F53C3}"/>
    <dgm:cxn modelId="{84EF4FC5-0C91-416B-91BF-D434B9EC3856}" type="presOf" srcId="{6A15C80D-92FC-41A4-86BE-10ABFB8FCF8B}" destId="{FE9EF78D-86DB-44D4-98C8-D988709C10A5}" srcOrd="1" destOrd="0" presId="urn:microsoft.com/office/officeart/2005/8/layout/list1"/>
    <dgm:cxn modelId="{1B88F3FF-C473-46F6-BF8E-D1D7EBC0BC78}" type="presOf" srcId="{05BBF6CF-12B0-478F-91DE-128426A095B3}" destId="{962F972A-600D-418C-8A80-F0B03EA8C534}" srcOrd="0" destOrd="2" presId="urn:microsoft.com/office/officeart/2005/8/layout/list1"/>
    <dgm:cxn modelId="{ED117BC4-7B4C-41CB-9268-875E21AAF490}" type="presOf" srcId="{7B2153A9-6113-448E-859C-AE6DE47A010B}" destId="{698139E8-56EA-4905-93D3-9EDC49B43FE4}" srcOrd="1" destOrd="0" presId="urn:microsoft.com/office/officeart/2005/8/layout/list1"/>
    <dgm:cxn modelId="{D2D9C2F5-2611-49FB-8D2A-F0E64EFD78B4}" srcId="{69A5036B-FEA8-432D-B17C-5F560BF3D25E}" destId="{7B2153A9-6113-448E-859C-AE6DE47A010B}" srcOrd="3" destOrd="0" parTransId="{389E2963-B06E-4920-9B69-E65087B15E05}" sibTransId="{E99D4B2E-D6C9-4313-8E61-9BA75163A12C}"/>
    <dgm:cxn modelId="{2074453D-7EF7-4C4F-9283-996764F5728C}" srcId="{6A15C80D-92FC-41A4-86BE-10ABFB8FCF8B}" destId="{6D5054EB-8A0B-4CFE-8FFA-F2263E008637}" srcOrd="0" destOrd="0" parTransId="{5DCCDB84-3C03-49D6-B4BC-B753AB75D4DC}" sibTransId="{D45BFA81-B658-4DE6-8AA0-2817C0DD1682}"/>
    <dgm:cxn modelId="{36D61849-740E-462D-9A35-C8D3244A748A}" srcId="{9F87CFFB-50C3-4A55-B109-9F8663F6AB03}" destId="{B2F7B976-A9D3-4422-8C25-A65BB8391E0D}" srcOrd="0" destOrd="0" parTransId="{6AE8D653-E645-4E7F-A8D4-55036C6E0BF3}" sibTransId="{A6846AE6-49F3-4350-A084-826D384DFD3C}"/>
    <dgm:cxn modelId="{25424A87-DB2B-4E55-8B13-C01D0B8E4BD3}" srcId="{69A5036B-FEA8-432D-B17C-5F560BF3D25E}" destId="{657B2DBB-2B8A-4083-964C-B1A92DF78018}" srcOrd="0" destOrd="0" parTransId="{B3816773-0B76-4ECE-B508-77AC937A6CD1}" sibTransId="{B0D2ED50-59C8-4428-AFB3-AAF09A912525}"/>
    <dgm:cxn modelId="{70EAB60A-404F-4E13-9EBF-31A6BFCF4D80}" type="presOf" srcId="{541F1F79-B204-4D18-8872-77D8C8BFA3BD}" destId="{D5065AD8-1725-47D8-B7A4-2BF4AB17396F}" srcOrd="1" destOrd="0" presId="urn:microsoft.com/office/officeart/2005/8/layout/list1"/>
    <dgm:cxn modelId="{137A4C4C-1921-476F-93DC-9EFD8009BBDB}" type="presOf" srcId="{8EEE4C56-12C8-4C16-B08A-51D4445253EE}" destId="{271F71EE-9C99-4C40-9D66-E4D510AE8EF5}" srcOrd="0" destOrd="0" presId="urn:microsoft.com/office/officeart/2005/8/layout/list1"/>
    <dgm:cxn modelId="{657C960D-46BE-4A3C-9C07-96525AC89BF4}" type="presOf" srcId="{78F435BB-8AC7-45D8-B632-595E1FD60F3E}" destId="{271F71EE-9C99-4C40-9D66-E4D510AE8EF5}" srcOrd="0" destOrd="1" presId="urn:microsoft.com/office/officeart/2005/8/layout/list1"/>
    <dgm:cxn modelId="{855EF22D-46DB-4DDA-86C2-BA6D26CA38A1}" srcId="{69A5036B-FEA8-432D-B17C-5F560BF3D25E}" destId="{541F1F79-B204-4D18-8872-77D8C8BFA3BD}" srcOrd="4" destOrd="0" parTransId="{57D1415C-5784-4CE4-AED8-C4520070F032}" sibTransId="{6AE1CD3F-C749-4144-A266-3398278A10CE}"/>
    <dgm:cxn modelId="{736F85C1-410A-4812-B90B-4EE37BED9017}" srcId="{541F1F79-B204-4D18-8872-77D8C8BFA3BD}" destId="{8EEE4C56-12C8-4C16-B08A-51D4445253EE}" srcOrd="0" destOrd="0" parTransId="{5E7DDC57-1BFC-4C37-85C0-7BCE20EDDE23}" sibTransId="{AC983AA5-4A6D-43D7-A1B3-F09DB1B9BDB1}"/>
    <dgm:cxn modelId="{950DB665-FAA5-47B3-A9B1-73A88D361804}" srcId="{69A5036B-FEA8-432D-B17C-5F560BF3D25E}" destId="{9F87CFFB-50C3-4A55-B109-9F8663F6AB03}" srcOrd="2" destOrd="0" parTransId="{9B8A23DF-B8B1-4BD7-958A-F7E4DC360AE4}" sibTransId="{B791CF15-1ED7-4BD7-BEE4-EC7ACFE9FA19}"/>
    <dgm:cxn modelId="{57B2B840-3C1A-4A12-91B8-EC0A85797FE7}" srcId="{9F87CFFB-50C3-4A55-B109-9F8663F6AB03}" destId="{8E531B98-4321-437D-9A95-67C28B0D1B09}" srcOrd="1" destOrd="0" parTransId="{8531400A-F8FA-41AC-BEFA-3A3893A263D4}" sibTransId="{97052E89-A5D4-460A-B7D6-FE3D9CD58372}"/>
    <dgm:cxn modelId="{F3FB7854-6688-4E50-8768-65AECED739EA}" type="presOf" srcId="{9F87CFFB-50C3-4A55-B109-9F8663F6AB03}" destId="{A0669C96-AE94-4100-8CBA-329B45B0E22F}" srcOrd="0" destOrd="0" presId="urn:microsoft.com/office/officeart/2005/8/layout/list1"/>
    <dgm:cxn modelId="{5BD85611-DEFD-469E-84A3-217ED13ADDE2}" type="presParOf" srcId="{688E45AD-92F2-4AE5-B4C0-E087B304DA1F}" destId="{AF637065-119E-4225-B5B8-11DF6FA82BEA}" srcOrd="0" destOrd="0" presId="urn:microsoft.com/office/officeart/2005/8/layout/list1"/>
    <dgm:cxn modelId="{5D8760D6-6CEE-43F9-B86E-BA6823DF538F}" type="presParOf" srcId="{AF637065-119E-4225-B5B8-11DF6FA82BEA}" destId="{FBFD3662-B0F7-426C-A728-254AEB365352}" srcOrd="0" destOrd="0" presId="urn:microsoft.com/office/officeart/2005/8/layout/list1"/>
    <dgm:cxn modelId="{416FC6CE-C3AA-4F49-97BD-DCB4F3801792}" type="presParOf" srcId="{AF637065-119E-4225-B5B8-11DF6FA82BEA}" destId="{85A3164A-C1A1-4F33-9B1E-1304E7BA37C9}" srcOrd="1" destOrd="0" presId="urn:microsoft.com/office/officeart/2005/8/layout/list1"/>
    <dgm:cxn modelId="{E5EF0A6D-1A9D-4A01-8633-0A64428EF1A0}" type="presParOf" srcId="{688E45AD-92F2-4AE5-B4C0-E087B304DA1F}" destId="{CE3539A5-8F77-41F6-BB0E-D020152DCF99}" srcOrd="1" destOrd="0" presId="urn:microsoft.com/office/officeart/2005/8/layout/list1"/>
    <dgm:cxn modelId="{9912A363-7DA5-4315-8EE6-76D1674C2C27}" type="presParOf" srcId="{688E45AD-92F2-4AE5-B4C0-E087B304DA1F}" destId="{99EFEAC7-B53A-4CF5-AE17-63672181F507}" srcOrd="2" destOrd="0" presId="urn:microsoft.com/office/officeart/2005/8/layout/list1"/>
    <dgm:cxn modelId="{A763D16A-D7CE-4CC1-94E4-60D5CB4300DD}" type="presParOf" srcId="{688E45AD-92F2-4AE5-B4C0-E087B304DA1F}" destId="{3E72A8C7-2C27-4321-BB0F-E2A59773D00A}" srcOrd="3" destOrd="0" presId="urn:microsoft.com/office/officeart/2005/8/layout/list1"/>
    <dgm:cxn modelId="{81DDB2F6-298C-40A1-B905-B665C3F7FF50}" type="presParOf" srcId="{688E45AD-92F2-4AE5-B4C0-E087B304DA1F}" destId="{96E5CA04-7F56-4931-8C84-60340BA0863F}" srcOrd="4" destOrd="0" presId="urn:microsoft.com/office/officeart/2005/8/layout/list1"/>
    <dgm:cxn modelId="{C2A50ACC-9DA5-489A-97C4-1DEDE6D61541}" type="presParOf" srcId="{96E5CA04-7F56-4931-8C84-60340BA0863F}" destId="{3B7C3A8D-A417-4EB4-85C1-4ED87ED60913}" srcOrd="0" destOrd="0" presId="urn:microsoft.com/office/officeart/2005/8/layout/list1"/>
    <dgm:cxn modelId="{958626AB-06A4-499C-8E9E-1EAA907F839D}" type="presParOf" srcId="{96E5CA04-7F56-4931-8C84-60340BA0863F}" destId="{FE9EF78D-86DB-44D4-98C8-D988709C10A5}" srcOrd="1" destOrd="0" presId="urn:microsoft.com/office/officeart/2005/8/layout/list1"/>
    <dgm:cxn modelId="{A447C8F3-73BB-44FA-AB6F-7D7764EA3298}" type="presParOf" srcId="{688E45AD-92F2-4AE5-B4C0-E087B304DA1F}" destId="{50FEC604-063F-4FB4-8792-05070F9AD216}" srcOrd="5" destOrd="0" presId="urn:microsoft.com/office/officeart/2005/8/layout/list1"/>
    <dgm:cxn modelId="{81661893-54AE-42AA-93C5-D42E60031F1B}" type="presParOf" srcId="{688E45AD-92F2-4AE5-B4C0-E087B304DA1F}" destId="{72F54565-8276-4117-8034-EBD8431FFC0B}" srcOrd="6" destOrd="0" presId="urn:microsoft.com/office/officeart/2005/8/layout/list1"/>
    <dgm:cxn modelId="{DCF3C241-9C97-449B-BBA1-ACAF3A19A1F8}" type="presParOf" srcId="{688E45AD-92F2-4AE5-B4C0-E087B304DA1F}" destId="{5317BD00-6BD4-4710-89B1-2919BF540C24}" srcOrd="7" destOrd="0" presId="urn:microsoft.com/office/officeart/2005/8/layout/list1"/>
    <dgm:cxn modelId="{223CE2AA-6605-40FC-886F-0B8FDC35C37C}" type="presParOf" srcId="{688E45AD-92F2-4AE5-B4C0-E087B304DA1F}" destId="{A31640F5-66AA-4558-B768-75A113DBE1F4}" srcOrd="8" destOrd="0" presId="urn:microsoft.com/office/officeart/2005/8/layout/list1"/>
    <dgm:cxn modelId="{F3225BD3-9BBF-4DFA-B6F5-FF937518C9C3}" type="presParOf" srcId="{A31640F5-66AA-4558-B768-75A113DBE1F4}" destId="{A0669C96-AE94-4100-8CBA-329B45B0E22F}" srcOrd="0" destOrd="0" presId="urn:microsoft.com/office/officeart/2005/8/layout/list1"/>
    <dgm:cxn modelId="{9FCF0ED7-6F49-4AE2-84C9-6CF3631F577A}" type="presParOf" srcId="{A31640F5-66AA-4558-B768-75A113DBE1F4}" destId="{9D1BEFE1-BD8C-4756-B027-5CAAA0A33E06}" srcOrd="1" destOrd="0" presId="urn:microsoft.com/office/officeart/2005/8/layout/list1"/>
    <dgm:cxn modelId="{F989441F-A78D-49F2-A709-91AC3A3E7B43}" type="presParOf" srcId="{688E45AD-92F2-4AE5-B4C0-E087B304DA1F}" destId="{BD2CB9E9-E35A-4B56-A338-F8E580F3BC0D}" srcOrd="9" destOrd="0" presId="urn:microsoft.com/office/officeart/2005/8/layout/list1"/>
    <dgm:cxn modelId="{E5A82E4B-ED5D-4DB3-9EFA-78414074DA52}" type="presParOf" srcId="{688E45AD-92F2-4AE5-B4C0-E087B304DA1F}" destId="{962F972A-600D-418C-8A80-F0B03EA8C534}" srcOrd="10" destOrd="0" presId="urn:microsoft.com/office/officeart/2005/8/layout/list1"/>
    <dgm:cxn modelId="{33EF94E5-E90E-4393-9CAC-1448722AE9AC}" type="presParOf" srcId="{688E45AD-92F2-4AE5-B4C0-E087B304DA1F}" destId="{CE1971AB-AA2A-4813-96CF-CA6F74096CFC}" srcOrd="11" destOrd="0" presId="urn:microsoft.com/office/officeart/2005/8/layout/list1"/>
    <dgm:cxn modelId="{049BB7A6-44EE-43CF-843D-74EB7A2BFFF5}" type="presParOf" srcId="{688E45AD-92F2-4AE5-B4C0-E087B304DA1F}" destId="{934BD494-59EF-4B86-8835-8BF928ACA40D}" srcOrd="12" destOrd="0" presId="urn:microsoft.com/office/officeart/2005/8/layout/list1"/>
    <dgm:cxn modelId="{22DEA835-3516-4CE3-9AB6-5094583ED989}" type="presParOf" srcId="{934BD494-59EF-4B86-8835-8BF928ACA40D}" destId="{10336849-FC03-4899-AD1B-DFCE43517625}" srcOrd="0" destOrd="0" presId="urn:microsoft.com/office/officeart/2005/8/layout/list1"/>
    <dgm:cxn modelId="{CE4326BF-1A96-4A57-85B5-F47D66282BB5}" type="presParOf" srcId="{934BD494-59EF-4B86-8835-8BF928ACA40D}" destId="{698139E8-56EA-4905-93D3-9EDC49B43FE4}" srcOrd="1" destOrd="0" presId="urn:microsoft.com/office/officeart/2005/8/layout/list1"/>
    <dgm:cxn modelId="{17632EB1-8A4A-4139-A3CF-46AC32B28D41}" type="presParOf" srcId="{688E45AD-92F2-4AE5-B4C0-E087B304DA1F}" destId="{A2D5B226-6B15-44BB-A13F-27A3DECA7C44}" srcOrd="13" destOrd="0" presId="urn:microsoft.com/office/officeart/2005/8/layout/list1"/>
    <dgm:cxn modelId="{B5B979A2-3FB4-43CD-B4A0-292132704537}" type="presParOf" srcId="{688E45AD-92F2-4AE5-B4C0-E087B304DA1F}" destId="{802CF8D3-7A0A-4529-8431-604D65A039E6}" srcOrd="14" destOrd="0" presId="urn:microsoft.com/office/officeart/2005/8/layout/list1"/>
    <dgm:cxn modelId="{BBF1CE68-13CF-4681-8D77-91D57079ECE9}" type="presParOf" srcId="{688E45AD-92F2-4AE5-B4C0-E087B304DA1F}" destId="{B29AEA1C-9C5E-4184-B602-02C8790F23B2}" srcOrd="15" destOrd="0" presId="urn:microsoft.com/office/officeart/2005/8/layout/list1"/>
    <dgm:cxn modelId="{76642E92-EF23-48FB-AF7B-9537E55D9C45}" type="presParOf" srcId="{688E45AD-92F2-4AE5-B4C0-E087B304DA1F}" destId="{8C9B6A79-B83C-4276-82D9-6420DB49B6B1}" srcOrd="16" destOrd="0" presId="urn:microsoft.com/office/officeart/2005/8/layout/list1"/>
    <dgm:cxn modelId="{00893CA7-E70A-481E-8666-7EF9E3D2A450}" type="presParOf" srcId="{8C9B6A79-B83C-4276-82D9-6420DB49B6B1}" destId="{3F2B3124-F2DC-45D2-BE92-AA1786F0F2B3}" srcOrd="0" destOrd="0" presId="urn:microsoft.com/office/officeart/2005/8/layout/list1"/>
    <dgm:cxn modelId="{02383AD3-7CA0-484A-ABDE-82104DCDEC1F}" type="presParOf" srcId="{8C9B6A79-B83C-4276-82D9-6420DB49B6B1}" destId="{D5065AD8-1725-47D8-B7A4-2BF4AB17396F}" srcOrd="1" destOrd="0" presId="urn:microsoft.com/office/officeart/2005/8/layout/list1"/>
    <dgm:cxn modelId="{639188FA-20D6-4BA9-B174-F8FC1CC9E0C3}" type="presParOf" srcId="{688E45AD-92F2-4AE5-B4C0-E087B304DA1F}" destId="{33CFDF5D-DE0F-46C6-BAF5-9351F507EAAD}" srcOrd="17" destOrd="0" presId="urn:microsoft.com/office/officeart/2005/8/layout/list1"/>
    <dgm:cxn modelId="{23EEBB10-9C59-49DB-8441-0E5A16F1F354}" type="presParOf" srcId="{688E45AD-92F2-4AE5-B4C0-E087B304DA1F}" destId="{271F71EE-9C99-4C40-9D66-E4D510AE8EF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98A81B-A251-422B-8298-4F5C4CE616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C95C4D-3623-42C1-BD92-49AF36D83265}">
      <dgm:prSet/>
      <dgm:spPr/>
      <dgm:t>
        <a:bodyPr/>
        <a:lstStyle/>
        <a:p>
          <a:pPr rtl="0"/>
          <a:r>
            <a:rPr lang="en-US" b="1" smtClean="0"/>
            <a:t>Allowed Scripts</a:t>
          </a:r>
          <a:endParaRPr lang="en-US"/>
        </a:p>
      </dgm:t>
    </dgm:pt>
    <dgm:pt modelId="{E3A949AA-319D-4F0E-BC95-C3930DD5992B}" type="parTrans" cxnId="{FD671C42-BD3B-40BE-A3B6-6D8B32C9985F}">
      <dgm:prSet/>
      <dgm:spPr/>
      <dgm:t>
        <a:bodyPr/>
        <a:lstStyle/>
        <a:p>
          <a:endParaRPr lang="en-US"/>
        </a:p>
      </dgm:t>
    </dgm:pt>
    <dgm:pt modelId="{F55C4BD2-106A-4798-8D83-B845E103A851}" type="sibTrans" cxnId="{FD671C42-BD3B-40BE-A3B6-6D8B32C9985F}">
      <dgm:prSet/>
      <dgm:spPr/>
      <dgm:t>
        <a:bodyPr/>
        <a:lstStyle/>
        <a:p>
          <a:endParaRPr lang="en-US"/>
        </a:p>
      </dgm:t>
    </dgm:pt>
    <dgm:pt modelId="{434D84B6-63E4-4C47-ADB6-68841EB778DD}">
      <dgm:prSet/>
      <dgm:spPr/>
      <dgm:t>
        <a:bodyPr/>
        <a:lstStyle/>
        <a:p>
          <a:pPr rtl="0"/>
          <a:r>
            <a:rPr lang="en-US" smtClean="0"/>
            <a:t>Insert</a:t>
          </a:r>
          <a:endParaRPr lang="en-US"/>
        </a:p>
      </dgm:t>
    </dgm:pt>
    <dgm:pt modelId="{E7C4E5BB-57B4-463F-907F-59C4E4FCF305}" type="parTrans" cxnId="{EB7E8DEB-12F2-4F0C-9ED8-8AB4011DC932}">
      <dgm:prSet/>
      <dgm:spPr/>
      <dgm:t>
        <a:bodyPr/>
        <a:lstStyle/>
        <a:p>
          <a:endParaRPr lang="en-US"/>
        </a:p>
      </dgm:t>
    </dgm:pt>
    <dgm:pt modelId="{D9F21E10-6390-4BE7-8DDE-D3265E117408}" type="sibTrans" cxnId="{EB7E8DEB-12F2-4F0C-9ED8-8AB4011DC932}">
      <dgm:prSet/>
      <dgm:spPr/>
      <dgm:t>
        <a:bodyPr/>
        <a:lstStyle/>
        <a:p>
          <a:endParaRPr lang="en-US"/>
        </a:p>
      </dgm:t>
    </dgm:pt>
    <dgm:pt modelId="{CBEA6C00-1D30-402F-9FD2-F0A09827A348}">
      <dgm:prSet/>
      <dgm:spPr/>
      <dgm:t>
        <a:bodyPr/>
        <a:lstStyle/>
        <a:p>
          <a:pPr rtl="0"/>
          <a:r>
            <a:rPr lang="en-US" smtClean="0"/>
            <a:t>Update</a:t>
          </a:r>
          <a:endParaRPr lang="en-US"/>
        </a:p>
      </dgm:t>
    </dgm:pt>
    <dgm:pt modelId="{CA315CDD-C3CD-4A63-8A69-8993ABB06CF1}" type="parTrans" cxnId="{269B2250-3503-4826-B058-F870A1B6562A}">
      <dgm:prSet/>
      <dgm:spPr/>
      <dgm:t>
        <a:bodyPr/>
        <a:lstStyle/>
        <a:p>
          <a:endParaRPr lang="en-US"/>
        </a:p>
      </dgm:t>
    </dgm:pt>
    <dgm:pt modelId="{300CDCE5-69EB-48D8-A2E4-20E1EF6F243F}" type="sibTrans" cxnId="{269B2250-3503-4826-B058-F870A1B6562A}">
      <dgm:prSet/>
      <dgm:spPr/>
      <dgm:t>
        <a:bodyPr/>
        <a:lstStyle/>
        <a:p>
          <a:endParaRPr lang="en-US"/>
        </a:p>
      </dgm:t>
    </dgm:pt>
    <dgm:pt modelId="{2929DBB7-B4BA-4E1B-87B5-620F4DA77483}">
      <dgm:prSet/>
      <dgm:spPr/>
      <dgm:t>
        <a:bodyPr/>
        <a:lstStyle/>
        <a:p>
          <a:pPr rtl="0"/>
          <a:r>
            <a:rPr lang="en-US" smtClean="0"/>
            <a:t>Delete</a:t>
          </a:r>
          <a:endParaRPr lang="en-US"/>
        </a:p>
      </dgm:t>
    </dgm:pt>
    <dgm:pt modelId="{84C729EE-202E-48B4-B46B-4AECA2BBECCF}" type="parTrans" cxnId="{DD1A5BE0-9FDE-4DB9-A8DB-BA4FCCAD8B8B}">
      <dgm:prSet/>
      <dgm:spPr/>
      <dgm:t>
        <a:bodyPr/>
        <a:lstStyle/>
        <a:p>
          <a:endParaRPr lang="en-US"/>
        </a:p>
      </dgm:t>
    </dgm:pt>
    <dgm:pt modelId="{76E83835-F020-40D4-8F29-786F826FCD75}" type="sibTrans" cxnId="{DD1A5BE0-9FDE-4DB9-A8DB-BA4FCCAD8B8B}">
      <dgm:prSet/>
      <dgm:spPr/>
      <dgm:t>
        <a:bodyPr/>
        <a:lstStyle/>
        <a:p>
          <a:endParaRPr lang="en-US"/>
        </a:p>
      </dgm:t>
    </dgm:pt>
    <dgm:pt modelId="{253F1610-EA25-4D64-AE85-D3E92D50B30D}">
      <dgm:prSet/>
      <dgm:spPr/>
      <dgm:t>
        <a:bodyPr/>
        <a:lstStyle/>
        <a:p>
          <a:pPr rtl="0"/>
          <a:r>
            <a:rPr lang="en-US" smtClean="0"/>
            <a:t>Read</a:t>
          </a:r>
          <a:endParaRPr lang="en-US"/>
        </a:p>
      </dgm:t>
    </dgm:pt>
    <dgm:pt modelId="{A114933A-1FF6-4AC3-9734-0F7ED054A8F6}" type="parTrans" cxnId="{204DAD08-3F55-48DB-8950-917677867A9A}">
      <dgm:prSet/>
      <dgm:spPr/>
      <dgm:t>
        <a:bodyPr/>
        <a:lstStyle/>
        <a:p>
          <a:endParaRPr lang="en-US"/>
        </a:p>
      </dgm:t>
    </dgm:pt>
    <dgm:pt modelId="{3BCD77D2-92AA-4893-81E4-ED293E15E039}" type="sibTrans" cxnId="{204DAD08-3F55-48DB-8950-917677867A9A}">
      <dgm:prSet/>
      <dgm:spPr/>
      <dgm:t>
        <a:bodyPr/>
        <a:lstStyle/>
        <a:p>
          <a:endParaRPr lang="en-US"/>
        </a:p>
      </dgm:t>
    </dgm:pt>
    <dgm:pt modelId="{21FAA728-30CA-41A2-A029-CDE55DB9FADF}">
      <dgm:prSet/>
      <dgm:spPr/>
      <dgm:t>
        <a:bodyPr/>
        <a:lstStyle/>
        <a:p>
          <a:pPr rtl="0"/>
          <a:r>
            <a:rPr lang="en-US" b="1" smtClean="0"/>
            <a:t>Written in JavaScript</a:t>
          </a:r>
          <a:endParaRPr lang="en-US"/>
        </a:p>
      </dgm:t>
    </dgm:pt>
    <dgm:pt modelId="{9A76BB5F-FFB4-4C7D-9360-86602AC402AE}" type="parTrans" cxnId="{B93B2F4E-7202-4F59-B57C-F447D780E9A6}">
      <dgm:prSet/>
      <dgm:spPr/>
      <dgm:t>
        <a:bodyPr/>
        <a:lstStyle/>
        <a:p>
          <a:endParaRPr lang="en-US"/>
        </a:p>
      </dgm:t>
    </dgm:pt>
    <dgm:pt modelId="{57A48A6F-8ED6-4A7D-9AED-123684615477}" type="sibTrans" cxnId="{B93B2F4E-7202-4F59-B57C-F447D780E9A6}">
      <dgm:prSet/>
      <dgm:spPr/>
      <dgm:t>
        <a:bodyPr/>
        <a:lstStyle/>
        <a:p>
          <a:endParaRPr lang="en-US"/>
        </a:p>
      </dgm:t>
    </dgm:pt>
    <dgm:pt modelId="{ECE80BF8-8305-40A9-80FF-F890719F0F2D}">
      <dgm:prSet/>
      <dgm:spPr/>
      <dgm:t>
        <a:bodyPr/>
        <a:lstStyle/>
        <a:p>
          <a:pPr rtl="0"/>
          <a:r>
            <a:rPr lang="en-US" b="1" smtClean="0"/>
            <a:t>Several Options</a:t>
          </a:r>
          <a:endParaRPr lang="en-US"/>
        </a:p>
      </dgm:t>
    </dgm:pt>
    <dgm:pt modelId="{21EDE11E-EF09-4103-826C-C29F3F16990F}" type="parTrans" cxnId="{DE9E16AE-FAF7-4ADD-911B-2F1B68FB6EE6}">
      <dgm:prSet/>
      <dgm:spPr/>
      <dgm:t>
        <a:bodyPr/>
        <a:lstStyle/>
        <a:p>
          <a:endParaRPr lang="en-US"/>
        </a:p>
      </dgm:t>
    </dgm:pt>
    <dgm:pt modelId="{E79F64D4-E8CB-4929-A934-83A232E3AD62}" type="sibTrans" cxnId="{DE9E16AE-FAF7-4ADD-911B-2F1B68FB6EE6}">
      <dgm:prSet/>
      <dgm:spPr/>
      <dgm:t>
        <a:bodyPr/>
        <a:lstStyle/>
        <a:p>
          <a:endParaRPr lang="en-US"/>
        </a:p>
      </dgm:t>
    </dgm:pt>
    <dgm:pt modelId="{69E8A708-7FE2-4418-9A9B-637925281CF5}">
      <dgm:prSet/>
      <dgm:spPr/>
      <dgm:t>
        <a:bodyPr/>
        <a:lstStyle/>
        <a:p>
          <a:pPr rtl="0"/>
          <a:r>
            <a:rPr lang="en-US" smtClean="0"/>
            <a:t>Change request data</a:t>
          </a:r>
          <a:endParaRPr lang="en-US"/>
        </a:p>
      </dgm:t>
    </dgm:pt>
    <dgm:pt modelId="{0CD1706C-BB2C-4783-9BB6-96176A03A9E4}" type="parTrans" cxnId="{C2E3BF78-BDFC-4863-9EC9-702A7E13F889}">
      <dgm:prSet/>
      <dgm:spPr/>
      <dgm:t>
        <a:bodyPr/>
        <a:lstStyle/>
        <a:p>
          <a:endParaRPr lang="en-US"/>
        </a:p>
      </dgm:t>
    </dgm:pt>
    <dgm:pt modelId="{AD40C36F-26BD-4F49-BB8B-556A71CFE25D}" type="sibTrans" cxnId="{C2E3BF78-BDFC-4863-9EC9-702A7E13F889}">
      <dgm:prSet/>
      <dgm:spPr/>
      <dgm:t>
        <a:bodyPr/>
        <a:lstStyle/>
        <a:p>
          <a:endParaRPr lang="en-US"/>
        </a:p>
      </dgm:t>
    </dgm:pt>
    <dgm:pt modelId="{281565BB-F198-4621-9AF9-0B88F1C52E90}">
      <dgm:prSet/>
      <dgm:spPr/>
      <dgm:t>
        <a:bodyPr/>
        <a:lstStyle/>
        <a:p>
          <a:pPr rtl="0"/>
          <a:r>
            <a:rPr lang="en-US" smtClean="0"/>
            <a:t>Add/update fields not part of request (auditing fields for example)</a:t>
          </a:r>
          <a:endParaRPr lang="en-US"/>
        </a:p>
      </dgm:t>
    </dgm:pt>
    <dgm:pt modelId="{D00F3DF5-A1E4-487E-806F-C687FD39DC9F}" type="parTrans" cxnId="{D5507A16-C7EF-4EF8-9ED0-219F52C636C8}">
      <dgm:prSet/>
      <dgm:spPr/>
      <dgm:t>
        <a:bodyPr/>
        <a:lstStyle/>
        <a:p>
          <a:endParaRPr lang="en-US"/>
        </a:p>
      </dgm:t>
    </dgm:pt>
    <dgm:pt modelId="{30A8D9AB-0689-4749-A4C1-ABB79856D9CB}" type="sibTrans" cxnId="{D5507A16-C7EF-4EF8-9ED0-219F52C636C8}">
      <dgm:prSet/>
      <dgm:spPr/>
      <dgm:t>
        <a:bodyPr/>
        <a:lstStyle/>
        <a:p>
          <a:endParaRPr lang="en-US"/>
        </a:p>
      </dgm:t>
    </dgm:pt>
    <dgm:pt modelId="{EBE635EE-3519-42D2-B0B2-2340EF77FDF6}">
      <dgm:prSet/>
      <dgm:spPr/>
      <dgm:t>
        <a:bodyPr/>
        <a:lstStyle/>
        <a:p>
          <a:pPr rtl="0"/>
          <a:r>
            <a:rPr lang="en-US" smtClean="0"/>
            <a:t>Disallow</a:t>
          </a:r>
          <a:endParaRPr lang="en-US"/>
        </a:p>
      </dgm:t>
    </dgm:pt>
    <dgm:pt modelId="{AB7D7660-30B6-4146-9F2E-D2ACEED3467F}" type="parTrans" cxnId="{F4BF9EDC-5512-44A6-8F1C-6BC76568B51A}">
      <dgm:prSet/>
      <dgm:spPr/>
      <dgm:t>
        <a:bodyPr/>
        <a:lstStyle/>
        <a:p>
          <a:endParaRPr lang="en-US"/>
        </a:p>
      </dgm:t>
    </dgm:pt>
    <dgm:pt modelId="{AF2953A7-3B1F-4C2A-BBCF-7356E58EC6AF}" type="sibTrans" cxnId="{F4BF9EDC-5512-44A6-8F1C-6BC76568B51A}">
      <dgm:prSet/>
      <dgm:spPr/>
      <dgm:t>
        <a:bodyPr/>
        <a:lstStyle/>
        <a:p>
          <a:endParaRPr lang="en-US"/>
        </a:p>
      </dgm:t>
    </dgm:pt>
    <dgm:pt modelId="{E306A233-9F43-4B0F-9193-8EFC73040A7C}">
      <dgm:prSet/>
      <dgm:spPr/>
      <dgm:t>
        <a:bodyPr/>
        <a:lstStyle/>
        <a:p>
          <a:pPr rtl="0"/>
          <a:r>
            <a:rPr lang="en-US" smtClean="0"/>
            <a:t>Alter query</a:t>
          </a:r>
          <a:endParaRPr lang="en-US"/>
        </a:p>
      </dgm:t>
    </dgm:pt>
    <dgm:pt modelId="{C5359CF5-C528-40FD-8519-3FA3927E549F}" type="parTrans" cxnId="{216DC7B2-01D5-4D89-B72E-A3B48CCD927E}">
      <dgm:prSet/>
      <dgm:spPr/>
      <dgm:t>
        <a:bodyPr/>
        <a:lstStyle/>
        <a:p>
          <a:endParaRPr lang="en-US"/>
        </a:p>
      </dgm:t>
    </dgm:pt>
    <dgm:pt modelId="{AA6C322E-AC3D-4482-9209-0226CE1D9C8F}" type="sibTrans" cxnId="{216DC7B2-01D5-4D89-B72E-A3B48CCD927E}">
      <dgm:prSet/>
      <dgm:spPr/>
      <dgm:t>
        <a:bodyPr/>
        <a:lstStyle/>
        <a:p>
          <a:endParaRPr lang="en-US"/>
        </a:p>
      </dgm:t>
    </dgm:pt>
    <dgm:pt modelId="{E8F3A623-3A01-420C-B7C7-EA7C00D496EC}">
      <dgm:prSet/>
      <dgm:spPr/>
      <dgm:t>
        <a:bodyPr/>
        <a:lstStyle/>
        <a:p>
          <a:pPr rtl="0"/>
          <a:r>
            <a:rPr lang="en-US" smtClean="0"/>
            <a:t>Check other existing data</a:t>
          </a:r>
          <a:endParaRPr lang="en-US"/>
        </a:p>
      </dgm:t>
    </dgm:pt>
    <dgm:pt modelId="{752DC8C8-8D01-4FB0-A9C4-1578C13E33B4}" type="parTrans" cxnId="{8059B387-B99E-4F68-8E4F-B944220EBB83}">
      <dgm:prSet/>
      <dgm:spPr/>
      <dgm:t>
        <a:bodyPr/>
        <a:lstStyle/>
        <a:p>
          <a:endParaRPr lang="en-US"/>
        </a:p>
      </dgm:t>
    </dgm:pt>
    <dgm:pt modelId="{995E5861-CC0C-46C1-8851-BF838A592B8E}" type="sibTrans" cxnId="{8059B387-B99E-4F68-8E4F-B944220EBB83}">
      <dgm:prSet/>
      <dgm:spPr/>
      <dgm:t>
        <a:bodyPr/>
        <a:lstStyle/>
        <a:p>
          <a:endParaRPr lang="en-US"/>
        </a:p>
      </dgm:t>
    </dgm:pt>
    <dgm:pt modelId="{CB28BC3B-CA3B-4C07-8495-F76C6DA11162}">
      <dgm:prSet/>
      <dgm:spPr/>
      <dgm:t>
        <a:bodyPr/>
        <a:lstStyle/>
        <a:p>
          <a:pPr rtl="0"/>
          <a:r>
            <a:rPr lang="en-US" b="1" smtClean="0"/>
            <a:t>Must have either</a:t>
          </a:r>
          <a:endParaRPr lang="en-US"/>
        </a:p>
      </dgm:t>
    </dgm:pt>
    <dgm:pt modelId="{402DC90A-CDCF-450F-B985-86096834DDD0}" type="parTrans" cxnId="{AF5AB2AB-2AFA-494E-A203-66F83F94CE18}">
      <dgm:prSet/>
      <dgm:spPr/>
      <dgm:t>
        <a:bodyPr/>
        <a:lstStyle/>
        <a:p>
          <a:endParaRPr lang="en-US"/>
        </a:p>
      </dgm:t>
    </dgm:pt>
    <dgm:pt modelId="{12564B13-B23C-4D90-B374-AE0C84644B24}" type="sibTrans" cxnId="{AF5AB2AB-2AFA-494E-A203-66F83F94CE18}">
      <dgm:prSet/>
      <dgm:spPr/>
      <dgm:t>
        <a:bodyPr/>
        <a:lstStyle/>
        <a:p>
          <a:endParaRPr lang="en-US"/>
        </a:p>
      </dgm:t>
    </dgm:pt>
    <dgm:pt modelId="{1BCD2C3A-937E-4142-9E1D-A16D2B6C2722}">
      <dgm:prSet/>
      <dgm:spPr/>
      <dgm:t>
        <a:bodyPr/>
        <a:lstStyle/>
        <a:p>
          <a:pPr rtl="0"/>
          <a:r>
            <a:rPr lang="en-US" b="1" smtClean="0"/>
            <a:t>Respond()</a:t>
          </a:r>
          <a:endParaRPr lang="en-US"/>
        </a:p>
      </dgm:t>
    </dgm:pt>
    <dgm:pt modelId="{4874C1A7-0691-4614-85DE-0C8AE6B270F5}" type="parTrans" cxnId="{94108712-0BEB-4C5A-BDF3-6E7946B04807}">
      <dgm:prSet/>
      <dgm:spPr/>
      <dgm:t>
        <a:bodyPr/>
        <a:lstStyle/>
        <a:p>
          <a:endParaRPr lang="en-US"/>
        </a:p>
      </dgm:t>
    </dgm:pt>
    <dgm:pt modelId="{93ED34E0-E88F-451C-BAB2-F5295B434366}" type="sibTrans" cxnId="{94108712-0BEB-4C5A-BDF3-6E7946B04807}">
      <dgm:prSet/>
      <dgm:spPr/>
      <dgm:t>
        <a:bodyPr/>
        <a:lstStyle/>
        <a:p>
          <a:endParaRPr lang="en-US"/>
        </a:p>
      </dgm:t>
    </dgm:pt>
    <dgm:pt modelId="{F660A358-0920-4A51-A669-59F4E6D6F200}">
      <dgm:prSet/>
      <dgm:spPr/>
      <dgm:t>
        <a:bodyPr/>
        <a:lstStyle/>
        <a:p>
          <a:pPr rtl="0"/>
          <a:r>
            <a:rPr lang="en-US" b="1" smtClean="0"/>
            <a:t>Execute()</a:t>
          </a:r>
          <a:endParaRPr lang="en-US"/>
        </a:p>
      </dgm:t>
    </dgm:pt>
    <dgm:pt modelId="{4DD842F8-9BB5-4136-B971-5217D2FBCF0E}" type="parTrans" cxnId="{40D084BB-63B9-42FD-9AD2-54D8CD00BF44}">
      <dgm:prSet/>
      <dgm:spPr/>
      <dgm:t>
        <a:bodyPr/>
        <a:lstStyle/>
        <a:p>
          <a:endParaRPr lang="en-US"/>
        </a:p>
      </dgm:t>
    </dgm:pt>
    <dgm:pt modelId="{2D57D1C2-820E-477C-ACE2-CF0CF45CCAA8}" type="sibTrans" cxnId="{40D084BB-63B9-42FD-9AD2-54D8CD00BF44}">
      <dgm:prSet/>
      <dgm:spPr/>
      <dgm:t>
        <a:bodyPr/>
        <a:lstStyle/>
        <a:p>
          <a:endParaRPr lang="en-US"/>
        </a:p>
      </dgm:t>
    </dgm:pt>
    <dgm:pt modelId="{34B3E723-22CE-4AB1-A97A-844D41C2A1F7}" type="pres">
      <dgm:prSet presAssocID="{2398A81B-A251-422B-8298-4F5C4CE616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68D48D-C0B8-4F93-9102-5B30AAD8AB02}" type="pres">
      <dgm:prSet presAssocID="{81C95C4D-3623-42C1-BD92-49AF36D8326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CAF22-F25C-4D34-955F-DE2D5D4F624F}" type="pres">
      <dgm:prSet presAssocID="{F55C4BD2-106A-4798-8D83-B845E103A851}" presName="sibTrans" presStyleCnt="0"/>
      <dgm:spPr/>
    </dgm:pt>
    <dgm:pt modelId="{7D45FABE-F333-4C44-BB29-E4AB68A72A56}" type="pres">
      <dgm:prSet presAssocID="{21FAA728-30CA-41A2-A029-CDE55DB9FAD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AE4AF-BD0A-406E-865C-618E1B1FA6F8}" type="pres">
      <dgm:prSet presAssocID="{57A48A6F-8ED6-4A7D-9AED-123684615477}" presName="sibTrans" presStyleCnt="0"/>
      <dgm:spPr/>
    </dgm:pt>
    <dgm:pt modelId="{7EE392DF-C52B-42F1-87E7-3B66D481FC9F}" type="pres">
      <dgm:prSet presAssocID="{ECE80BF8-8305-40A9-80FF-F890719F0F2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FC830-C4CE-4D63-914C-A746A3F21234}" type="pres">
      <dgm:prSet presAssocID="{E79F64D4-E8CB-4929-A934-83A232E3AD62}" presName="sibTrans" presStyleCnt="0"/>
      <dgm:spPr/>
    </dgm:pt>
    <dgm:pt modelId="{74007841-3546-42EF-994A-33CB9AA1B50F}" type="pres">
      <dgm:prSet presAssocID="{CB28BC3B-CA3B-4C07-8495-F76C6DA1116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4307D-66FA-4567-B1E9-AF13FAEB6846}" type="presOf" srcId="{1BCD2C3A-937E-4142-9E1D-A16D2B6C2722}" destId="{74007841-3546-42EF-994A-33CB9AA1B50F}" srcOrd="0" destOrd="1" presId="urn:microsoft.com/office/officeart/2005/8/layout/default"/>
    <dgm:cxn modelId="{39BE0A95-D490-4524-A950-20E49EE2EA44}" type="presOf" srcId="{F660A358-0920-4A51-A669-59F4E6D6F200}" destId="{74007841-3546-42EF-994A-33CB9AA1B50F}" srcOrd="0" destOrd="2" presId="urn:microsoft.com/office/officeart/2005/8/layout/default"/>
    <dgm:cxn modelId="{94108712-0BEB-4C5A-BDF3-6E7946B04807}" srcId="{CB28BC3B-CA3B-4C07-8495-F76C6DA11162}" destId="{1BCD2C3A-937E-4142-9E1D-A16D2B6C2722}" srcOrd="0" destOrd="0" parTransId="{4874C1A7-0691-4614-85DE-0C8AE6B270F5}" sibTransId="{93ED34E0-E88F-451C-BAB2-F5295B434366}"/>
    <dgm:cxn modelId="{F4BF9EDC-5512-44A6-8F1C-6BC76568B51A}" srcId="{ECE80BF8-8305-40A9-80FF-F890719F0F2D}" destId="{EBE635EE-3519-42D2-B0B2-2340EF77FDF6}" srcOrd="2" destOrd="0" parTransId="{AB7D7660-30B6-4146-9F2E-D2ACEED3467F}" sibTransId="{AF2953A7-3B1F-4C2A-BBCF-7356E58EC6AF}"/>
    <dgm:cxn modelId="{5B86EC1C-2BFA-49A1-8A4A-79AD7440B132}" type="presOf" srcId="{ECE80BF8-8305-40A9-80FF-F890719F0F2D}" destId="{7EE392DF-C52B-42F1-87E7-3B66D481FC9F}" srcOrd="0" destOrd="0" presId="urn:microsoft.com/office/officeart/2005/8/layout/default"/>
    <dgm:cxn modelId="{8059B387-B99E-4F68-8E4F-B944220EBB83}" srcId="{ECE80BF8-8305-40A9-80FF-F890719F0F2D}" destId="{E8F3A623-3A01-420C-B7C7-EA7C00D496EC}" srcOrd="4" destOrd="0" parTransId="{752DC8C8-8D01-4FB0-A9C4-1578C13E33B4}" sibTransId="{995E5861-CC0C-46C1-8851-BF838A592B8E}"/>
    <dgm:cxn modelId="{DD1A5BE0-9FDE-4DB9-A8DB-BA4FCCAD8B8B}" srcId="{81C95C4D-3623-42C1-BD92-49AF36D83265}" destId="{2929DBB7-B4BA-4E1B-87B5-620F4DA77483}" srcOrd="2" destOrd="0" parTransId="{84C729EE-202E-48B4-B46B-4AECA2BBECCF}" sibTransId="{76E83835-F020-40D4-8F29-786F826FCD75}"/>
    <dgm:cxn modelId="{38C6B6A2-568C-4FDA-9208-E286D96BDF0E}" type="presOf" srcId="{69E8A708-7FE2-4418-9A9B-637925281CF5}" destId="{7EE392DF-C52B-42F1-87E7-3B66D481FC9F}" srcOrd="0" destOrd="1" presId="urn:microsoft.com/office/officeart/2005/8/layout/default"/>
    <dgm:cxn modelId="{CFBC7726-1D89-4763-853F-3ECE58B076C1}" type="presOf" srcId="{E306A233-9F43-4B0F-9193-8EFC73040A7C}" destId="{7EE392DF-C52B-42F1-87E7-3B66D481FC9F}" srcOrd="0" destOrd="4" presId="urn:microsoft.com/office/officeart/2005/8/layout/default"/>
    <dgm:cxn modelId="{204DAD08-3F55-48DB-8950-917677867A9A}" srcId="{81C95C4D-3623-42C1-BD92-49AF36D83265}" destId="{253F1610-EA25-4D64-AE85-D3E92D50B30D}" srcOrd="3" destOrd="0" parTransId="{A114933A-1FF6-4AC3-9734-0F7ED054A8F6}" sibTransId="{3BCD77D2-92AA-4893-81E4-ED293E15E039}"/>
    <dgm:cxn modelId="{54F3AFC4-62A8-4ED8-9B55-8333E12A99F1}" type="presOf" srcId="{CB28BC3B-CA3B-4C07-8495-F76C6DA11162}" destId="{74007841-3546-42EF-994A-33CB9AA1B50F}" srcOrd="0" destOrd="0" presId="urn:microsoft.com/office/officeart/2005/8/layout/default"/>
    <dgm:cxn modelId="{DE9E16AE-FAF7-4ADD-911B-2F1B68FB6EE6}" srcId="{2398A81B-A251-422B-8298-4F5C4CE61676}" destId="{ECE80BF8-8305-40A9-80FF-F890719F0F2D}" srcOrd="2" destOrd="0" parTransId="{21EDE11E-EF09-4103-826C-C29F3F16990F}" sibTransId="{E79F64D4-E8CB-4929-A934-83A232E3AD62}"/>
    <dgm:cxn modelId="{21E38FDD-FB50-44D9-813B-E71561A92125}" type="presOf" srcId="{EBE635EE-3519-42D2-B0B2-2340EF77FDF6}" destId="{7EE392DF-C52B-42F1-87E7-3B66D481FC9F}" srcOrd="0" destOrd="3" presId="urn:microsoft.com/office/officeart/2005/8/layout/default"/>
    <dgm:cxn modelId="{AF5AB2AB-2AFA-494E-A203-66F83F94CE18}" srcId="{2398A81B-A251-422B-8298-4F5C4CE61676}" destId="{CB28BC3B-CA3B-4C07-8495-F76C6DA11162}" srcOrd="3" destOrd="0" parTransId="{402DC90A-CDCF-450F-B985-86096834DDD0}" sibTransId="{12564B13-B23C-4D90-B374-AE0C84644B24}"/>
    <dgm:cxn modelId="{D606396B-4D61-4FF6-9305-B614F4828FC6}" type="presOf" srcId="{E8F3A623-3A01-420C-B7C7-EA7C00D496EC}" destId="{7EE392DF-C52B-42F1-87E7-3B66D481FC9F}" srcOrd="0" destOrd="5" presId="urn:microsoft.com/office/officeart/2005/8/layout/default"/>
    <dgm:cxn modelId="{269B2250-3503-4826-B058-F870A1B6562A}" srcId="{81C95C4D-3623-42C1-BD92-49AF36D83265}" destId="{CBEA6C00-1D30-402F-9FD2-F0A09827A348}" srcOrd="1" destOrd="0" parTransId="{CA315CDD-C3CD-4A63-8A69-8993ABB06CF1}" sibTransId="{300CDCE5-69EB-48D8-A2E4-20E1EF6F243F}"/>
    <dgm:cxn modelId="{40D084BB-63B9-42FD-9AD2-54D8CD00BF44}" srcId="{CB28BC3B-CA3B-4C07-8495-F76C6DA11162}" destId="{F660A358-0920-4A51-A669-59F4E6D6F200}" srcOrd="1" destOrd="0" parTransId="{4DD842F8-9BB5-4136-B971-5217D2FBCF0E}" sibTransId="{2D57D1C2-820E-477C-ACE2-CF0CF45CCAA8}"/>
    <dgm:cxn modelId="{D5507A16-C7EF-4EF8-9ED0-219F52C636C8}" srcId="{ECE80BF8-8305-40A9-80FF-F890719F0F2D}" destId="{281565BB-F198-4621-9AF9-0B88F1C52E90}" srcOrd="1" destOrd="0" parTransId="{D00F3DF5-A1E4-487E-806F-C687FD39DC9F}" sibTransId="{30A8D9AB-0689-4749-A4C1-ABB79856D9CB}"/>
    <dgm:cxn modelId="{B93B2F4E-7202-4F59-B57C-F447D780E9A6}" srcId="{2398A81B-A251-422B-8298-4F5C4CE61676}" destId="{21FAA728-30CA-41A2-A029-CDE55DB9FADF}" srcOrd="1" destOrd="0" parTransId="{9A76BB5F-FFB4-4C7D-9360-86602AC402AE}" sibTransId="{57A48A6F-8ED6-4A7D-9AED-123684615477}"/>
    <dgm:cxn modelId="{FD671C42-BD3B-40BE-A3B6-6D8B32C9985F}" srcId="{2398A81B-A251-422B-8298-4F5C4CE61676}" destId="{81C95C4D-3623-42C1-BD92-49AF36D83265}" srcOrd="0" destOrd="0" parTransId="{E3A949AA-319D-4F0E-BC95-C3930DD5992B}" sibTransId="{F55C4BD2-106A-4798-8D83-B845E103A851}"/>
    <dgm:cxn modelId="{319BE78B-5E4C-431D-8261-EB5985704FF8}" type="presOf" srcId="{81C95C4D-3623-42C1-BD92-49AF36D83265}" destId="{C668D48D-C0B8-4F93-9102-5B30AAD8AB02}" srcOrd="0" destOrd="0" presId="urn:microsoft.com/office/officeart/2005/8/layout/default"/>
    <dgm:cxn modelId="{5F458867-5E66-480F-8D13-787AC853B035}" type="presOf" srcId="{281565BB-F198-4621-9AF9-0B88F1C52E90}" destId="{7EE392DF-C52B-42F1-87E7-3B66D481FC9F}" srcOrd="0" destOrd="2" presId="urn:microsoft.com/office/officeart/2005/8/layout/default"/>
    <dgm:cxn modelId="{B5E8CBE8-18B2-4C0F-BB5A-6CC1CC3517F6}" type="presOf" srcId="{434D84B6-63E4-4C47-ADB6-68841EB778DD}" destId="{C668D48D-C0B8-4F93-9102-5B30AAD8AB02}" srcOrd="0" destOrd="1" presId="urn:microsoft.com/office/officeart/2005/8/layout/default"/>
    <dgm:cxn modelId="{8BB113B2-AA3F-4234-924D-0CA881481653}" type="presOf" srcId="{2929DBB7-B4BA-4E1B-87B5-620F4DA77483}" destId="{C668D48D-C0B8-4F93-9102-5B30AAD8AB02}" srcOrd="0" destOrd="3" presId="urn:microsoft.com/office/officeart/2005/8/layout/default"/>
    <dgm:cxn modelId="{216DC7B2-01D5-4D89-B72E-A3B48CCD927E}" srcId="{ECE80BF8-8305-40A9-80FF-F890719F0F2D}" destId="{E306A233-9F43-4B0F-9193-8EFC73040A7C}" srcOrd="3" destOrd="0" parTransId="{C5359CF5-C528-40FD-8519-3FA3927E549F}" sibTransId="{AA6C322E-AC3D-4482-9209-0226CE1D9C8F}"/>
    <dgm:cxn modelId="{287AF087-0C7E-46BA-A5AD-5FA1A540DCCC}" type="presOf" srcId="{2398A81B-A251-422B-8298-4F5C4CE61676}" destId="{34B3E723-22CE-4AB1-A97A-844D41C2A1F7}" srcOrd="0" destOrd="0" presId="urn:microsoft.com/office/officeart/2005/8/layout/default"/>
    <dgm:cxn modelId="{EB7E8DEB-12F2-4F0C-9ED8-8AB4011DC932}" srcId="{81C95C4D-3623-42C1-BD92-49AF36D83265}" destId="{434D84B6-63E4-4C47-ADB6-68841EB778DD}" srcOrd="0" destOrd="0" parTransId="{E7C4E5BB-57B4-463F-907F-59C4E4FCF305}" sibTransId="{D9F21E10-6390-4BE7-8DDE-D3265E117408}"/>
    <dgm:cxn modelId="{70937393-DE73-465B-A4FA-2794D8731B0A}" type="presOf" srcId="{CBEA6C00-1D30-402F-9FD2-F0A09827A348}" destId="{C668D48D-C0B8-4F93-9102-5B30AAD8AB02}" srcOrd="0" destOrd="2" presId="urn:microsoft.com/office/officeart/2005/8/layout/default"/>
    <dgm:cxn modelId="{C2E3BF78-BDFC-4863-9EC9-702A7E13F889}" srcId="{ECE80BF8-8305-40A9-80FF-F890719F0F2D}" destId="{69E8A708-7FE2-4418-9A9B-637925281CF5}" srcOrd="0" destOrd="0" parTransId="{0CD1706C-BB2C-4783-9BB6-96176A03A9E4}" sibTransId="{AD40C36F-26BD-4F49-BB8B-556A71CFE25D}"/>
    <dgm:cxn modelId="{6418BA2A-4EA0-42AD-9DC0-E90802341785}" type="presOf" srcId="{253F1610-EA25-4D64-AE85-D3E92D50B30D}" destId="{C668D48D-C0B8-4F93-9102-5B30AAD8AB02}" srcOrd="0" destOrd="4" presId="urn:microsoft.com/office/officeart/2005/8/layout/default"/>
    <dgm:cxn modelId="{635649CD-0FF3-4645-A10C-892362C6BB5F}" type="presOf" srcId="{21FAA728-30CA-41A2-A029-CDE55DB9FADF}" destId="{7D45FABE-F333-4C44-BB29-E4AB68A72A56}" srcOrd="0" destOrd="0" presId="urn:microsoft.com/office/officeart/2005/8/layout/default"/>
    <dgm:cxn modelId="{9982885E-66ED-4D9C-A4AD-7AA410DA4041}" type="presParOf" srcId="{34B3E723-22CE-4AB1-A97A-844D41C2A1F7}" destId="{C668D48D-C0B8-4F93-9102-5B30AAD8AB02}" srcOrd="0" destOrd="0" presId="urn:microsoft.com/office/officeart/2005/8/layout/default"/>
    <dgm:cxn modelId="{5EC85A0B-C875-4A77-BFD6-2494C11FE6B3}" type="presParOf" srcId="{34B3E723-22CE-4AB1-A97A-844D41C2A1F7}" destId="{534CAF22-F25C-4D34-955F-DE2D5D4F624F}" srcOrd="1" destOrd="0" presId="urn:microsoft.com/office/officeart/2005/8/layout/default"/>
    <dgm:cxn modelId="{175FDEA6-2D73-4A91-8B36-30BA988C89BE}" type="presParOf" srcId="{34B3E723-22CE-4AB1-A97A-844D41C2A1F7}" destId="{7D45FABE-F333-4C44-BB29-E4AB68A72A56}" srcOrd="2" destOrd="0" presId="urn:microsoft.com/office/officeart/2005/8/layout/default"/>
    <dgm:cxn modelId="{E46A24EA-F054-477A-B508-83F391321837}" type="presParOf" srcId="{34B3E723-22CE-4AB1-A97A-844D41C2A1F7}" destId="{75EAE4AF-BD0A-406E-865C-618E1B1FA6F8}" srcOrd="3" destOrd="0" presId="urn:microsoft.com/office/officeart/2005/8/layout/default"/>
    <dgm:cxn modelId="{98E52594-FD4B-4226-A9EE-8C4E6A579C72}" type="presParOf" srcId="{34B3E723-22CE-4AB1-A97A-844D41C2A1F7}" destId="{7EE392DF-C52B-42F1-87E7-3B66D481FC9F}" srcOrd="4" destOrd="0" presId="urn:microsoft.com/office/officeart/2005/8/layout/default"/>
    <dgm:cxn modelId="{7F33D16D-0D9A-4D8F-BDE5-DEB4F7443F48}" type="presParOf" srcId="{34B3E723-22CE-4AB1-A97A-844D41C2A1F7}" destId="{812FC830-C4CE-4D63-914C-A746A3F21234}" srcOrd="5" destOrd="0" presId="urn:microsoft.com/office/officeart/2005/8/layout/default"/>
    <dgm:cxn modelId="{AB78AB20-AB25-42AB-8137-AA1380AD642D}" type="presParOf" srcId="{34B3E723-22CE-4AB1-A97A-844D41C2A1F7}" destId="{74007841-3546-42EF-994A-33CB9AA1B50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64F0F-6E00-484B-85EF-D83D0102B35E}">
      <dsp:nvSpPr>
        <dsp:cNvPr id="0" name=""/>
        <dsp:cNvSpPr/>
      </dsp:nvSpPr>
      <dsp:spPr>
        <a:xfrm rot="10800000">
          <a:off x="1565823" y="491"/>
          <a:ext cx="4900501" cy="1325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706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IAAS – Infrastructure as a service</a:t>
          </a:r>
          <a:endParaRPr lang="en-US" sz="2900" kern="1200"/>
        </a:p>
      </dsp:txBody>
      <dsp:txXfrm rot="10800000">
        <a:off x="1897310" y="491"/>
        <a:ext cx="4569014" cy="1325947"/>
      </dsp:txXfrm>
    </dsp:sp>
    <dsp:sp modelId="{7490345A-4FC0-49B7-9B66-8E0226C63882}">
      <dsp:nvSpPr>
        <dsp:cNvPr id="0" name=""/>
        <dsp:cNvSpPr/>
      </dsp:nvSpPr>
      <dsp:spPr>
        <a:xfrm>
          <a:off x="902849" y="491"/>
          <a:ext cx="1325947" cy="132594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2D5C2-62FF-4DF4-A89D-31AAE3A8F628}">
      <dsp:nvSpPr>
        <dsp:cNvPr id="0" name=""/>
        <dsp:cNvSpPr/>
      </dsp:nvSpPr>
      <dsp:spPr>
        <a:xfrm rot="10800000">
          <a:off x="1565823" y="1722244"/>
          <a:ext cx="4900501" cy="1325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706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PAAS – Platform as a service</a:t>
          </a:r>
          <a:endParaRPr lang="en-US" sz="2900" kern="1200"/>
        </a:p>
      </dsp:txBody>
      <dsp:txXfrm rot="10800000">
        <a:off x="1897310" y="1722244"/>
        <a:ext cx="4569014" cy="1325947"/>
      </dsp:txXfrm>
    </dsp:sp>
    <dsp:sp modelId="{D3F3301D-B2EF-49E3-B25E-8346E18D95B7}">
      <dsp:nvSpPr>
        <dsp:cNvPr id="0" name=""/>
        <dsp:cNvSpPr/>
      </dsp:nvSpPr>
      <dsp:spPr>
        <a:xfrm>
          <a:off x="902849" y="1722244"/>
          <a:ext cx="1325947" cy="1325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2F336-39CE-45B0-A2D8-B28C2963EEAB}">
      <dsp:nvSpPr>
        <dsp:cNvPr id="0" name=""/>
        <dsp:cNvSpPr/>
      </dsp:nvSpPr>
      <dsp:spPr>
        <a:xfrm rot="10800000">
          <a:off x="1565823" y="3443997"/>
          <a:ext cx="4900501" cy="1325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706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SAAS – Software as a Service</a:t>
          </a:r>
          <a:endParaRPr lang="en-US" sz="2900" kern="1200"/>
        </a:p>
      </dsp:txBody>
      <dsp:txXfrm rot="10800000">
        <a:off x="1897310" y="3443997"/>
        <a:ext cx="4569014" cy="1325947"/>
      </dsp:txXfrm>
    </dsp:sp>
    <dsp:sp modelId="{38862BEA-94D8-4746-A729-4BEDFA11BD1A}">
      <dsp:nvSpPr>
        <dsp:cNvPr id="0" name=""/>
        <dsp:cNvSpPr/>
      </dsp:nvSpPr>
      <dsp:spPr>
        <a:xfrm>
          <a:off x="902849" y="3443997"/>
          <a:ext cx="1325947" cy="13259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93B0B-677F-4CE5-AAAB-27E83582B5D5}">
      <dsp:nvSpPr>
        <dsp:cNvPr id="0" name=""/>
        <dsp:cNvSpPr/>
      </dsp:nvSpPr>
      <dsp:spPr>
        <a:xfrm>
          <a:off x="0" y="390255"/>
          <a:ext cx="736917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Support for four providers</a:t>
          </a:r>
          <a:endParaRPr lang="en-US" sz="2300" kern="1200"/>
        </a:p>
      </dsp:txBody>
      <dsp:txXfrm>
        <a:off x="26273" y="416528"/>
        <a:ext cx="7316629" cy="485654"/>
      </dsp:txXfrm>
    </dsp:sp>
    <dsp:sp modelId="{8461A4E0-C883-4D8C-8332-F009E615EA29}">
      <dsp:nvSpPr>
        <dsp:cNvPr id="0" name=""/>
        <dsp:cNvSpPr/>
      </dsp:nvSpPr>
      <dsp:spPr>
        <a:xfrm>
          <a:off x="0" y="928456"/>
          <a:ext cx="7369175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Facebook (http://developer.facebook.com)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Google (https://code.google.com/apis/console)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Microsoft (http://dev.live.com)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Twitter (http://dev.twitter.com/apps)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kern="1200" dirty="0" smtClean="0"/>
            <a:t>Azure Access Control Service (Secure Token Service) not currently available with Azure Mobile Services</a:t>
          </a:r>
          <a:endParaRPr lang="en-US" sz="1800" kern="1200" dirty="0"/>
        </a:p>
      </dsp:txBody>
      <dsp:txXfrm>
        <a:off x="0" y="928456"/>
        <a:ext cx="7369175" cy="1713960"/>
      </dsp:txXfrm>
    </dsp:sp>
    <dsp:sp modelId="{07B1320D-17B2-468F-B0B2-095216086CE4}">
      <dsp:nvSpPr>
        <dsp:cNvPr id="0" name=""/>
        <dsp:cNvSpPr/>
      </dsp:nvSpPr>
      <dsp:spPr>
        <a:xfrm>
          <a:off x="0" y="2642416"/>
          <a:ext cx="736917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Application needs to be registered with each STS</a:t>
          </a:r>
          <a:endParaRPr lang="en-US" sz="2300" kern="1200"/>
        </a:p>
      </dsp:txBody>
      <dsp:txXfrm>
        <a:off x="26273" y="2668689"/>
        <a:ext cx="7316629" cy="485654"/>
      </dsp:txXfrm>
    </dsp:sp>
    <dsp:sp modelId="{ECCD0DF9-DD61-4F0F-BB0F-01B3E48E85D6}">
      <dsp:nvSpPr>
        <dsp:cNvPr id="0" name=""/>
        <dsp:cNvSpPr/>
      </dsp:nvSpPr>
      <dsp:spPr>
        <a:xfrm>
          <a:off x="0" y="3246856"/>
          <a:ext cx="736917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Users need to associate account</a:t>
          </a:r>
          <a:endParaRPr lang="en-US" sz="2300" kern="1200"/>
        </a:p>
      </dsp:txBody>
      <dsp:txXfrm>
        <a:off x="26273" y="3273129"/>
        <a:ext cx="7316629" cy="485654"/>
      </dsp:txXfrm>
    </dsp:sp>
    <dsp:sp modelId="{2EC526C7-1196-4304-90ED-49673CAF76C4}">
      <dsp:nvSpPr>
        <dsp:cNvPr id="0" name=""/>
        <dsp:cNvSpPr/>
      </dsp:nvSpPr>
      <dsp:spPr>
        <a:xfrm>
          <a:off x="0" y="3785056"/>
          <a:ext cx="7369175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kern="1200" dirty="0" smtClean="0"/>
            <a:t>Identifier – What app am I?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kern="1200" dirty="0" smtClean="0"/>
            <a:t>Shared Secret – Prove it</a:t>
          </a:r>
          <a:endParaRPr lang="en-US" sz="1800" kern="1200" dirty="0"/>
        </a:p>
      </dsp:txBody>
      <dsp:txXfrm>
        <a:off x="0" y="3785056"/>
        <a:ext cx="7369175" cy="5951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4A336-F77D-4A77-8812-92ECFD8D6E18}">
      <dsp:nvSpPr>
        <dsp:cNvPr id="0" name=""/>
        <dsp:cNvSpPr/>
      </dsp:nvSpPr>
      <dsp:spPr>
        <a:xfrm rot="5400000">
          <a:off x="4644404" y="-1897746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Blob Container</a:t>
          </a:r>
          <a:endParaRPr lang="en-US" sz="1300" b="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Table Container</a:t>
          </a:r>
          <a:endParaRPr lang="en-US" sz="1300" b="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Queue Container</a:t>
          </a:r>
          <a:endParaRPr lang="en-US" sz="1300" b="0" kern="1200" dirty="0"/>
        </a:p>
      </dsp:txBody>
      <dsp:txXfrm rot="-5400000">
        <a:off x="2652903" y="129550"/>
        <a:ext cx="4680477" cy="661678"/>
      </dsp:txXfrm>
    </dsp:sp>
    <dsp:sp modelId="{ACDE183A-CA4F-4C9B-86BF-271881EAA7A8}">
      <dsp:nvSpPr>
        <dsp:cNvPr id="0" name=""/>
        <dsp:cNvSpPr/>
      </dsp:nvSpPr>
      <dsp:spPr>
        <a:xfrm>
          <a:off x="0" y="2096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Account has 0-n containers</a:t>
          </a:r>
          <a:endParaRPr lang="en-US" sz="1900" kern="1200"/>
        </a:p>
      </dsp:txBody>
      <dsp:txXfrm>
        <a:off x="44744" y="46840"/>
        <a:ext cx="2563415" cy="827097"/>
      </dsp:txXfrm>
    </dsp:sp>
    <dsp:sp modelId="{62B1DF17-A9BC-4CF2-9C18-1B380A5C74C0}">
      <dsp:nvSpPr>
        <dsp:cNvPr id="0" name=""/>
        <dsp:cNvSpPr/>
      </dsp:nvSpPr>
      <dsp:spPr>
        <a:xfrm rot="5400000">
          <a:off x="4644404" y="-935332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Page : Changing information 1 TB in size –VHD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Block : Static information 200 GB – items cannot be updated - Images</a:t>
          </a:r>
          <a:endParaRPr lang="en-US" sz="1300" kern="1200"/>
        </a:p>
      </dsp:txBody>
      <dsp:txXfrm rot="-5400000">
        <a:off x="2652903" y="1091964"/>
        <a:ext cx="4680477" cy="661678"/>
      </dsp:txXfrm>
    </dsp:sp>
    <dsp:sp modelId="{3FA1D8DE-FBC2-4045-BE21-1490D0B4CE03}">
      <dsp:nvSpPr>
        <dsp:cNvPr id="0" name=""/>
        <dsp:cNvSpPr/>
      </dsp:nvSpPr>
      <dsp:spPr>
        <a:xfrm>
          <a:off x="0" y="964511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Blob Type</a:t>
          </a:r>
          <a:endParaRPr lang="en-US" sz="1900" kern="1200"/>
        </a:p>
      </dsp:txBody>
      <dsp:txXfrm>
        <a:off x="44744" y="1009255"/>
        <a:ext cx="2563415" cy="827097"/>
      </dsp:txXfrm>
    </dsp:sp>
    <dsp:sp modelId="{4227C76E-1BA7-4872-8734-C9E0DBB7A0A0}">
      <dsp:nvSpPr>
        <dsp:cNvPr id="0" name=""/>
        <dsp:cNvSpPr/>
      </dsp:nvSpPr>
      <dsp:spPr>
        <a:xfrm rot="5400000">
          <a:off x="4644404" y="27082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Name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URL</a:t>
          </a:r>
          <a:endParaRPr lang="en-US" sz="1300" kern="1200"/>
        </a:p>
      </dsp:txBody>
      <dsp:txXfrm rot="-5400000">
        <a:off x="2652903" y="2054379"/>
        <a:ext cx="4680477" cy="661678"/>
      </dsp:txXfrm>
    </dsp:sp>
    <dsp:sp modelId="{06B89D87-60FC-4A7F-A9A9-AFE183FF4CF0}">
      <dsp:nvSpPr>
        <dsp:cNvPr id="0" name=""/>
        <dsp:cNvSpPr/>
      </dsp:nvSpPr>
      <dsp:spPr>
        <a:xfrm>
          <a:off x="0" y="1926925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Normally Stored</a:t>
          </a:r>
          <a:endParaRPr lang="en-US" sz="1900" kern="1200"/>
        </a:p>
      </dsp:txBody>
      <dsp:txXfrm>
        <a:off x="44744" y="1971669"/>
        <a:ext cx="2563415" cy="827097"/>
      </dsp:txXfrm>
    </dsp:sp>
    <dsp:sp modelId="{CA7C5A2B-5B25-47A6-94C9-0A614A1EDDE0}">
      <dsp:nvSpPr>
        <dsp:cNvPr id="0" name=""/>
        <dsp:cNvSpPr/>
      </dsp:nvSpPr>
      <dsp:spPr>
        <a:xfrm rot="5400000">
          <a:off x="4644404" y="989497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Metadata is only optionally retrieved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Can be retrieve and updated without retrieving the item it refferrs to</a:t>
          </a:r>
          <a:endParaRPr lang="en-US" sz="1300" kern="1200"/>
        </a:p>
      </dsp:txBody>
      <dsp:txXfrm rot="-5400000">
        <a:off x="2652903" y="3016794"/>
        <a:ext cx="4680477" cy="661678"/>
      </dsp:txXfrm>
    </dsp:sp>
    <dsp:sp modelId="{3930AD76-7021-4ED6-A661-11286415F78B}">
      <dsp:nvSpPr>
        <dsp:cNvPr id="0" name=""/>
        <dsp:cNvSpPr/>
      </dsp:nvSpPr>
      <dsp:spPr>
        <a:xfrm>
          <a:off x="0" y="2889340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Metadata can be inserted with entries (key/value)</a:t>
          </a:r>
          <a:endParaRPr lang="en-US" sz="1900" kern="1200"/>
        </a:p>
      </dsp:txBody>
      <dsp:txXfrm>
        <a:off x="44744" y="2934084"/>
        <a:ext cx="2563415" cy="827097"/>
      </dsp:txXfrm>
    </dsp:sp>
    <dsp:sp modelId="{FEC41C52-748F-44F0-AB61-73472E2F6ED3}">
      <dsp:nvSpPr>
        <dsp:cNvPr id="0" name=""/>
        <dsp:cNvSpPr/>
      </dsp:nvSpPr>
      <dsp:spPr>
        <a:xfrm rot="5400000">
          <a:off x="4644404" y="1951911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No backups</a:t>
          </a:r>
          <a:endParaRPr lang="en-US" sz="1300" b="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Three copies made in data center</a:t>
          </a:r>
          <a:endParaRPr lang="en-US" sz="1300" b="0" kern="1200" dirty="0"/>
        </a:p>
      </dsp:txBody>
      <dsp:txXfrm rot="-5400000">
        <a:off x="2652903" y="3979208"/>
        <a:ext cx="4680477" cy="661678"/>
      </dsp:txXfrm>
    </dsp:sp>
    <dsp:sp modelId="{767DEBB8-AAF9-48B2-9553-9972C03B914A}">
      <dsp:nvSpPr>
        <dsp:cNvPr id="0" name=""/>
        <dsp:cNvSpPr/>
      </dsp:nvSpPr>
      <dsp:spPr>
        <a:xfrm>
          <a:off x="0" y="3851755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Can create snapshots of Blob</a:t>
          </a:r>
          <a:endParaRPr lang="en-US" sz="1900" kern="1200"/>
        </a:p>
      </dsp:txBody>
      <dsp:txXfrm>
        <a:off x="44744" y="3896499"/>
        <a:ext cx="2563415" cy="8270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3548-3DC5-4CBD-9F68-069F98064979}">
      <dsp:nvSpPr>
        <dsp:cNvPr id="0" name=""/>
        <dsp:cNvSpPr/>
      </dsp:nvSpPr>
      <dsp:spPr>
        <a:xfrm>
          <a:off x="0" y="71588"/>
          <a:ext cx="73691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Creates “Services”</a:t>
          </a:r>
          <a:endParaRPr lang="en-US" sz="2200" kern="1200"/>
        </a:p>
      </dsp:txBody>
      <dsp:txXfrm>
        <a:off x="25130" y="96718"/>
        <a:ext cx="7318915" cy="464540"/>
      </dsp:txXfrm>
    </dsp:sp>
    <dsp:sp modelId="{81782FA8-2ADD-43F3-B0DB-80ED92DEE1B9}">
      <dsp:nvSpPr>
        <dsp:cNvPr id="0" name=""/>
        <dsp:cNvSpPr/>
      </dsp:nvSpPr>
      <dsp:spPr>
        <a:xfrm>
          <a:off x="0" y="586388"/>
          <a:ext cx="7369175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Web Role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Worker Role</a:t>
          </a:r>
          <a:endParaRPr lang="en-US" sz="1700" kern="1200"/>
        </a:p>
      </dsp:txBody>
      <dsp:txXfrm>
        <a:off x="0" y="586388"/>
        <a:ext cx="7369175" cy="557865"/>
      </dsp:txXfrm>
    </dsp:sp>
    <dsp:sp modelId="{BAE90772-E4C3-4BB2-B4E0-29D25C7883D1}">
      <dsp:nvSpPr>
        <dsp:cNvPr id="0" name=""/>
        <dsp:cNvSpPr/>
      </dsp:nvSpPr>
      <dsp:spPr>
        <a:xfrm>
          <a:off x="0" y="1144253"/>
          <a:ext cx="73691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Deployment</a:t>
          </a:r>
          <a:endParaRPr lang="en-US" sz="2200" kern="1200"/>
        </a:p>
      </dsp:txBody>
      <dsp:txXfrm>
        <a:off x="25130" y="1169383"/>
        <a:ext cx="7318915" cy="464540"/>
      </dsp:txXfrm>
    </dsp:sp>
    <dsp:sp modelId="{798588F3-B0A6-4FF8-AA3D-193C44136833}">
      <dsp:nvSpPr>
        <dsp:cNvPr id="0" name=""/>
        <dsp:cNvSpPr/>
      </dsp:nvSpPr>
      <dsp:spPr>
        <a:xfrm>
          <a:off x="0" y="1659053"/>
          <a:ext cx="7369175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Manual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TFS</a:t>
          </a:r>
          <a:endParaRPr lang="en-US" sz="1700" kern="1200"/>
        </a:p>
      </dsp:txBody>
      <dsp:txXfrm>
        <a:off x="0" y="1659053"/>
        <a:ext cx="7369175" cy="557865"/>
      </dsp:txXfrm>
    </dsp:sp>
    <dsp:sp modelId="{007C6879-4100-4A0C-9308-B78838CE5FA4}">
      <dsp:nvSpPr>
        <dsp:cNvPr id="0" name=""/>
        <dsp:cNvSpPr/>
      </dsp:nvSpPr>
      <dsp:spPr>
        <a:xfrm>
          <a:off x="0" y="2216918"/>
          <a:ext cx="73691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Can access underlying virtual machines</a:t>
          </a:r>
          <a:endParaRPr lang="en-US" sz="2200" kern="1200"/>
        </a:p>
      </dsp:txBody>
      <dsp:txXfrm>
        <a:off x="25130" y="2242048"/>
        <a:ext cx="7318915" cy="464540"/>
      </dsp:txXfrm>
    </dsp:sp>
    <dsp:sp modelId="{1948B5D7-D6F9-408D-B765-58E001C58897}">
      <dsp:nvSpPr>
        <dsp:cNvPr id="0" name=""/>
        <dsp:cNvSpPr/>
      </dsp:nvSpPr>
      <dsp:spPr>
        <a:xfrm>
          <a:off x="0" y="2795078"/>
          <a:ext cx="73691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Scaling</a:t>
          </a:r>
          <a:endParaRPr lang="en-US" sz="2200" kern="1200"/>
        </a:p>
      </dsp:txBody>
      <dsp:txXfrm>
        <a:off x="25130" y="2820208"/>
        <a:ext cx="7318915" cy="464540"/>
      </dsp:txXfrm>
    </dsp:sp>
    <dsp:sp modelId="{2EA5B0A1-F4AB-4053-BD8C-566F2B300B12}">
      <dsp:nvSpPr>
        <dsp:cNvPr id="0" name=""/>
        <dsp:cNvSpPr/>
      </dsp:nvSpPr>
      <dsp:spPr>
        <a:xfrm>
          <a:off x="0" y="3309878"/>
          <a:ext cx="7369175" cy="138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Can setup to increate based on metrics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Scaling can change based on schedule</a:t>
          </a:r>
          <a:endParaRPr lang="en-US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smtClean="0"/>
            <a:t>Day/Night</a:t>
          </a:r>
          <a:endParaRPr lang="en-US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smtClean="0"/>
            <a:t>Week day/ Week end</a:t>
          </a:r>
          <a:endParaRPr lang="en-US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smtClean="0"/>
            <a:t>Data Ranges</a:t>
          </a:r>
          <a:endParaRPr lang="en-US" sz="1700" kern="1200"/>
        </a:p>
      </dsp:txBody>
      <dsp:txXfrm>
        <a:off x="0" y="3309878"/>
        <a:ext cx="7369175" cy="1388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14CD9-D22A-4516-93E5-70ADA807D775}">
      <dsp:nvSpPr>
        <dsp:cNvPr id="0" name=""/>
        <dsp:cNvSpPr/>
      </dsp:nvSpPr>
      <dsp:spPr>
        <a:xfrm>
          <a:off x="0" y="392581"/>
          <a:ext cx="824212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Competitive costs</a:t>
          </a:r>
          <a:endParaRPr lang="en-US" sz="2000" kern="1200"/>
        </a:p>
      </dsp:txBody>
      <dsp:txXfrm>
        <a:off x="22846" y="415427"/>
        <a:ext cx="8196434" cy="422308"/>
      </dsp:txXfrm>
    </dsp:sp>
    <dsp:sp modelId="{70A6A3C2-D9FB-4EE0-95DE-3F676295B787}">
      <dsp:nvSpPr>
        <dsp:cNvPr id="0" name=""/>
        <dsp:cNvSpPr/>
      </dsp:nvSpPr>
      <dsp:spPr>
        <a:xfrm>
          <a:off x="0" y="918181"/>
          <a:ext cx="824212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Moves infrastructure off the balance sheet</a:t>
          </a:r>
          <a:endParaRPr lang="en-US" sz="2000" kern="1200"/>
        </a:p>
      </dsp:txBody>
      <dsp:txXfrm>
        <a:off x="22846" y="941027"/>
        <a:ext cx="8196434" cy="422308"/>
      </dsp:txXfrm>
    </dsp:sp>
    <dsp:sp modelId="{574A35CD-43F9-4156-9609-614DDFB00539}">
      <dsp:nvSpPr>
        <dsp:cNvPr id="0" name=""/>
        <dsp:cNvSpPr/>
      </dsp:nvSpPr>
      <dsp:spPr>
        <a:xfrm>
          <a:off x="0" y="1443781"/>
          <a:ext cx="824212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Easy to wind and unwind</a:t>
          </a:r>
          <a:endParaRPr lang="en-US" sz="2000" kern="1200"/>
        </a:p>
      </dsp:txBody>
      <dsp:txXfrm>
        <a:off x="22846" y="1466627"/>
        <a:ext cx="8196434" cy="422308"/>
      </dsp:txXfrm>
    </dsp:sp>
    <dsp:sp modelId="{CF711D77-BD39-4FD6-A2CA-660CDC9F154E}">
      <dsp:nvSpPr>
        <dsp:cNvPr id="0" name=""/>
        <dsp:cNvSpPr/>
      </dsp:nvSpPr>
      <dsp:spPr>
        <a:xfrm>
          <a:off x="0" y="1969381"/>
          <a:ext cx="824212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Removes time roadblocks when spinning up new services</a:t>
          </a:r>
          <a:endParaRPr lang="en-US" sz="2000" kern="1200"/>
        </a:p>
      </dsp:txBody>
      <dsp:txXfrm>
        <a:off x="22846" y="1992227"/>
        <a:ext cx="8196434" cy="422308"/>
      </dsp:txXfrm>
    </dsp:sp>
    <dsp:sp modelId="{55970EFD-E4AE-40C2-9781-359E566A8919}">
      <dsp:nvSpPr>
        <dsp:cNvPr id="0" name=""/>
        <dsp:cNvSpPr/>
      </dsp:nvSpPr>
      <dsp:spPr>
        <a:xfrm>
          <a:off x="0" y="2494981"/>
          <a:ext cx="824212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Easy to access</a:t>
          </a:r>
          <a:endParaRPr lang="en-US" sz="2000" kern="1200"/>
        </a:p>
      </dsp:txBody>
      <dsp:txXfrm>
        <a:off x="22846" y="2517827"/>
        <a:ext cx="8196434" cy="422308"/>
      </dsp:txXfrm>
    </dsp:sp>
    <dsp:sp modelId="{C5C9A483-3985-47A3-858D-EC34C5349438}">
      <dsp:nvSpPr>
        <dsp:cNvPr id="0" name=""/>
        <dsp:cNvSpPr/>
      </dsp:nvSpPr>
      <dsp:spPr>
        <a:xfrm>
          <a:off x="0" y="3020581"/>
          <a:ext cx="824212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Distributed data centers</a:t>
          </a:r>
          <a:endParaRPr lang="en-US" sz="2000" kern="1200"/>
        </a:p>
      </dsp:txBody>
      <dsp:txXfrm>
        <a:off x="22846" y="3043427"/>
        <a:ext cx="8196434" cy="422308"/>
      </dsp:txXfrm>
    </dsp:sp>
    <dsp:sp modelId="{6C416E96-AE62-4D45-BD56-17202FCF329C}">
      <dsp:nvSpPr>
        <dsp:cNvPr id="0" name=""/>
        <dsp:cNvSpPr/>
      </dsp:nvSpPr>
      <dsp:spPr>
        <a:xfrm>
          <a:off x="0" y="3546181"/>
          <a:ext cx="824212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Offers a level of redundancy not usually found in private clouds</a:t>
          </a:r>
          <a:endParaRPr lang="en-US" sz="2000" kern="1200" dirty="0"/>
        </a:p>
      </dsp:txBody>
      <dsp:txXfrm>
        <a:off x="22846" y="3569027"/>
        <a:ext cx="8196434" cy="422308"/>
      </dsp:txXfrm>
    </dsp:sp>
    <dsp:sp modelId="{905CF891-3CF0-4E5E-AF83-6B38F32BE19C}">
      <dsp:nvSpPr>
        <dsp:cNvPr id="0" name=""/>
        <dsp:cNvSpPr/>
      </dsp:nvSpPr>
      <dsp:spPr>
        <a:xfrm>
          <a:off x="0" y="4071781"/>
          <a:ext cx="824212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Ok, It’s cool – like really cool in a geeky kind of way</a:t>
          </a:r>
          <a:endParaRPr lang="en-US" sz="2000" kern="1200" dirty="0"/>
        </a:p>
      </dsp:txBody>
      <dsp:txXfrm>
        <a:off x="22846" y="4094627"/>
        <a:ext cx="8196434" cy="422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26B3D-8178-41C7-961B-CCB42B22D747}">
      <dsp:nvSpPr>
        <dsp:cNvPr id="0" name=""/>
        <dsp:cNvSpPr/>
      </dsp:nvSpPr>
      <dsp:spPr>
        <a:xfrm>
          <a:off x="0" y="51848"/>
          <a:ext cx="7369175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Azure uptime is 99.9%</a:t>
          </a:r>
          <a:endParaRPr lang="en-US" sz="2000" kern="1200"/>
        </a:p>
      </dsp:txBody>
      <dsp:txXfrm>
        <a:off x="37125" y="88973"/>
        <a:ext cx="7294925" cy="686250"/>
      </dsp:txXfrm>
    </dsp:sp>
    <dsp:sp modelId="{6CDD8903-E51F-49D0-A151-73E2BF2377D2}">
      <dsp:nvSpPr>
        <dsp:cNvPr id="0" name=""/>
        <dsp:cNvSpPr/>
      </dsp:nvSpPr>
      <dsp:spPr>
        <a:xfrm>
          <a:off x="0" y="869948"/>
          <a:ext cx="7369175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8.76 hours down per year – max</a:t>
          </a:r>
          <a:endParaRPr lang="en-US" sz="2000" kern="1200"/>
        </a:p>
      </dsp:txBody>
      <dsp:txXfrm>
        <a:off x="37125" y="907073"/>
        <a:ext cx="7294925" cy="686250"/>
      </dsp:txXfrm>
    </dsp:sp>
    <dsp:sp modelId="{0171EF85-4020-4934-A127-9DFECA61D0BD}">
      <dsp:nvSpPr>
        <dsp:cNvPr id="0" name=""/>
        <dsp:cNvSpPr/>
      </dsp:nvSpPr>
      <dsp:spPr>
        <a:xfrm>
          <a:off x="0" y="1688049"/>
          <a:ext cx="7369175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If you currently don’t track your availability you probably have no more than 95% uptime</a:t>
          </a:r>
          <a:endParaRPr lang="en-US" sz="2000" kern="1200"/>
        </a:p>
      </dsp:txBody>
      <dsp:txXfrm>
        <a:off x="37125" y="1725174"/>
        <a:ext cx="7294925" cy="686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2A33B-34E3-4E1A-BE4C-7390A9B04CD4}">
      <dsp:nvSpPr>
        <dsp:cNvPr id="0" name=""/>
        <dsp:cNvSpPr/>
      </dsp:nvSpPr>
      <dsp:spPr>
        <a:xfrm>
          <a:off x="1114" y="0"/>
          <a:ext cx="1087045" cy="82032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Long setup and cycle times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5140" y="24026"/>
        <a:ext cx="1038993" cy="772270"/>
      </dsp:txXfrm>
    </dsp:sp>
    <dsp:sp modelId="{91E5A5EF-F816-4A8F-88EB-4E2D76E2B37A}">
      <dsp:nvSpPr>
        <dsp:cNvPr id="0" name=""/>
        <dsp:cNvSpPr/>
      </dsp:nvSpPr>
      <dsp:spPr>
        <a:xfrm>
          <a:off x="1270783" y="0"/>
          <a:ext cx="1087045" cy="82032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High infrastructure costs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294809" y="24026"/>
        <a:ext cx="1038993" cy="772270"/>
      </dsp:txXfrm>
    </dsp:sp>
    <dsp:sp modelId="{48905A70-C9D6-4E32-9B18-B2D32164DAEB}">
      <dsp:nvSpPr>
        <dsp:cNvPr id="0" name=""/>
        <dsp:cNvSpPr/>
      </dsp:nvSpPr>
      <dsp:spPr>
        <a:xfrm>
          <a:off x="2540452" y="0"/>
          <a:ext cx="1087045" cy="82032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Limited data center capacity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564478" y="24026"/>
        <a:ext cx="1038993" cy="772270"/>
      </dsp:txXfrm>
    </dsp:sp>
    <dsp:sp modelId="{BD12327F-9BAE-4B4A-AFBE-E653AEF01D07}">
      <dsp:nvSpPr>
        <dsp:cNvPr id="0" name=""/>
        <dsp:cNvSpPr/>
      </dsp:nvSpPr>
      <dsp:spPr>
        <a:xfrm>
          <a:off x="3810121" y="0"/>
          <a:ext cx="1087045" cy="82032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Hard to replicate production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834147" y="24026"/>
        <a:ext cx="1038993" cy="772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26B89-1E48-4DF9-AA20-66DA72D860F0}">
      <dsp:nvSpPr>
        <dsp:cNvPr id="0" name=""/>
        <dsp:cNvSpPr/>
      </dsp:nvSpPr>
      <dsp:spPr>
        <a:xfrm rot="5400000">
          <a:off x="4644404" y="-1897746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Main System DB</a:t>
          </a:r>
          <a:endParaRPr lang="en-US" sz="1300" kern="1200"/>
        </a:p>
      </dsp:txBody>
      <dsp:txXfrm rot="-5400000">
        <a:off x="2652903" y="129550"/>
        <a:ext cx="4680477" cy="661678"/>
      </dsp:txXfrm>
    </dsp:sp>
    <dsp:sp modelId="{87087C31-9F36-4EE2-9986-CEE216103CC3}">
      <dsp:nvSpPr>
        <dsp:cNvPr id="0" name=""/>
        <dsp:cNvSpPr/>
      </dsp:nvSpPr>
      <dsp:spPr>
        <a:xfrm>
          <a:off x="0" y="2096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Windows Azure SQL Databases (WASD)</a:t>
          </a:r>
          <a:endParaRPr lang="en-US" sz="1900" kern="1200"/>
        </a:p>
      </dsp:txBody>
      <dsp:txXfrm>
        <a:off x="44744" y="46840"/>
        <a:ext cx="2563415" cy="827097"/>
      </dsp:txXfrm>
    </dsp:sp>
    <dsp:sp modelId="{AA39404C-2355-469C-B0F1-1EF6E87BF964}">
      <dsp:nvSpPr>
        <dsp:cNvPr id="0" name=""/>
        <dsp:cNvSpPr/>
      </dsp:nvSpPr>
      <dsp:spPr>
        <a:xfrm rot="5400000">
          <a:off x="4644404" y="-935332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Authentication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Table Storage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Server Side Scripts</a:t>
          </a:r>
          <a:endParaRPr lang="en-US" sz="1300" kern="1200"/>
        </a:p>
      </dsp:txBody>
      <dsp:txXfrm rot="-5400000">
        <a:off x="2652903" y="1091964"/>
        <a:ext cx="4680477" cy="661678"/>
      </dsp:txXfrm>
    </dsp:sp>
    <dsp:sp modelId="{8DD7606B-D69C-4E7A-967D-D8F03CDD49F0}">
      <dsp:nvSpPr>
        <dsp:cNvPr id="0" name=""/>
        <dsp:cNvSpPr/>
      </dsp:nvSpPr>
      <dsp:spPr>
        <a:xfrm>
          <a:off x="0" y="964511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Windows Azure Mobile Services (WAMS)</a:t>
          </a:r>
          <a:endParaRPr lang="en-US" sz="1900" kern="1200"/>
        </a:p>
      </dsp:txBody>
      <dsp:txXfrm>
        <a:off x="44744" y="1009255"/>
        <a:ext cx="2563415" cy="827097"/>
      </dsp:txXfrm>
    </dsp:sp>
    <dsp:sp modelId="{29FFD4DE-8818-41FF-BFCB-956D77D68CF1}">
      <dsp:nvSpPr>
        <dsp:cNvPr id="0" name=""/>
        <dsp:cNvSpPr/>
      </dsp:nvSpPr>
      <dsp:spPr>
        <a:xfrm rot="5400000">
          <a:off x="4644404" y="27082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HTML 5 website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Auto deployment</a:t>
          </a:r>
          <a:endParaRPr lang="en-US" sz="1300" kern="1200"/>
        </a:p>
      </dsp:txBody>
      <dsp:txXfrm rot="-5400000">
        <a:off x="2652903" y="2054379"/>
        <a:ext cx="4680477" cy="661678"/>
      </dsp:txXfrm>
    </dsp:sp>
    <dsp:sp modelId="{D07EFE63-A2FA-47E9-B550-03F9360AD13C}">
      <dsp:nvSpPr>
        <dsp:cNvPr id="0" name=""/>
        <dsp:cNvSpPr/>
      </dsp:nvSpPr>
      <dsp:spPr>
        <a:xfrm>
          <a:off x="0" y="1926925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Windows Azure Web Sites</a:t>
          </a:r>
          <a:endParaRPr lang="en-US" sz="1900" kern="1200"/>
        </a:p>
      </dsp:txBody>
      <dsp:txXfrm>
        <a:off x="44744" y="1971669"/>
        <a:ext cx="2563415" cy="827097"/>
      </dsp:txXfrm>
    </dsp:sp>
    <dsp:sp modelId="{D4BE17C7-6C48-44C5-9394-A513C1B58179}">
      <dsp:nvSpPr>
        <dsp:cNvPr id="0" name=""/>
        <dsp:cNvSpPr/>
      </dsp:nvSpPr>
      <dsp:spPr>
        <a:xfrm rot="5400000">
          <a:off x="4644404" y="989497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Blob storage for poll images</a:t>
          </a:r>
          <a:endParaRPr lang="en-US" sz="1300" kern="1200"/>
        </a:p>
      </dsp:txBody>
      <dsp:txXfrm rot="-5400000">
        <a:off x="2652903" y="3016794"/>
        <a:ext cx="4680477" cy="661678"/>
      </dsp:txXfrm>
    </dsp:sp>
    <dsp:sp modelId="{D0852BC7-49D7-44D2-B48C-B773705C343A}">
      <dsp:nvSpPr>
        <dsp:cNvPr id="0" name=""/>
        <dsp:cNvSpPr/>
      </dsp:nvSpPr>
      <dsp:spPr>
        <a:xfrm>
          <a:off x="0" y="2889340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Windows Azure Storage Accounts</a:t>
          </a:r>
          <a:endParaRPr lang="en-US" sz="1900" kern="1200" dirty="0"/>
        </a:p>
      </dsp:txBody>
      <dsp:txXfrm>
        <a:off x="44744" y="2934084"/>
        <a:ext cx="2563415" cy="827097"/>
      </dsp:txXfrm>
    </dsp:sp>
    <dsp:sp modelId="{2A6322F8-5CAC-4511-A293-504136EBFF72}">
      <dsp:nvSpPr>
        <dsp:cNvPr id="0" name=""/>
        <dsp:cNvSpPr/>
      </dsp:nvSpPr>
      <dsp:spPr>
        <a:xfrm rot="5400000">
          <a:off x="4644404" y="1951911"/>
          <a:ext cx="733268" cy="471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CSLA DataPortal</a:t>
          </a:r>
          <a:endParaRPr lang="en-US" sz="1300" kern="1200"/>
        </a:p>
      </dsp:txBody>
      <dsp:txXfrm rot="-5400000">
        <a:off x="2652903" y="3979208"/>
        <a:ext cx="4680477" cy="661678"/>
      </dsp:txXfrm>
    </dsp:sp>
    <dsp:sp modelId="{A8F7415E-990B-41AB-B02D-C97D4BA03946}">
      <dsp:nvSpPr>
        <dsp:cNvPr id="0" name=""/>
        <dsp:cNvSpPr/>
      </dsp:nvSpPr>
      <dsp:spPr>
        <a:xfrm>
          <a:off x="0" y="3851755"/>
          <a:ext cx="2652903" cy="916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Windows Azure Cloud Services</a:t>
          </a:r>
          <a:endParaRPr lang="en-US" sz="1900" kern="1200"/>
        </a:p>
      </dsp:txBody>
      <dsp:txXfrm>
        <a:off x="44744" y="3896499"/>
        <a:ext cx="2563415" cy="8270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E5BBA-67E6-48F7-8D6B-BBC24489EE72}">
      <dsp:nvSpPr>
        <dsp:cNvPr id="0" name=""/>
        <dsp:cNvSpPr/>
      </dsp:nvSpPr>
      <dsp:spPr>
        <a:xfrm>
          <a:off x="0" y="29187"/>
          <a:ext cx="73691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SQL Database</a:t>
          </a:r>
          <a:endParaRPr lang="en-US" sz="2500" kern="1200" dirty="0"/>
        </a:p>
      </dsp:txBody>
      <dsp:txXfrm>
        <a:off x="28557" y="57744"/>
        <a:ext cx="7312061" cy="527886"/>
      </dsp:txXfrm>
    </dsp:sp>
    <dsp:sp modelId="{F3F13184-A19E-40A8-9D2B-5800B59C6056}">
      <dsp:nvSpPr>
        <dsp:cNvPr id="0" name=""/>
        <dsp:cNvSpPr/>
      </dsp:nvSpPr>
      <dsp:spPr>
        <a:xfrm>
          <a:off x="0" y="686187"/>
          <a:ext cx="73691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Fault Tolerant</a:t>
          </a:r>
          <a:endParaRPr lang="en-US" sz="2500" kern="1200" dirty="0"/>
        </a:p>
      </dsp:txBody>
      <dsp:txXfrm>
        <a:off x="28557" y="714744"/>
        <a:ext cx="7312061" cy="527886"/>
      </dsp:txXfrm>
    </dsp:sp>
    <dsp:sp modelId="{8DB8CD39-8560-42CF-86BC-2AB27E513D93}">
      <dsp:nvSpPr>
        <dsp:cNvPr id="0" name=""/>
        <dsp:cNvSpPr/>
      </dsp:nvSpPr>
      <dsp:spPr>
        <a:xfrm>
          <a:off x="0" y="1343187"/>
          <a:ext cx="73691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Size</a:t>
          </a:r>
          <a:endParaRPr lang="en-US" sz="2500" kern="1200"/>
        </a:p>
      </dsp:txBody>
      <dsp:txXfrm>
        <a:off x="28557" y="1371744"/>
        <a:ext cx="7312061" cy="527886"/>
      </dsp:txXfrm>
    </dsp:sp>
    <dsp:sp modelId="{A1B1605C-BF1A-4915-9D92-5CE607B713B9}">
      <dsp:nvSpPr>
        <dsp:cNvPr id="0" name=""/>
        <dsp:cNvSpPr/>
      </dsp:nvSpPr>
      <dsp:spPr>
        <a:xfrm>
          <a:off x="0" y="1928187"/>
          <a:ext cx="7369175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20 MB – Free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Web – 1-5 GB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Business – up to 150 GB</a:t>
          </a:r>
          <a:endParaRPr lang="en-US" sz="2000" kern="1200"/>
        </a:p>
      </dsp:txBody>
      <dsp:txXfrm>
        <a:off x="0" y="1928187"/>
        <a:ext cx="7369175" cy="983250"/>
      </dsp:txXfrm>
    </dsp:sp>
    <dsp:sp modelId="{358FF98C-B539-45D0-B934-E139ADD4A2C3}">
      <dsp:nvSpPr>
        <dsp:cNvPr id="0" name=""/>
        <dsp:cNvSpPr/>
      </dsp:nvSpPr>
      <dsp:spPr>
        <a:xfrm>
          <a:off x="0" y="2911437"/>
          <a:ext cx="73691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Manage</a:t>
          </a:r>
          <a:endParaRPr lang="en-US" sz="2500" kern="1200"/>
        </a:p>
      </dsp:txBody>
      <dsp:txXfrm>
        <a:off x="28557" y="2939994"/>
        <a:ext cx="7312061" cy="527886"/>
      </dsp:txXfrm>
    </dsp:sp>
    <dsp:sp modelId="{9AAAFD32-9316-4CCE-8FF4-BF016D8BB707}">
      <dsp:nvSpPr>
        <dsp:cNvPr id="0" name=""/>
        <dsp:cNvSpPr/>
      </dsp:nvSpPr>
      <dsp:spPr>
        <a:xfrm>
          <a:off x="0" y="3496437"/>
          <a:ext cx="7369175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SQL Server Management Studio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Azure Management Portal</a:t>
          </a:r>
          <a:endParaRPr lang="en-US" sz="2000" kern="1200" dirty="0"/>
        </a:p>
      </dsp:txBody>
      <dsp:txXfrm>
        <a:off x="0" y="3496437"/>
        <a:ext cx="7369175" cy="659812"/>
      </dsp:txXfrm>
    </dsp:sp>
    <dsp:sp modelId="{D6D79AEE-AA5C-4A97-99CE-4EEBCD095C4F}">
      <dsp:nvSpPr>
        <dsp:cNvPr id="0" name=""/>
        <dsp:cNvSpPr/>
      </dsp:nvSpPr>
      <dsp:spPr>
        <a:xfrm>
          <a:off x="0" y="4156249"/>
          <a:ext cx="73691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Access Allowed by IP</a:t>
          </a:r>
          <a:endParaRPr lang="en-US" sz="2500" kern="1200"/>
        </a:p>
      </dsp:txBody>
      <dsp:txXfrm>
        <a:off x="28557" y="4184806"/>
        <a:ext cx="7312061" cy="527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3AB7A-FF9B-4F89-9541-0CF1D0EA06CC}">
      <dsp:nvSpPr>
        <dsp:cNvPr id="0" name=""/>
        <dsp:cNvSpPr/>
      </dsp:nvSpPr>
      <dsp:spPr>
        <a:xfrm>
          <a:off x="0" y="542401"/>
          <a:ext cx="736917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Federation – Collection of DB Partitions (Sharding)</a:t>
          </a:r>
          <a:endParaRPr lang="en-US" sz="2300" kern="1200"/>
        </a:p>
      </dsp:txBody>
      <dsp:txXfrm>
        <a:off x="26273" y="568674"/>
        <a:ext cx="7316629" cy="485654"/>
      </dsp:txXfrm>
    </dsp:sp>
    <dsp:sp modelId="{12FE39AE-CBD3-4D83-B002-6BE3051454E9}">
      <dsp:nvSpPr>
        <dsp:cNvPr id="0" name=""/>
        <dsp:cNvSpPr/>
      </dsp:nvSpPr>
      <dsp:spPr>
        <a:xfrm>
          <a:off x="0" y="1080601"/>
          <a:ext cx="7369175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SSMS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Management Portal</a:t>
          </a:r>
          <a:endParaRPr lang="en-US" sz="1800" kern="1200"/>
        </a:p>
      </dsp:txBody>
      <dsp:txXfrm>
        <a:off x="0" y="1080601"/>
        <a:ext cx="7369175" cy="595125"/>
      </dsp:txXfrm>
    </dsp:sp>
    <dsp:sp modelId="{D2E29E05-8DA4-4262-B594-3302F563A206}">
      <dsp:nvSpPr>
        <dsp:cNvPr id="0" name=""/>
        <dsp:cNvSpPr/>
      </dsp:nvSpPr>
      <dsp:spPr>
        <a:xfrm>
          <a:off x="0" y="1675726"/>
          <a:ext cx="736917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Export/imports to/from BACPAC files</a:t>
          </a:r>
          <a:endParaRPr lang="en-US" sz="2300" kern="1200"/>
        </a:p>
      </dsp:txBody>
      <dsp:txXfrm>
        <a:off x="26273" y="1701999"/>
        <a:ext cx="7316629" cy="485654"/>
      </dsp:txXfrm>
    </dsp:sp>
    <dsp:sp modelId="{5A9FFEE0-FF92-4C74-8A12-31D006297247}">
      <dsp:nvSpPr>
        <dsp:cNvPr id="0" name=""/>
        <dsp:cNvSpPr/>
      </dsp:nvSpPr>
      <dsp:spPr>
        <a:xfrm>
          <a:off x="0" y="2213926"/>
          <a:ext cx="7369175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Goes to Azure BLOB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One Time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Automated</a:t>
          </a:r>
          <a:endParaRPr lang="en-US" sz="1800" kern="1200"/>
        </a:p>
      </dsp:txBody>
      <dsp:txXfrm>
        <a:off x="0" y="2213926"/>
        <a:ext cx="7369175" cy="880785"/>
      </dsp:txXfrm>
    </dsp:sp>
    <dsp:sp modelId="{2F29E80B-7220-4654-BB04-715252D2BCD4}">
      <dsp:nvSpPr>
        <dsp:cNvPr id="0" name=""/>
        <dsp:cNvSpPr/>
      </dsp:nvSpPr>
      <dsp:spPr>
        <a:xfrm>
          <a:off x="0" y="3094711"/>
          <a:ext cx="736917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SQL Data Sync</a:t>
          </a:r>
          <a:endParaRPr lang="en-US" sz="2300" kern="1200"/>
        </a:p>
      </dsp:txBody>
      <dsp:txXfrm>
        <a:off x="26273" y="3120984"/>
        <a:ext cx="7316629" cy="485654"/>
      </dsp:txXfrm>
    </dsp:sp>
    <dsp:sp modelId="{F809CA8F-E937-498D-9346-0284B3ADE7C4}">
      <dsp:nvSpPr>
        <dsp:cNvPr id="0" name=""/>
        <dsp:cNvSpPr/>
      </dsp:nvSpPr>
      <dsp:spPr>
        <a:xfrm>
          <a:off x="0" y="3632911"/>
          <a:ext cx="7369175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7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Doesn’t happen immediately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Can sync to other Azure DB or on premise</a:t>
          </a:r>
          <a:endParaRPr lang="en-US" sz="1800" kern="1200"/>
        </a:p>
      </dsp:txBody>
      <dsp:txXfrm>
        <a:off x="0" y="3632911"/>
        <a:ext cx="7369175" cy="595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FEAC7-B53A-4CF5-AE17-63672181F507}">
      <dsp:nvSpPr>
        <dsp:cNvPr id="0" name=""/>
        <dsp:cNvSpPr/>
      </dsp:nvSpPr>
      <dsp:spPr>
        <a:xfrm>
          <a:off x="0" y="216623"/>
          <a:ext cx="736917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3164A-C1A1-4F33-9B1E-1304E7BA37C9}">
      <dsp:nvSpPr>
        <dsp:cNvPr id="0" name=""/>
        <dsp:cNvSpPr/>
      </dsp:nvSpPr>
      <dsp:spPr>
        <a:xfrm>
          <a:off x="368458" y="24743"/>
          <a:ext cx="515842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6" tIns="0" rIns="19497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Data backed by underlying SQL database</a:t>
          </a:r>
          <a:endParaRPr lang="en-US" sz="1300" kern="1200"/>
        </a:p>
      </dsp:txBody>
      <dsp:txXfrm>
        <a:off x="387192" y="43477"/>
        <a:ext cx="5120954" cy="346292"/>
      </dsp:txXfrm>
    </dsp:sp>
    <dsp:sp modelId="{72F54565-8276-4117-8034-EBD8431FFC0B}">
      <dsp:nvSpPr>
        <dsp:cNvPr id="0" name=""/>
        <dsp:cNvSpPr/>
      </dsp:nvSpPr>
      <dsp:spPr>
        <a:xfrm>
          <a:off x="0" y="806303"/>
          <a:ext cx="7369175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30" tIns="270764" rIns="571930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float(53)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Bit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DateTimeOffset(3)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nvarchar(max)</a:t>
          </a:r>
          <a:endParaRPr lang="en-US" sz="1300" kern="1200"/>
        </a:p>
      </dsp:txBody>
      <dsp:txXfrm>
        <a:off x="0" y="806303"/>
        <a:ext cx="7369175" cy="1146600"/>
      </dsp:txXfrm>
    </dsp:sp>
    <dsp:sp modelId="{FE9EF78D-86DB-44D4-98C8-D988709C10A5}">
      <dsp:nvSpPr>
        <dsp:cNvPr id="0" name=""/>
        <dsp:cNvSpPr/>
      </dsp:nvSpPr>
      <dsp:spPr>
        <a:xfrm>
          <a:off x="368458" y="614423"/>
          <a:ext cx="515842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6" tIns="0" rIns="19497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Underlying SQL types</a:t>
          </a:r>
          <a:endParaRPr lang="en-US" sz="1300" kern="1200"/>
        </a:p>
      </dsp:txBody>
      <dsp:txXfrm>
        <a:off x="387192" y="633157"/>
        <a:ext cx="5120954" cy="346292"/>
      </dsp:txXfrm>
    </dsp:sp>
    <dsp:sp modelId="{962F972A-600D-418C-8A80-F0B03EA8C534}">
      <dsp:nvSpPr>
        <dsp:cNvPr id="0" name=""/>
        <dsp:cNvSpPr/>
      </dsp:nvSpPr>
      <dsp:spPr>
        <a:xfrm>
          <a:off x="0" y="2214983"/>
          <a:ext cx="7369175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30" tIns="270764" rIns="571930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Dynamic generation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Change schema in SQL Server Management Studio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Management portal tool for SQL database</a:t>
          </a:r>
          <a:endParaRPr lang="en-US" sz="1300" kern="1200"/>
        </a:p>
      </dsp:txBody>
      <dsp:txXfrm>
        <a:off x="0" y="2214983"/>
        <a:ext cx="7369175" cy="941850"/>
      </dsp:txXfrm>
    </dsp:sp>
    <dsp:sp modelId="{9D1BEFE1-BD8C-4756-B027-5CAAA0A33E06}">
      <dsp:nvSpPr>
        <dsp:cNvPr id="0" name=""/>
        <dsp:cNvSpPr/>
      </dsp:nvSpPr>
      <dsp:spPr>
        <a:xfrm>
          <a:off x="368458" y="2023103"/>
          <a:ext cx="515842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6" tIns="0" rIns="19497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Ways to create/Modify schema</a:t>
          </a:r>
          <a:endParaRPr lang="en-US" sz="1300" kern="1200"/>
        </a:p>
      </dsp:txBody>
      <dsp:txXfrm>
        <a:off x="387192" y="2041837"/>
        <a:ext cx="5120954" cy="346292"/>
      </dsp:txXfrm>
    </dsp:sp>
    <dsp:sp modelId="{802CF8D3-7A0A-4529-8431-604D65A039E6}">
      <dsp:nvSpPr>
        <dsp:cNvPr id="0" name=""/>
        <dsp:cNvSpPr/>
      </dsp:nvSpPr>
      <dsp:spPr>
        <a:xfrm>
          <a:off x="0" y="3418913"/>
          <a:ext cx="736917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139E8-56EA-4905-93D3-9EDC49B43FE4}">
      <dsp:nvSpPr>
        <dsp:cNvPr id="0" name=""/>
        <dsp:cNvSpPr/>
      </dsp:nvSpPr>
      <dsp:spPr>
        <a:xfrm>
          <a:off x="368458" y="3227033"/>
          <a:ext cx="515842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6" tIns="0" rIns="19497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Id (identity) field required</a:t>
          </a:r>
          <a:endParaRPr lang="en-US" sz="1300" kern="1200"/>
        </a:p>
      </dsp:txBody>
      <dsp:txXfrm>
        <a:off x="387192" y="3245767"/>
        <a:ext cx="5120954" cy="346292"/>
      </dsp:txXfrm>
    </dsp:sp>
    <dsp:sp modelId="{271F71EE-9C99-4C40-9D66-E4D510AE8EF5}">
      <dsp:nvSpPr>
        <dsp:cNvPr id="0" name=""/>
        <dsp:cNvSpPr/>
      </dsp:nvSpPr>
      <dsp:spPr>
        <a:xfrm>
          <a:off x="0" y="4008593"/>
          <a:ext cx="736917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30" tIns="270764" rIns="571930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Separate calls, separate transactions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One call with multiple records, possibly one transaction using “</a:t>
          </a:r>
          <a:r>
            <a:rPr lang="en-US" sz="1300" kern="1200" dirty="0" err="1" smtClean="0"/>
            <a:t>mssql</a:t>
          </a:r>
          <a:r>
            <a:rPr lang="en-US" sz="1300" kern="1200" dirty="0" smtClean="0"/>
            <a:t>” object</a:t>
          </a:r>
          <a:endParaRPr lang="en-US" sz="1300" kern="1200" dirty="0"/>
        </a:p>
      </dsp:txBody>
      <dsp:txXfrm>
        <a:off x="0" y="4008593"/>
        <a:ext cx="7369175" cy="737100"/>
      </dsp:txXfrm>
    </dsp:sp>
    <dsp:sp modelId="{D5065AD8-1725-47D8-B7A4-2BF4AB17396F}">
      <dsp:nvSpPr>
        <dsp:cNvPr id="0" name=""/>
        <dsp:cNvSpPr/>
      </dsp:nvSpPr>
      <dsp:spPr>
        <a:xfrm>
          <a:off x="368458" y="3816713"/>
          <a:ext cx="515842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6" tIns="0" rIns="19497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Transactions</a:t>
          </a:r>
          <a:endParaRPr lang="en-US" sz="1300" kern="1200"/>
        </a:p>
      </dsp:txBody>
      <dsp:txXfrm>
        <a:off x="387192" y="3835447"/>
        <a:ext cx="5120954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8D48D-C0B8-4F93-9102-5B30AAD8AB02}">
      <dsp:nvSpPr>
        <dsp:cNvPr id="0" name=""/>
        <dsp:cNvSpPr/>
      </dsp:nvSpPr>
      <dsp:spPr>
        <a:xfrm>
          <a:off x="899" y="104840"/>
          <a:ext cx="3508274" cy="2104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Allowed Scripts</a:t>
          </a:r>
          <a:endParaRPr lang="en-US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Insert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Update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Delete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Read</a:t>
          </a:r>
          <a:endParaRPr lang="en-US" sz="1500" kern="1200"/>
        </a:p>
      </dsp:txBody>
      <dsp:txXfrm>
        <a:off x="899" y="104840"/>
        <a:ext cx="3508274" cy="2104964"/>
      </dsp:txXfrm>
    </dsp:sp>
    <dsp:sp modelId="{7D45FABE-F333-4C44-BB29-E4AB68A72A56}">
      <dsp:nvSpPr>
        <dsp:cNvPr id="0" name=""/>
        <dsp:cNvSpPr/>
      </dsp:nvSpPr>
      <dsp:spPr>
        <a:xfrm>
          <a:off x="3860001" y="104840"/>
          <a:ext cx="3508274" cy="2104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Written in JavaScript</a:t>
          </a:r>
          <a:endParaRPr lang="en-US" sz="1900" kern="1200"/>
        </a:p>
      </dsp:txBody>
      <dsp:txXfrm>
        <a:off x="3860001" y="104840"/>
        <a:ext cx="3508274" cy="2104964"/>
      </dsp:txXfrm>
    </dsp:sp>
    <dsp:sp modelId="{7EE392DF-C52B-42F1-87E7-3B66D481FC9F}">
      <dsp:nvSpPr>
        <dsp:cNvPr id="0" name=""/>
        <dsp:cNvSpPr/>
      </dsp:nvSpPr>
      <dsp:spPr>
        <a:xfrm>
          <a:off x="899" y="2560632"/>
          <a:ext cx="3508274" cy="2104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Several Options</a:t>
          </a:r>
          <a:endParaRPr lang="en-US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Change request data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Add/update fields not part of request (auditing fields for example)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Disallow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Alter query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Check other existing data</a:t>
          </a:r>
          <a:endParaRPr lang="en-US" sz="1500" kern="1200"/>
        </a:p>
      </dsp:txBody>
      <dsp:txXfrm>
        <a:off x="899" y="2560632"/>
        <a:ext cx="3508274" cy="2104964"/>
      </dsp:txXfrm>
    </dsp:sp>
    <dsp:sp modelId="{74007841-3546-42EF-994A-33CB9AA1B50F}">
      <dsp:nvSpPr>
        <dsp:cNvPr id="0" name=""/>
        <dsp:cNvSpPr/>
      </dsp:nvSpPr>
      <dsp:spPr>
        <a:xfrm>
          <a:off x="3860001" y="2560632"/>
          <a:ext cx="3508274" cy="2104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Must have either</a:t>
          </a:r>
          <a:endParaRPr lang="en-US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smtClean="0"/>
            <a:t>Respond()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smtClean="0"/>
            <a:t>Execute()</a:t>
          </a:r>
          <a:endParaRPr lang="en-US" sz="1500" kern="1200"/>
        </a:p>
      </dsp:txBody>
      <dsp:txXfrm>
        <a:off x="3860001" y="2560632"/>
        <a:ext cx="3508274" cy="2104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2013 Modern Apps Live!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Modern Apps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Azure Services for developers</a:t>
            </a:r>
            <a:endParaRPr lang="en-US" baseline="0" dirty="0" smtClean="0"/>
          </a:p>
          <a:p>
            <a:r>
              <a:rPr lang="en-US" baseline="0" dirty="0" smtClean="0"/>
              <a:t>Abstraction away from solution – as the end public, private, hybrid clouds are services for the application</a:t>
            </a:r>
          </a:p>
          <a:p>
            <a:r>
              <a:rPr lang="en-US" baseline="0" dirty="0" smtClean="0"/>
              <a:t>-Testing</a:t>
            </a:r>
          </a:p>
          <a:p>
            <a:r>
              <a:rPr lang="en-US" baseline="0" dirty="0" smtClean="0"/>
              <a:t>-Changes to environment</a:t>
            </a:r>
          </a:p>
          <a:p>
            <a:r>
              <a:rPr lang="en-US" baseline="0" dirty="0" smtClean="0"/>
              <a:t>Understand performance implications of different deployment scenarios</a:t>
            </a:r>
          </a:p>
          <a:p>
            <a:r>
              <a:rPr lang="en-US" baseline="0" smtClean="0"/>
              <a:t>3:28</a:t>
            </a: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level gets closer to the user.  </a:t>
            </a:r>
          </a:p>
          <a:p>
            <a:r>
              <a:rPr lang="en-US" dirty="0" smtClean="0"/>
              <a:t>PAAS</a:t>
            </a:r>
            <a:r>
              <a:rPr lang="en-US" baseline="0" dirty="0" smtClean="0"/>
              <a:t> commoditizes infrastructure and SAAS attempts to commoditize software development.  Generally companies are more likely to need software that is unique to their business than infrastructure.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9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 long dies it take to get a new server, a new data center?</a:t>
            </a:r>
          </a:p>
          <a:p>
            <a:r>
              <a:rPr lang="en-US" dirty="0" smtClean="0"/>
              <a:t>Moving from the balance sheet to the income statement.  I.e. the impact of capital expenses </a:t>
            </a:r>
            <a:r>
              <a:rPr lang="en-US" dirty="0" err="1" smtClean="0"/>
              <a:t>vs</a:t>
            </a:r>
            <a:r>
              <a:rPr lang="en-US" dirty="0" smtClean="0"/>
              <a:t> operational</a:t>
            </a:r>
            <a:r>
              <a:rPr lang="en-US" baseline="0" dirty="0" smtClean="0"/>
              <a:t> expenses</a:t>
            </a:r>
          </a:p>
          <a:p>
            <a:r>
              <a:rPr lang="en-US" baseline="0" dirty="0" smtClean="0"/>
              <a:t>Private clouds create natural and potentially frequent capacity breaks due to limitations on scale</a:t>
            </a:r>
          </a:p>
          <a:p>
            <a:r>
              <a:rPr lang="en-US" baseline="0" dirty="0" smtClean="0"/>
              <a:t>Much of private cloud tooling still around manual or home grown processes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8:47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3:32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MobileService.cs</a:t>
            </a:r>
            <a:r>
              <a:rPr lang="en-US" dirty="0" smtClean="0"/>
              <a:t> line 28</a:t>
            </a:r>
          </a:p>
          <a:p>
            <a:r>
              <a:rPr lang="en-US" dirty="0" err="1" smtClean="0"/>
              <a:t>Auth.ts</a:t>
            </a:r>
            <a:r>
              <a:rPr lang="en-US" dirty="0" smtClean="0"/>
              <a:t> line 68</a:t>
            </a:r>
          </a:p>
          <a:p>
            <a:endParaRPr lang="en-US" dirty="0" smtClean="0"/>
          </a:p>
          <a:p>
            <a:r>
              <a:rPr lang="en-US" dirty="0" smtClean="0"/>
              <a:t>http://developer.facebook.com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3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PollImageController</a:t>
            </a:r>
            <a:r>
              <a:rPr lang="en-US" baseline="0" dirty="0" smtClean="0"/>
              <a:t> line 20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ingroadway.blogspot.com/" TargetMode="External"/><Relationship Id="rId2" Type="http://schemas.openxmlformats.org/officeDocument/2006/relationships/hyperlink" Target="mailto:kevinf@magenic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Relationship Id="rId1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3525" y="1779588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b="1" dirty="0"/>
              <a:t>Application Servers and Windows Azure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9500" y="3073400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Kevin Ford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Practice Lead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964363" y="3913188"/>
            <a:ext cx="1912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latin typeface="Arial" charset="0"/>
                <a:cs typeface="+mn-cs"/>
              </a:rPr>
              <a:t>Level: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Intermediate</a:t>
            </a:r>
          </a:p>
          <a:p>
            <a:pPr algn="r">
              <a:defRPr/>
            </a:pPr>
            <a:endParaRPr lang="en-US" b="1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1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WASD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2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 (WAMS)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079255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59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WAMS – Server Side Scripts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809795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37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WAMS Tables and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4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 Authentication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94417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494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Token Service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 bwMode="auto">
          <a:xfrm>
            <a:off x="3949700" y="1562100"/>
            <a:ext cx="914400" cy="914400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92500" y="3365500"/>
            <a:ext cx="1828800" cy="95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/>
                </a:solidFill>
              </a:rPr>
              <a:t>STS Provider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44600" y="4800600"/>
            <a:ext cx="1739900" cy="1054100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Facebook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223000" y="4800600"/>
            <a:ext cx="1739900" cy="1054100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Custom Application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4164584" y="2558796"/>
            <a:ext cx="484632" cy="743204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4100" y="272632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Info</a:t>
            </a:r>
            <a:endParaRPr lang="en-US" dirty="0"/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1866900" y="3676650"/>
            <a:ext cx="1473200" cy="946150"/>
          </a:xfrm>
          <a:prstGeom prst="bent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3099308" y="4434840"/>
            <a:ext cx="1307592" cy="731520"/>
          </a:xfrm>
          <a:prstGeom prst="bent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5000" y="45720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 bwMode="auto">
          <a:xfrm rot="10800000" flipH="1">
            <a:off x="5573589" y="3676650"/>
            <a:ext cx="1519360" cy="895350"/>
          </a:xfrm>
          <a:prstGeom prst="bentUpArrow">
            <a:avLst>
              <a:gd name="adj1" fmla="val 25000"/>
              <a:gd name="adj2" fmla="val 22396"/>
              <a:gd name="adj3" fmla="val 25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3099308" y="5327650"/>
            <a:ext cx="2958592" cy="374650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0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Azure Mobile Services</a:t>
            </a:r>
          </a:p>
          <a:p>
            <a:r>
              <a:rPr lang="en-US" dirty="0" smtClean="0"/>
              <a:t>Call to open connection</a:t>
            </a:r>
          </a:p>
          <a:p>
            <a:pPr lvl="1"/>
            <a:r>
              <a:rPr lang="en-US" dirty="0" smtClean="0"/>
              <a:t>Windows Store, Windows Phone 8</a:t>
            </a:r>
            <a:endParaRPr lang="en-US" dirty="0"/>
          </a:p>
          <a:p>
            <a:pPr marL="0" indent="0">
              <a:buNone/>
            </a:pPr>
            <a:r>
              <a:rPr lang="en-US" sz="1900" kern="1200" dirty="0">
                <a:solidFill>
                  <a:srgbClr val="FFCC00"/>
                </a:solidFill>
              </a:rPr>
              <a:t>var user = await </a:t>
            </a:r>
            <a:r>
              <a:rPr lang="en-US" sz="1900" kern="1200" dirty="0" err="1" smtClean="0">
                <a:solidFill>
                  <a:srgbClr val="FFCC00"/>
                </a:solidFill>
              </a:rPr>
              <a:t>this.mobileService.LoginAsync</a:t>
            </a:r>
            <a:r>
              <a:rPr lang="en-US" sz="1900" kern="1200" dirty="0" smtClean="0">
                <a:solidFill>
                  <a:srgbClr val="FFCC00"/>
                </a:solidFill>
              </a:rPr>
              <a:t>(provider);</a:t>
            </a:r>
          </a:p>
          <a:p>
            <a:pPr lvl="1"/>
            <a:r>
              <a:rPr lang="en-US" dirty="0"/>
              <a:t>Xamarin Android</a:t>
            </a:r>
          </a:p>
          <a:p>
            <a:pPr marL="0" indent="0">
              <a:buNone/>
            </a:pPr>
            <a:r>
              <a:rPr lang="en-US" sz="1900" kern="1200" dirty="0" err="1">
                <a:solidFill>
                  <a:srgbClr val="FFCC00"/>
                </a:solidFill>
              </a:rPr>
              <a:t>var</a:t>
            </a:r>
            <a:r>
              <a:rPr lang="en-US" sz="1900" kern="1200" dirty="0">
                <a:solidFill>
                  <a:srgbClr val="FFCC00"/>
                </a:solidFill>
              </a:rPr>
              <a:t> user = await </a:t>
            </a:r>
            <a:r>
              <a:rPr lang="en-US" sz="1900" kern="1200" dirty="0" err="1">
                <a:solidFill>
                  <a:srgbClr val="FFCC00"/>
                </a:solidFill>
              </a:rPr>
              <a:t>this.mobileService.LoginAsync</a:t>
            </a:r>
            <a:r>
              <a:rPr lang="en-US" sz="1900" kern="1200" dirty="0">
                <a:solidFill>
                  <a:srgbClr val="FFCC00"/>
                </a:solidFill>
              </a:rPr>
              <a:t>(context, </a:t>
            </a:r>
            <a:r>
              <a:rPr lang="en-US" sz="1900" kern="1200" dirty="0" smtClean="0">
                <a:solidFill>
                  <a:srgbClr val="FFCC00"/>
                </a:solidFill>
              </a:rPr>
              <a:t>provider);</a:t>
            </a:r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marL="0" indent="0">
              <a:buNone/>
            </a:pPr>
            <a:r>
              <a:rPr lang="en-US" sz="1900" kern="1200" dirty="0" err="1">
                <a:solidFill>
                  <a:srgbClr val="FFCC00"/>
                </a:solidFill>
              </a:rPr>
              <a:t>client.login</a:t>
            </a:r>
            <a:r>
              <a:rPr lang="en-US" sz="1900" kern="1200" dirty="0">
                <a:solidFill>
                  <a:srgbClr val="FFCC00"/>
                </a:solidFill>
              </a:rPr>
              <a:t>(provider).then</a:t>
            </a:r>
            <a:r>
              <a:rPr lang="en-US" sz="1900" kern="1200" dirty="0" smtClean="0">
                <a:solidFill>
                  <a:srgbClr val="FFCC00"/>
                </a:solidFill>
              </a:rPr>
              <a:t>( </a:t>
            </a:r>
            <a:r>
              <a:rPr lang="en-US" sz="1900" kern="1200" dirty="0">
                <a:solidFill>
                  <a:srgbClr val="FFCC00"/>
                </a:solidFill>
              </a:rPr>
              <a:t>result =&gt; {</a:t>
            </a:r>
          </a:p>
          <a:p>
            <a:pPr marL="0" indent="0">
              <a:buNone/>
            </a:pPr>
            <a:r>
              <a:rPr lang="en-US" sz="1900" kern="1200" dirty="0" smtClean="0">
                <a:solidFill>
                  <a:srgbClr val="FFCC00"/>
                </a:solidFill>
              </a:rPr>
              <a:t>});</a:t>
            </a:r>
            <a:endParaRPr lang="en-US" sz="1900" kern="12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6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Setting up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2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Windows Azure Web Sites? </a:t>
            </a:r>
            <a:endParaRPr lang="en-US" dirty="0"/>
          </a:p>
        </p:txBody>
      </p:sp>
      <p:pic>
        <p:nvPicPr>
          <p:cNvPr id="1026" name="Picture 2" descr="http://ts1.mm.bing.net/th?id=H.4766216579975584&amp;w=176&amp;h=175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485575"/>
            <a:ext cx="2349500" cy="233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4.mm.bing.net/th?id=H.4680686621229675&amp;w=153&amp;h=154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570412"/>
            <a:ext cx="145732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digitaldev.com.br/wp-content/uploads/2011/07/ph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97" y="4657732"/>
            <a:ext cx="2455505" cy="12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s2.mm.bing.net/th?id=H.5038049346062821&amp;w=246&amp;h=182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4437061"/>
            <a:ext cx="23431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692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WAWS: Manual Deploy</a:t>
            </a:r>
            <a:endParaRPr lang="en-US" dirty="0"/>
          </a:p>
        </p:txBody>
      </p:sp>
      <p:pic>
        <p:nvPicPr>
          <p:cNvPr id="2050" name="Picture 2" descr="http://ts2.mm.bing.net/th?id=H.4572092681488097&amp;w=288&amp;h=184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294187"/>
            <a:ext cx="2743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s3.mm.bing.net/th?id=H.4913521055368230&amp;w=288&amp;h=139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1979612"/>
            <a:ext cx="27432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s3.mm.bing.net/th?id=H.5006597324407518&amp;w=262&amp;h=178&amp;c=7&amp;rs=1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322762"/>
            <a:ext cx="24955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s4.mm.bing.net/th?id=H.4668780993315183&amp;w=251&amp;h=188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1746248"/>
            <a:ext cx="23907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07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976610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23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WAWS: Source Control Deploy</a:t>
            </a:r>
            <a:endParaRPr lang="en-US" dirty="0"/>
          </a:p>
        </p:txBody>
      </p:sp>
      <p:pic>
        <p:nvPicPr>
          <p:cNvPr id="3074" name="Picture 2" descr="http://ts3.mm.bing.net/th?id=H.4646442865197182&amp;w=180&amp;h=180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83" y="429736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2.mm.bing.net/th?id=H.4723120898378113&amp;w=183&amp;h=59&amp;c=7&amp;rs=1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043906"/>
            <a:ext cx="3530467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ts3.mm.bing.net/th?id=H.4550909911238910&amp;w=197&amp;h=182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4287837"/>
            <a:ext cx="1876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ts1.mm.bing.net/th?id=H.4995052457690728&amp;w=309&amp;h=188&amp;c=7&amp;rs=1&amp;pid=1.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6" y="1717674"/>
            <a:ext cx="29432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crollingtext.org/sites/default/files/git_mercuri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1" y="3296444"/>
            <a:ext cx="1981200" cy="149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13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WAWS Setup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7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Storage Accounts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40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MyVote 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01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Cloud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07004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605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r>
              <a:rPr lang="en-US" kern="0" smtClean="0"/>
              <a:t>Thank you!</a:t>
            </a:r>
            <a:endParaRPr lang="en-US" kern="0" dirty="0"/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Kevin Ford</a:t>
            </a:r>
          </a:p>
          <a:p>
            <a:r>
              <a:rPr lang="en-US" kern="0" dirty="0" smtClean="0">
                <a:hlinkClick r:id="rId2"/>
              </a:rPr>
              <a:t>kevinf@magenic.com</a:t>
            </a:r>
            <a:endParaRPr lang="en-US" kern="0" dirty="0" smtClean="0"/>
          </a:p>
          <a:p>
            <a:r>
              <a:rPr lang="en-US" kern="0" dirty="0">
                <a:hlinkClick r:id="rId3"/>
              </a:rPr>
              <a:t>http://windingroadway.blogspot.com</a:t>
            </a:r>
            <a:endParaRPr lang="en-US" kern="0" dirty="0"/>
          </a:p>
          <a:p>
            <a:endParaRPr lang="en-US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32" y="79040"/>
            <a:ext cx="3369286" cy="16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326174"/>
              </p:ext>
            </p:extLst>
          </p:nvPr>
        </p:nvGraphicFramePr>
        <p:xfrm>
          <a:off x="450937" y="1322389"/>
          <a:ext cx="8242126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0" y="329069"/>
            <a:ext cx="8503079" cy="58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9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99.9 – Good or Bad?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480557"/>
              </p:ext>
            </p:extLst>
          </p:nvPr>
        </p:nvGraphicFramePr>
        <p:xfrm>
          <a:off x="900113" y="1484314"/>
          <a:ext cx="7369175" cy="2500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3" y="3984711"/>
            <a:ext cx="4675470" cy="27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6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3763" y="131763"/>
            <a:ext cx="7369175" cy="1190625"/>
          </a:xfrm>
        </p:spPr>
        <p:txBody>
          <a:bodyPr/>
          <a:lstStyle/>
          <a:p>
            <a:pPr defTabSz="685800" eaLnBrk="1" fontAlgn="auto" hangingPunct="1">
              <a:spcAft>
                <a:spcPts val="0"/>
              </a:spcAft>
              <a:defRPr/>
            </a:pPr>
            <a:r>
              <a:rPr lang="en-US" sz="3300" kern="1200" dirty="0">
                <a:solidFill>
                  <a:schemeClr val="tx1"/>
                </a:solidFill>
                <a:effectLst/>
              </a:rPr>
              <a:t>Challenges in the Enterprise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71855707"/>
              </p:ext>
            </p:extLst>
          </p:nvPr>
        </p:nvGraphicFramePr>
        <p:xfrm>
          <a:off x="1361805" y="1931974"/>
          <a:ext cx="4898282" cy="820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41701" y="3187259"/>
            <a:ext cx="720873" cy="761895"/>
            <a:chOff x="7543800" y="2073311"/>
            <a:chExt cx="1055518" cy="905007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7543800" y="2083198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7571486" y="2539612"/>
              <a:ext cx="1006546" cy="4387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spcBef>
                  <a:spcPts val="630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900" dirty="0">
                  <a:cs typeface="Segoe UI" pitchFamily="34" charset="0"/>
                </a:rPr>
                <a:t>Test Teams</a:t>
              </a: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7770897" y="2083692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8001248" y="2073311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3830911" y="3186716"/>
            <a:ext cx="801797" cy="761895"/>
            <a:chOff x="7543800" y="2073311"/>
            <a:chExt cx="1055518" cy="905007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7543800" y="2083198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7571486" y="2539612"/>
              <a:ext cx="1006545" cy="4387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spcBef>
                  <a:spcPts val="630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900" dirty="0">
                  <a:cs typeface="Segoe UI" pitchFamily="34" charset="0"/>
                </a:rPr>
                <a:t>Dev Teams</a:t>
              </a:r>
            </a:p>
          </p:txBody>
        </p:sp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7770897" y="2083692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8001248" y="2073311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1332363" y="2859547"/>
            <a:ext cx="4799879" cy="2972045"/>
            <a:chOff x="508001" y="2738777"/>
            <a:chExt cx="8530896" cy="3962726"/>
          </a:xfrm>
        </p:grpSpPr>
        <p:sp>
          <p:nvSpPr>
            <p:cNvPr id="17" name="TextBox 12"/>
            <p:cNvSpPr txBox="1"/>
            <p:nvPr/>
          </p:nvSpPr>
          <p:spPr>
            <a:xfrm>
              <a:off x="544576" y="3171749"/>
              <a:ext cx="24682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72"/>
              <a:r>
                <a:rPr lang="en-US" sz="1350" b="1" dirty="0"/>
                <a:t>Solution</a:t>
              </a:r>
            </a:p>
          </p:txBody>
        </p:sp>
        <p:sp>
          <p:nvSpPr>
            <p:cNvPr id="18" name="Cloud large"/>
            <p:cNvSpPr>
              <a:spLocks/>
            </p:cNvSpPr>
            <p:nvPr/>
          </p:nvSpPr>
          <p:spPr bwMode="black">
            <a:xfrm>
              <a:off x="3377150" y="4300170"/>
              <a:ext cx="5157249" cy="2401333"/>
            </a:xfrm>
            <a:custGeom>
              <a:avLst/>
              <a:gdLst>
                <a:gd name="T0" fmla="*/ 415 w 489"/>
                <a:gd name="T1" fmla="*/ 222 h 285"/>
                <a:gd name="T2" fmla="*/ 489 w 489"/>
                <a:gd name="T3" fmla="*/ 148 h 285"/>
                <a:gd name="T4" fmla="*/ 415 w 489"/>
                <a:gd name="T5" fmla="*/ 74 h 285"/>
                <a:gd name="T6" fmla="*/ 404 w 489"/>
                <a:gd name="T7" fmla="*/ 75 h 285"/>
                <a:gd name="T8" fmla="*/ 295 w 489"/>
                <a:gd name="T9" fmla="*/ 0 h 285"/>
                <a:gd name="T10" fmla="*/ 213 w 489"/>
                <a:gd name="T11" fmla="*/ 34 h 285"/>
                <a:gd name="T12" fmla="*/ 162 w 489"/>
                <a:gd name="T13" fmla="*/ 18 h 285"/>
                <a:gd name="T14" fmla="*/ 71 w 489"/>
                <a:gd name="T15" fmla="*/ 97 h 285"/>
                <a:gd name="T16" fmla="*/ 56 w 489"/>
                <a:gd name="T17" fmla="*/ 95 h 285"/>
                <a:gd name="T18" fmla="*/ 0 w 489"/>
                <a:gd name="T19" fmla="*/ 151 h 285"/>
                <a:gd name="T20" fmla="*/ 56 w 489"/>
                <a:gd name="T21" fmla="*/ 208 h 285"/>
                <a:gd name="T22" fmla="*/ 78 w 489"/>
                <a:gd name="T23" fmla="*/ 203 h 285"/>
                <a:gd name="T24" fmla="*/ 141 w 489"/>
                <a:gd name="T25" fmla="*/ 257 h 285"/>
                <a:gd name="T26" fmla="*/ 178 w 489"/>
                <a:gd name="T27" fmla="*/ 244 h 285"/>
                <a:gd name="T28" fmla="*/ 241 w 489"/>
                <a:gd name="T29" fmla="*/ 285 h 285"/>
                <a:gd name="T30" fmla="*/ 297 w 489"/>
                <a:gd name="T31" fmla="*/ 255 h 285"/>
                <a:gd name="T32" fmla="*/ 332 w 489"/>
                <a:gd name="T33" fmla="*/ 267 h 285"/>
                <a:gd name="T34" fmla="*/ 390 w 489"/>
                <a:gd name="T35" fmla="*/ 217 h 285"/>
                <a:gd name="T36" fmla="*/ 415 w 489"/>
                <a:gd name="T37" fmla="*/ 22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9" h="285">
                  <a:moveTo>
                    <a:pt x="415" y="222"/>
                  </a:moveTo>
                  <a:cubicBezTo>
                    <a:pt x="456" y="222"/>
                    <a:pt x="489" y="189"/>
                    <a:pt x="489" y="148"/>
                  </a:cubicBezTo>
                  <a:cubicBezTo>
                    <a:pt x="489" y="107"/>
                    <a:pt x="456" y="74"/>
                    <a:pt x="415" y="74"/>
                  </a:cubicBezTo>
                  <a:cubicBezTo>
                    <a:pt x="411" y="74"/>
                    <a:pt x="407" y="74"/>
                    <a:pt x="404" y="75"/>
                  </a:cubicBezTo>
                  <a:cubicBezTo>
                    <a:pt x="387" y="31"/>
                    <a:pt x="345" y="0"/>
                    <a:pt x="295" y="0"/>
                  </a:cubicBezTo>
                  <a:cubicBezTo>
                    <a:pt x="263" y="0"/>
                    <a:pt x="234" y="13"/>
                    <a:pt x="213" y="34"/>
                  </a:cubicBezTo>
                  <a:cubicBezTo>
                    <a:pt x="199" y="24"/>
                    <a:pt x="181" y="18"/>
                    <a:pt x="162" y="18"/>
                  </a:cubicBezTo>
                  <a:cubicBezTo>
                    <a:pt x="115" y="18"/>
                    <a:pt x="77" y="52"/>
                    <a:pt x="71" y="97"/>
                  </a:cubicBezTo>
                  <a:cubicBezTo>
                    <a:pt x="66" y="96"/>
                    <a:pt x="61" y="95"/>
                    <a:pt x="56" y="95"/>
                  </a:cubicBezTo>
                  <a:cubicBezTo>
                    <a:pt x="25" y="95"/>
                    <a:pt x="0" y="120"/>
                    <a:pt x="0" y="151"/>
                  </a:cubicBezTo>
                  <a:cubicBezTo>
                    <a:pt x="0" y="182"/>
                    <a:pt x="25" y="208"/>
                    <a:pt x="56" y="208"/>
                  </a:cubicBezTo>
                  <a:cubicBezTo>
                    <a:pt x="64" y="208"/>
                    <a:pt x="71" y="206"/>
                    <a:pt x="78" y="203"/>
                  </a:cubicBezTo>
                  <a:cubicBezTo>
                    <a:pt x="83" y="234"/>
                    <a:pt x="109" y="257"/>
                    <a:pt x="141" y="257"/>
                  </a:cubicBezTo>
                  <a:cubicBezTo>
                    <a:pt x="155" y="257"/>
                    <a:pt x="168" y="252"/>
                    <a:pt x="178" y="244"/>
                  </a:cubicBezTo>
                  <a:cubicBezTo>
                    <a:pt x="189" y="268"/>
                    <a:pt x="213" y="285"/>
                    <a:pt x="241" y="285"/>
                  </a:cubicBezTo>
                  <a:cubicBezTo>
                    <a:pt x="264" y="285"/>
                    <a:pt x="285" y="273"/>
                    <a:pt x="297" y="255"/>
                  </a:cubicBezTo>
                  <a:cubicBezTo>
                    <a:pt x="307" y="263"/>
                    <a:pt x="319" y="267"/>
                    <a:pt x="332" y="267"/>
                  </a:cubicBezTo>
                  <a:cubicBezTo>
                    <a:pt x="361" y="267"/>
                    <a:pt x="386" y="246"/>
                    <a:pt x="390" y="217"/>
                  </a:cubicBezTo>
                  <a:cubicBezTo>
                    <a:pt x="397" y="220"/>
                    <a:pt x="406" y="222"/>
                    <a:pt x="415" y="2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72">
                <a:defRPr/>
              </a:pPr>
              <a:endParaRPr lang="en-US" sz="600" kern="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25417" y="6010836"/>
              <a:ext cx="2252768" cy="258521"/>
            </a:xfrm>
            <a:prstGeom prst="rect">
              <a:avLst/>
            </a:prstGeom>
          </p:spPr>
          <p:txBody>
            <a:bodyPr wrap="square" lIns="68571" tIns="34286" rIns="68571" bIns="34286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lnSpc>
                  <a:spcPct val="90000"/>
                </a:lnSpc>
                <a:spcBef>
                  <a:spcPts val="630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900" dirty="0">
                  <a:ea typeface="Segoe UI" pitchFamily="34" charset="0"/>
                  <a:cs typeface="Segoe UI" pitchFamily="34" charset="0"/>
                </a:rPr>
                <a:t>Test/Dev VMs</a:t>
              </a:r>
            </a:p>
          </p:txBody>
        </p:sp>
        <p:sp>
          <p:nvSpPr>
            <p:cNvPr id="20" name="Left-Right Arrow 19"/>
            <p:cNvSpPr/>
            <p:nvPr/>
          </p:nvSpPr>
          <p:spPr>
            <a:xfrm>
              <a:off x="5557235" y="5189382"/>
              <a:ext cx="1633014" cy="934658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72"/>
              <a:r>
                <a:rPr lang="en-AU" sz="825" dirty="0">
                  <a:solidFill>
                    <a:schemeClr val="tx1"/>
                  </a:solidFill>
                </a:rPr>
                <a:t>Saved VM State</a:t>
              </a: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7182335" y="5215823"/>
              <a:ext cx="462601" cy="525909"/>
              <a:chOff x="377825" y="1184276"/>
              <a:chExt cx="1020763" cy="1325563"/>
            </a:xfrm>
            <a:solidFill>
              <a:srgbClr val="7DB84A"/>
            </a:solidFill>
          </p:grpSpPr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  <p:sp>
            <p:nvSpPr>
              <p:cNvPr id="48" name="Freeform 47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</p:grpSp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7747644" y="5224177"/>
              <a:ext cx="462601" cy="525909"/>
              <a:chOff x="377825" y="1184276"/>
              <a:chExt cx="1020763" cy="1325563"/>
            </a:xfrm>
            <a:solidFill>
              <a:srgbClr val="7DB84A"/>
            </a:solidFill>
          </p:grpSpPr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  <p:sp>
            <p:nvSpPr>
              <p:cNvPr id="46" name="Freeform 45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751370" y="5761618"/>
              <a:ext cx="1783029" cy="258521"/>
            </a:xfrm>
            <a:prstGeom prst="rect">
              <a:avLst/>
            </a:prstGeom>
          </p:spPr>
          <p:txBody>
            <a:bodyPr wrap="square" lIns="68571" tIns="34286" rIns="68571" bIns="34286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lnSpc>
                  <a:spcPct val="90000"/>
                </a:lnSpc>
                <a:spcBef>
                  <a:spcPts val="630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900" dirty="0">
                  <a:ea typeface="Segoe UI" pitchFamily="34" charset="0"/>
                  <a:cs typeface="Segoe UI" pitchFamily="34" charset="0"/>
                </a:rPr>
                <a:t>Azure storage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493" y="5188138"/>
              <a:ext cx="470851" cy="39000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257" y="5188138"/>
              <a:ext cx="470851" cy="39000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74" y="5189382"/>
              <a:ext cx="470851" cy="39000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16" y="5610703"/>
              <a:ext cx="470851" cy="39000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881" y="5610703"/>
              <a:ext cx="470851" cy="39000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0099" y="5611948"/>
              <a:ext cx="470851" cy="390003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927149" y="4810882"/>
              <a:ext cx="1660171" cy="16555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72"/>
              <a:endParaRPr lang="en-AU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-47999" y="5488991"/>
              <a:ext cx="1660244" cy="3261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68571" tIns="34286" rIns="68571" bIns="34286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lnSpc>
                  <a:spcPct val="90000"/>
                </a:lnSpc>
                <a:spcBef>
                  <a:spcPts val="630"/>
                </a:spcBef>
                <a:buClr>
                  <a:srgbClr val="191919">
                    <a:lumMod val="75000"/>
                  </a:srgbClr>
                </a:buClr>
                <a:buSzPct val="100000"/>
              </a:pPr>
              <a:r>
                <a:rPr lang="en-US" sz="825" b="1" dirty="0">
                  <a:cs typeface="Segoe UI" pitchFamily="34" charset="0"/>
                </a:rPr>
                <a:t>On Premises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38791" y="6168130"/>
              <a:ext cx="754314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spcBef>
                  <a:spcPts val="630"/>
                </a:spcBef>
                <a:buClr>
                  <a:srgbClr val="191919">
                    <a:lumMod val="75000"/>
                  </a:srgbClr>
                </a:buClr>
                <a:buSzPct val="100000"/>
              </a:pPr>
              <a:r>
                <a:rPr lang="en-US" sz="825" dirty="0">
                  <a:cs typeface="Segoe UI" pitchFamily="34" charset="0"/>
                </a:rPr>
                <a:t>Apps</a:t>
              </a:r>
            </a:p>
          </p:txBody>
        </p:sp>
        <p:pic>
          <p:nvPicPr>
            <p:cNvPr id="33" name="Picture 32" descr="\\MAGNUM\Projects\Microsoft\Cloud Power FY12\Design\ICONS_PNG\Physical_Virtua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</a:blip>
            <a:srcRect l="28644" t="6880" r="27380" b="59786"/>
            <a:stretch/>
          </p:blipFill>
          <p:spPr bwMode="auto">
            <a:xfrm>
              <a:off x="1033551" y="5624210"/>
              <a:ext cx="769682" cy="578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Picture 33" descr="\\MAGNUM\Projects\Microsoft\Cloud Power FY12\Design\ICONS_PNG\Physical_Virtua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</a:blip>
            <a:srcRect l="28644" t="6880" r="27380" b="59786"/>
            <a:stretch/>
          </p:blipFill>
          <p:spPr bwMode="auto">
            <a:xfrm>
              <a:off x="1032030" y="5001449"/>
              <a:ext cx="769682" cy="5784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1904843" y="4983547"/>
              <a:ext cx="462601" cy="525909"/>
              <a:chOff x="377825" y="1184276"/>
              <a:chExt cx="1020763" cy="1325563"/>
            </a:xfrm>
            <a:solidFill>
              <a:schemeClr val="bg1"/>
            </a:solidFill>
          </p:grpSpPr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  <p:sp>
            <p:nvSpPr>
              <p:cNvPr id="44" name="Freeform 43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904842" y="6177592"/>
              <a:ext cx="727075" cy="2923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72"/>
              <a:r>
                <a:rPr lang="en-US" sz="825" dirty="0">
                  <a:cs typeface="Segoe UI" pitchFamily="34" charset="0"/>
                </a:rPr>
                <a:t>Data</a:t>
              </a:r>
              <a:endParaRPr lang="en-AU" sz="825" dirty="0"/>
            </a:p>
          </p:txBody>
        </p:sp>
        <p:grpSp>
          <p:nvGrpSpPr>
            <p:cNvPr id="37" name="Group 36"/>
            <p:cNvGrpSpPr>
              <a:grpSpLocks noChangeAspect="1"/>
            </p:cNvGrpSpPr>
            <p:nvPr/>
          </p:nvGrpSpPr>
          <p:grpSpPr>
            <a:xfrm>
              <a:off x="1912757" y="5639837"/>
              <a:ext cx="462601" cy="525909"/>
              <a:chOff x="377825" y="1184276"/>
              <a:chExt cx="1020763" cy="1325563"/>
            </a:xfrm>
            <a:solidFill>
              <a:schemeClr val="bg1"/>
            </a:solidFill>
          </p:grpSpPr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</p:grpSp>
        <p:pic>
          <p:nvPicPr>
            <p:cNvPr id="38" name="Picture 37" descr="http://snarfed.org/azure_logo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235" y="4646952"/>
              <a:ext cx="1739457" cy="28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508001" y="3060081"/>
              <a:ext cx="8159750" cy="36238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72"/>
              <a:endParaRPr lang="en-AU" sz="1050" dirty="0">
                <a:solidFill>
                  <a:schemeClr val="tx1"/>
                </a:solidFill>
              </a:endParaRPr>
            </a:p>
          </p:txBody>
        </p:sp>
        <p:sp>
          <p:nvSpPr>
            <p:cNvPr id="40" name="Isosceles Triangle 39"/>
            <p:cNvSpPr/>
            <p:nvPr/>
          </p:nvSpPr>
          <p:spPr bwMode="auto">
            <a:xfrm flipV="1">
              <a:off x="540446" y="2738777"/>
              <a:ext cx="8498451" cy="331076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574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Isosceles Triangle 48"/>
          <p:cNvSpPr/>
          <p:nvPr/>
        </p:nvSpPr>
        <p:spPr bwMode="auto">
          <a:xfrm rot="16200000" flipV="1">
            <a:off x="4683289" y="4409367"/>
            <a:ext cx="2717855" cy="100177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574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Left-Right Arrow 49"/>
          <p:cNvSpPr/>
          <p:nvPr/>
        </p:nvSpPr>
        <p:spPr>
          <a:xfrm rot="6816429">
            <a:off x="3579885" y="4175457"/>
            <a:ext cx="829720" cy="7272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1" name="Left-Right Arrow 50"/>
          <p:cNvSpPr/>
          <p:nvPr/>
        </p:nvSpPr>
        <p:spPr>
          <a:xfrm rot="4328596">
            <a:off x="2930373" y="4197692"/>
            <a:ext cx="829720" cy="7272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2" name="TextBox 70"/>
          <p:cNvSpPr txBox="1"/>
          <p:nvPr/>
        </p:nvSpPr>
        <p:spPr>
          <a:xfrm>
            <a:off x="6384830" y="2613799"/>
            <a:ext cx="1388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2"/>
            <a:r>
              <a:rPr lang="en-US" sz="1200" b="1" dirty="0" smtClean="0"/>
              <a:t>Azure Offers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137778" y="2984252"/>
            <a:ext cx="1673859" cy="88612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r>
              <a:rPr lang="en-US" sz="1200" dirty="0">
                <a:solidFill>
                  <a:schemeClr val="tx1"/>
                </a:solidFill>
              </a:rPr>
              <a:t>Azure VMs to run dev and test workloads.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6137778" y="3954714"/>
            <a:ext cx="1673859" cy="88612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r>
              <a:rPr lang="en-US" sz="1200" dirty="0">
                <a:solidFill>
                  <a:schemeClr val="tx1"/>
                </a:solidFill>
              </a:rPr>
              <a:t>Seamless connectivity with on-premises data &amp; apps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137778" y="4907167"/>
            <a:ext cx="1673859" cy="88612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r>
              <a:rPr lang="en-US" sz="1200" dirty="0">
                <a:solidFill>
                  <a:schemeClr val="tx1"/>
                </a:solidFill>
              </a:rPr>
              <a:t>Easier access for geographically dispersed teams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271024" y="4565417"/>
            <a:ext cx="941372" cy="950868"/>
            <a:chOff x="3002434" y="2401713"/>
            <a:chExt cx="1262682" cy="278313"/>
          </a:xfrm>
        </p:grpSpPr>
        <p:sp>
          <p:nvSpPr>
            <p:cNvPr id="57" name="Up-Down Arrow 56"/>
            <p:cNvSpPr/>
            <p:nvPr/>
          </p:nvSpPr>
          <p:spPr>
            <a:xfrm rot="16200000" flipH="1">
              <a:off x="3494618" y="1909529"/>
              <a:ext cx="278313" cy="1262682"/>
            </a:xfrm>
            <a:prstGeom prst="up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4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48000" y="2466555"/>
              <a:ext cx="1159229" cy="14863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spcBef>
                  <a:spcPts val="630"/>
                </a:spcBef>
                <a:buClr>
                  <a:srgbClr val="191919">
                    <a:lumMod val="75000"/>
                  </a:srgbClr>
                </a:buClr>
                <a:buSzPct val="100000"/>
              </a:pPr>
              <a:r>
                <a:rPr lang="en-US" sz="900" b="1" dirty="0">
                  <a:cs typeface="Segoe UI" pitchFamily="34" charset="0"/>
                </a:rPr>
                <a:t>Azure Connect VPN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74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Vote Azure Usage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004058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4308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SQL Databases (WASD)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88327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003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WASD – Advanced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318655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1725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WASD -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88794" y="4659682"/>
            <a:ext cx="1979112" cy="1152394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Primary Server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61041" y="2895600"/>
            <a:ext cx="1979112" cy="1152394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Backup Server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95144" y="2850129"/>
            <a:ext cx="1979112" cy="1152394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Backup Server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29247" y="2850129"/>
            <a:ext cx="1979112" cy="1152394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Backup Server 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Cross 10"/>
          <p:cNvSpPr/>
          <p:nvPr/>
        </p:nvSpPr>
        <p:spPr bwMode="auto">
          <a:xfrm rot="2753906">
            <a:off x="3835721" y="4611976"/>
            <a:ext cx="1478072" cy="1333586"/>
          </a:xfrm>
          <a:prstGeom prst="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2" name="Bent-Up Arrow 11"/>
          <p:cNvSpPr/>
          <p:nvPr/>
        </p:nvSpPr>
        <p:spPr bwMode="auto">
          <a:xfrm rot="5400000">
            <a:off x="2124728" y="4535850"/>
            <a:ext cx="850392" cy="731520"/>
          </a:xfrm>
          <a:prstGeom prst="bent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99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Modern Apps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5558</TotalTime>
  <Words>1042</Words>
  <Application>Microsoft Office PowerPoint</Application>
  <PresentationFormat>On-screen Show (4:3)</PresentationFormat>
  <Paragraphs>229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Franklin Gothic Medium</vt:lpstr>
      <vt:lpstr>Lucida Console</vt:lpstr>
      <vt:lpstr>Segoe UI</vt:lpstr>
      <vt:lpstr>Times</vt:lpstr>
      <vt:lpstr>Times New Roman</vt:lpstr>
      <vt:lpstr>Modern Apps Live! Orlando 2013</vt:lpstr>
      <vt:lpstr>PowerPoint Presentation</vt:lpstr>
      <vt:lpstr>Service Types</vt:lpstr>
      <vt:lpstr>Why You Should Care</vt:lpstr>
      <vt:lpstr>99.9 – Good or Bad?</vt:lpstr>
      <vt:lpstr>Challenges in the Enterprise </vt:lpstr>
      <vt:lpstr>My Vote Azure Usage</vt:lpstr>
      <vt:lpstr>Windows Azure SQL Databases (WASD)</vt:lpstr>
      <vt:lpstr>WASD – Advanced Features</vt:lpstr>
      <vt:lpstr>WASD - Redundancy</vt:lpstr>
      <vt:lpstr>Demo - WASD</vt:lpstr>
      <vt:lpstr>Mobile Services (WAMS) Tables</vt:lpstr>
      <vt:lpstr>WAMS – Server Side Scripts</vt:lpstr>
      <vt:lpstr>Demo: WAMS Tables and Scripts</vt:lpstr>
      <vt:lpstr>Mobile Services Authentication</vt:lpstr>
      <vt:lpstr>Secure Token Service</vt:lpstr>
      <vt:lpstr>Using Authentication</vt:lpstr>
      <vt:lpstr>Demo: Setting up Authentication</vt:lpstr>
      <vt:lpstr>What are Windows Azure Web Sites? </vt:lpstr>
      <vt:lpstr>WAWS: Manual Deploy</vt:lpstr>
      <vt:lpstr>WAWS: Source Control Deploy</vt:lpstr>
      <vt:lpstr>Demo: WAWS Setup and Deployment</vt:lpstr>
      <vt:lpstr>Windows Azure Storage Accounts</vt:lpstr>
      <vt:lpstr>Demo: MyVote Blob</vt:lpstr>
      <vt:lpstr>Windows Azure Cloud Services</vt:lpstr>
      <vt:lpstr>PowerPoint Presentation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Kevin Ford</cp:lastModifiedBy>
  <cp:revision>143</cp:revision>
  <dcterms:created xsi:type="dcterms:W3CDTF">2004-06-15T18:50:25Z</dcterms:created>
  <dcterms:modified xsi:type="dcterms:W3CDTF">2014-02-11T19:53:03Z</dcterms:modified>
</cp:coreProperties>
</file>