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handoutMasterIdLst>
    <p:handoutMasterId r:id="rId28"/>
  </p:handoutMasterIdLst>
  <p:sldIdLst>
    <p:sldId id="324" r:id="rId2"/>
    <p:sldId id="326" r:id="rId3"/>
    <p:sldId id="344" r:id="rId4"/>
    <p:sldId id="327"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5" r:id="rId18"/>
    <p:sldId id="352" r:id="rId19"/>
    <p:sldId id="346" r:id="rId20"/>
    <p:sldId id="351" r:id="rId21"/>
    <p:sldId id="349" r:id="rId22"/>
    <p:sldId id="347" r:id="rId23"/>
    <p:sldId id="348" r:id="rId24"/>
    <p:sldId id="350" r:id="rId25"/>
    <p:sldId id="353" r:id="rId26"/>
  </p:sldIdLst>
  <p:sldSz cx="9144000" cy="5143500" type="screen16x9"/>
  <p:notesSz cx="6858000" cy="9144000"/>
  <p:defaultTextStyle>
    <a:defPPr>
      <a:defRPr lang="en-US"/>
    </a:defPPr>
    <a:lvl1pPr algn="l" rtl="0" eaLnBrk="0" fontAlgn="base" hangingPunct="0">
      <a:spcBef>
        <a:spcPct val="0"/>
      </a:spcBef>
      <a:spcAft>
        <a:spcPct val="0"/>
      </a:spcAft>
      <a:defRPr sz="16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16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16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16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FF00"/>
    <a:srgbClr val="00FF00"/>
    <a:srgbClr val="669B48"/>
    <a:srgbClr val="FFCC00"/>
    <a:srgbClr val="4682C7"/>
    <a:srgbClr val="0095D5"/>
    <a:srgbClr val="00B0E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0370" autoAdjust="0"/>
  </p:normalViewPr>
  <p:slideViewPr>
    <p:cSldViewPr snapToGrid="0">
      <p:cViewPr varScale="1">
        <p:scale>
          <a:sx n="107" d="100"/>
          <a:sy n="107" d="100"/>
        </p:scale>
        <p:origin x="86" y="37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jpg"/></Relationships>
</file>

<file path=ppt/diagrams/_rels/data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C2D7D-3141-4C5D-B026-C7D1780B7CF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51B318C-BBAC-48B6-AAE5-9E225E9DEB6C}">
      <dgm:prSet/>
      <dgm:spPr/>
      <dgm:t>
        <a:bodyPr/>
        <a:lstStyle/>
        <a:p>
          <a:pPr rtl="0"/>
          <a:r>
            <a:rPr lang="en-US" smtClean="0"/>
            <a:t>Minimize/standardize coding</a:t>
          </a:r>
          <a:endParaRPr lang="en-US"/>
        </a:p>
      </dgm:t>
    </dgm:pt>
    <dgm:pt modelId="{5A96D0B5-74C7-46F7-B1DB-DCE0DE03E504}" type="parTrans" cxnId="{C2D77DB5-D89C-4FB3-8BA8-5924F09EB8D2}">
      <dgm:prSet/>
      <dgm:spPr/>
      <dgm:t>
        <a:bodyPr/>
        <a:lstStyle/>
        <a:p>
          <a:endParaRPr lang="en-US"/>
        </a:p>
      </dgm:t>
    </dgm:pt>
    <dgm:pt modelId="{BABEB080-94B7-4DDB-A1DB-768D4072FC9C}" type="sibTrans" cxnId="{C2D77DB5-D89C-4FB3-8BA8-5924F09EB8D2}">
      <dgm:prSet/>
      <dgm:spPr/>
      <dgm:t>
        <a:bodyPr/>
        <a:lstStyle/>
        <a:p>
          <a:endParaRPr lang="en-US"/>
        </a:p>
      </dgm:t>
    </dgm:pt>
    <dgm:pt modelId="{50A60149-5CEA-4DEB-B2DE-E10EFF6B2098}">
      <dgm:prSet/>
      <dgm:spPr/>
      <dgm:t>
        <a:bodyPr/>
        <a:lstStyle/>
        <a:p>
          <a:pPr rtl="0"/>
          <a:r>
            <a:rPr lang="en-US" smtClean="0"/>
            <a:t>Decrease maintenance costs</a:t>
          </a:r>
          <a:endParaRPr lang="en-US"/>
        </a:p>
      </dgm:t>
    </dgm:pt>
    <dgm:pt modelId="{BF43CC86-8C49-4F04-9196-0B9575739E97}" type="parTrans" cxnId="{EBCD8F31-C518-4BE7-8A4C-45A96FD98EB7}">
      <dgm:prSet/>
      <dgm:spPr/>
      <dgm:t>
        <a:bodyPr/>
        <a:lstStyle/>
        <a:p>
          <a:endParaRPr lang="en-US"/>
        </a:p>
      </dgm:t>
    </dgm:pt>
    <dgm:pt modelId="{AF880B3A-CA62-44C4-B345-B5E5FF44C0A4}" type="sibTrans" cxnId="{EBCD8F31-C518-4BE7-8A4C-45A96FD98EB7}">
      <dgm:prSet/>
      <dgm:spPr/>
      <dgm:t>
        <a:bodyPr/>
        <a:lstStyle/>
        <a:p>
          <a:endParaRPr lang="en-US"/>
        </a:p>
      </dgm:t>
    </dgm:pt>
    <dgm:pt modelId="{45985FF1-26E4-4D3D-BA7A-7E417815CFE9}">
      <dgm:prSet/>
      <dgm:spPr/>
      <dgm:t>
        <a:bodyPr/>
        <a:lstStyle/>
        <a:p>
          <a:pPr rtl="0"/>
          <a:r>
            <a:rPr lang="en-US" smtClean="0"/>
            <a:t>Require software layering</a:t>
          </a:r>
          <a:endParaRPr lang="en-US"/>
        </a:p>
      </dgm:t>
    </dgm:pt>
    <dgm:pt modelId="{9845180A-5282-40AC-AA2C-26090C71553C}" type="parTrans" cxnId="{88F661A9-B537-40AD-B85E-F7568AC9310C}">
      <dgm:prSet/>
      <dgm:spPr/>
      <dgm:t>
        <a:bodyPr/>
        <a:lstStyle/>
        <a:p>
          <a:endParaRPr lang="en-US"/>
        </a:p>
      </dgm:t>
    </dgm:pt>
    <dgm:pt modelId="{56EC35F4-A9B8-4335-A70E-309B9E92026A}" type="sibTrans" cxnId="{88F661A9-B537-40AD-B85E-F7568AC9310C}">
      <dgm:prSet/>
      <dgm:spPr/>
      <dgm:t>
        <a:bodyPr/>
        <a:lstStyle/>
        <a:p>
          <a:endParaRPr lang="en-US"/>
        </a:p>
      </dgm:t>
    </dgm:pt>
    <dgm:pt modelId="{5217C06C-9FCF-4977-A79C-426B091EA920}">
      <dgm:prSet/>
      <dgm:spPr/>
      <dgm:t>
        <a:bodyPr/>
        <a:lstStyle/>
        <a:p>
          <a:pPr rtl="0"/>
          <a:r>
            <a:rPr lang="en-US" smtClean="0"/>
            <a:t>Enforce layering/separation of concerns</a:t>
          </a:r>
          <a:endParaRPr lang="en-US"/>
        </a:p>
      </dgm:t>
    </dgm:pt>
    <dgm:pt modelId="{1FC29DD0-ECAA-4B6F-B1AC-E284F7E8F33A}" type="parTrans" cxnId="{59166340-C2F3-4F0E-AEB1-69FAC12EC911}">
      <dgm:prSet/>
      <dgm:spPr/>
      <dgm:t>
        <a:bodyPr/>
        <a:lstStyle/>
        <a:p>
          <a:endParaRPr lang="en-US"/>
        </a:p>
      </dgm:t>
    </dgm:pt>
    <dgm:pt modelId="{0F1017C7-C90F-4CAC-BFFA-32DF0AA70217}" type="sibTrans" cxnId="{59166340-C2F3-4F0E-AEB1-69FAC12EC911}">
      <dgm:prSet/>
      <dgm:spPr/>
      <dgm:t>
        <a:bodyPr/>
        <a:lstStyle/>
        <a:p>
          <a:endParaRPr lang="en-US"/>
        </a:p>
      </dgm:t>
    </dgm:pt>
    <dgm:pt modelId="{3E06C60A-AA33-4393-812F-084949ABE16B}">
      <dgm:prSet/>
      <dgm:spPr/>
      <dgm:t>
        <a:bodyPr/>
        <a:lstStyle/>
        <a:p>
          <a:pPr rtl="0"/>
          <a:r>
            <a:rPr lang="en-US" smtClean="0"/>
            <a:t>Decrease maintenance costs</a:t>
          </a:r>
          <a:endParaRPr lang="en-US"/>
        </a:p>
      </dgm:t>
    </dgm:pt>
    <dgm:pt modelId="{31E16605-3D21-4B50-A576-C52C7301C761}" type="parTrans" cxnId="{058D3796-07BB-43A1-A93E-EE9DC0FB8599}">
      <dgm:prSet/>
      <dgm:spPr/>
      <dgm:t>
        <a:bodyPr/>
        <a:lstStyle/>
        <a:p>
          <a:endParaRPr lang="en-US"/>
        </a:p>
      </dgm:t>
    </dgm:pt>
    <dgm:pt modelId="{001446BA-E64C-45C1-8A24-F694EDDC3A11}" type="sibTrans" cxnId="{058D3796-07BB-43A1-A93E-EE9DC0FB8599}">
      <dgm:prSet/>
      <dgm:spPr/>
      <dgm:t>
        <a:bodyPr/>
        <a:lstStyle/>
        <a:p>
          <a:endParaRPr lang="en-US"/>
        </a:p>
      </dgm:t>
    </dgm:pt>
    <dgm:pt modelId="{51CEE3E0-F957-463A-A056-39F5A3B0B5B8}">
      <dgm:prSet/>
      <dgm:spPr/>
      <dgm:t>
        <a:bodyPr/>
        <a:lstStyle/>
        <a:p>
          <a:pPr rtl="0"/>
          <a:r>
            <a:rPr lang="en-US" smtClean="0"/>
            <a:t>Enable responsibility-driven business layer</a:t>
          </a:r>
          <a:endParaRPr lang="en-US"/>
        </a:p>
      </dgm:t>
    </dgm:pt>
    <dgm:pt modelId="{B5DEF935-AF48-45B1-A9C5-C01DEFDA1695}" type="parTrans" cxnId="{0A49DB88-66E4-4078-9BCF-B29A770F0409}">
      <dgm:prSet/>
      <dgm:spPr/>
      <dgm:t>
        <a:bodyPr/>
        <a:lstStyle/>
        <a:p>
          <a:endParaRPr lang="en-US"/>
        </a:p>
      </dgm:t>
    </dgm:pt>
    <dgm:pt modelId="{BB968E9D-F9A4-4872-A0CF-D7D2D489E62A}" type="sibTrans" cxnId="{0A49DB88-66E4-4078-9BCF-B29A770F0409}">
      <dgm:prSet/>
      <dgm:spPr/>
      <dgm:t>
        <a:bodyPr/>
        <a:lstStyle/>
        <a:p>
          <a:endParaRPr lang="en-US"/>
        </a:p>
      </dgm:t>
    </dgm:pt>
    <dgm:pt modelId="{B3CCD90C-3296-4C58-B512-65CE63D74A57}">
      <dgm:prSet/>
      <dgm:spPr/>
      <dgm:t>
        <a:bodyPr/>
        <a:lstStyle/>
        <a:p>
          <a:pPr rtl="0"/>
          <a:r>
            <a:rPr lang="en-US" smtClean="0"/>
            <a:t>Responsibility-driven business objects</a:t>
          </a:r>
          <a:endParaRPr lang="en-US"/>
        </a:p>
      </dgm:t>
    </dgm:pt>
    <dgm:pt modelId="{EB0D9D2A-84AF-4D42-8A6F-6C16ECA99449}" type="parTrans" cxnId="{A6E00EBA-385B-42C4-B7F6-6ED6DA26733B}">
      <dgm:prSet/>
      <dgm:spPr/>
      <dgm:t>
        <a:bodyPr/>
        <a:lstStyle/>
        <a:p>
          <a:endParaRPr lang="en-US"/>
        </a:p>
      </dgm:t>
    </dgm:pt>
    <dgm:pt modelId="{908BAC09-9FE1-471F-A093-D0AF11F220B4}" type="sibTrans" cxnId="{A6E00EBA-385B-42C4-B7F6-6ED6DA26733B}">
      <dgm:prSet/>
      <dgm:spPr/>
      <dgm:t>
        <a:bodyPr/>
        <a:lstStyle/>
        <a:p>
          <a:endParaRPr lang="en-US"/>
        </a:p>
      </dgm:t>
    </dgm:pt>
    <dgm:pt modelId="{B8DAAF5E-576B-479A-A492-138ACB169EF2}">
      <dgm:prSet/>
      <dgm:spPr/>
      <dgm:t>
        <a:bodyPr/>
        <a:lstStyle/>
        <a:p>
          <a:pPr rtl="0"/>
          <a:r>
            <a:rPr lang="en-US" smtClean="0"/>
            <a:t>Encapsulate validation/authorization/logic</a:t>
          </a:r>
          <a:endParaRPr lang="en-US"/>
        </a:p>
      </dgm:t>
    </dgm:pt>
    <dgm:pt modelId="{140D0933-2609-4CA9-85DE-2D049E94AA47}" type="parTrans" cxnId="{A910C91E-E566-49FC-B877-B8473684C466}">
      <dgm:prSet/>
      <dgm:spPr/>
      <dgm:t>
        <a:bodyPr/>
        <a:lstStyle/>
        <a:p>
          <a:endParaRPr lang="en-US"/>
        </a:p>
      </dgm:t>
    </dgm:pt>
    <dgm:pt modelId="{1D39741B-8EA3-42C3-A76F-F759B100B4C5}" type="sibTrans" cxnId="{A910C91E-E566-49FC-B877-B8473684C466}">
      <dgm:prSet/>
      <dgm:spPr/>
      <dgm:t>
        <a:bodyPr/>
        <a:lstStyle/>
        <a:p>
          <a:endParaRPr lang="en-US"/>
        </a:p>
      </dgm:t>
    </dgm:pt>
    <dgm:pt modelId="{CFBC87B6-2FB1-4CD5-B302-B4E5758103E6}">
      <dgm:prSet/>
      <dgm:spPr/>
      <dgm:t>
        <a:bodyPr/>
        <a:lstStyle/>
        <a:p>
          <a:pPr rtl="0"/>
          <a:r>
            <a:rPr lang="en-US" smtClean="0"/>
            <a:t>Support data binding (XAML, Web, Windows)</a:t>
          </a:r>
          <a:endParaRPr lang="en-US"/>
        </a:p>
      </dgm:t>
    </dgm:pt>
    <dgm:pt modelId="{F8507FA5-1562-47B7-A9C5-C7A06AE3EE85}" type="parTrans" cxnId="{7CCFC3D6-BD61-4918-B110-492F74F6A5B9}">
      <dgm:prSet/>
      <dgm:spPr/>
      <dgm:t>
        <a:bodyPr/>
        <a:lstStyle/>
        <a:p>
          <a:endParaRPr lang="en-US"/>
        </a:p>
      </dgm:t>
    </dgm:pt>
    <dgm:pt modelId="{F4A72295-5732-433A-BEC3-5F91606AB98B}" type="sibTrans" cxnId="{7CCFC3D6-BD61-4918-B110-492F74F6A5B9}">
      <dgm:prSet/>
      <dgm:spPr/>
      <dgm:t>
        <a:bodyPr/>
        <a:lstStyle/>
        <a:p>
          <a:endParaRPr lang="en-US"/>
        </a:p>
      </dgm:t>
    </dgm:pt>
    <dgm:pt modelId="{F3AB1DBD-D658-4744-9A92-0F31D27D0E42}">
      <dgm:prSet/>
      <dgm:spPr/>
      <dgm:t>
        <a:bodyPr/>
        <a:lstStyle/>
        <a:p>
          <a:pPr rtl="0"/>
          <a:r>
            <a:rPr lang="en-US" smtClean="0"/>
            <a:t>Abstract object architecture/Plumbing</a:t>
          </a:r>
          <a:endParaRPr lang="en-US"/>
        </a:p>
      </dgm:t>
    </dgm:pt>
    <dgm:pt modelId="{357C5B43-DE44-4673-BDA0-476194559F70}" type="parTrans" cxnId="{B2191DFB-2D65-4C65-918A-BA3F79171933}">
      <dgm:prSet/>
      <dgm:spPr/>
      <dgm:t>
        <a:bodyPr/>
        <a:lstStyle/>
        <a:p>
          <a:endParaRPr lang="en-US"/>
        </a:p>
      </dgm:t>
    </dgm:pt>
    <dgm:pt modelId="{DCAE33AA-9E49-4DBF-B7D8-2716A068E660}" type="sibTrans" cxnId="{B2191DFB-2D65-4C65-918A-BA3F79171933}">
      <dgm:prSet/>
      <dgm:spPr/>
      <dgm:t>
        <a:bodyPr/>
        <a:lstStyle/>
        <a:p>
          <a:endParaRPr lang="en-US"/>
        </a:p>
      </dgm:t>
    </dgm:pt>
    <dgm:pt modelId="{B39B272F-3758-4C78-A332-BC1144AA532C}">
      <dgm:prSet/>
      <dgm:spPr/>
      <dgm:t>
        <a:bodyPr/>
        <a:lstStyle/>
        <a:p>
          <a:pPr rtl="0"/>
          <a:r>
            <a:rPr lang="en-US" smtClean="0"/>
            <a:t>Codeless switch between 1, 2, 3, 4-tier models</a:t>
          </a:r>
          <a:endParaRPr lang="en-US"/>
        </a:p>
      </dgm:t>
    </dgm:pt>
    <dgm:pt modelId="{AEF65041-0882-4BC2-BDDC-3763D4AB0531}" type="parTrans" cxnId="{17763FD0-BF5D-4542-AD98-24D307F2FB6D}">
      <dgm:prSet/>
      <dgm:spPr/>
      <dgm:t>
        <a:bodyPr/>
        <a:lstStyle/>
        <a:p>
          <a:endParaRPr lang="en-US"/>
        </a:p>
      </dgm:t>
    </dgm:pt>
    <dgm:pt modelId="{325A7DC3-C70D-4C25-B2ED-D9D01D38EFF7}" type="sibTrans" cxnId="{17763FD0-BF5D-4542-AD98-24D307F2FB6D}">
      <dgm:prSet/>
      <dgm:spPr/>
      <dgm:t>
        <a:bodyPr/>
        <a:lstStyle/>
        <a:p>
          <a:endParaRPr lang="en-US"/>
        </a:p>
      </dgm:t>
    </dgm:pt>
    <dgm:pt modelId="{A7EBBBCC-A7AC-4AAB-96AF-4D6964E90E52}">
      <dgm:prSet/>
      <dgm:spPr/>
      <dgm:t>
        <a:bodyPr/>
        <a:lstStyle/>
        <a:p>
          <a:pPr rtl="0"/>
          <a:r>
            <a:rPr lang="en-US" smtClean="0"/>
            <a:t>Transport neutral (WCF, Web API, Remoting)</a:t>
          </a:r>
          <a:endParaRPr lang="en-US"/>
        </a:p>
      </dgm:t>
    </dgm:pt>
    <dgm:pt modelId="{7B806452-101D-47DB-909C-7F3C03B5B09C}" type="parTrans" cxnId="{551D1EAB-4EEC-4347-B770-8780976244F5}">
      <dgm:prSet/>
      <dgm:spPr/>
      <dgm:t>
        <a:bodyPr/>
        <a:lstStyle/>
        <a:p>
          <a:endParaRPr lang="en-US"/>
        </a:p>
      </dgm:t>
    </dgm:pt>
    <dgm:pt modelId="{7CF8D0E9-D33E-4665-9A93-7ED7C6BC0EF3}" type="sibTrans" cxnId="{551D1EAB-4EEC-4347-B770-8780976244F5}">
      <dgm:prSet/>
      <dgm:spPr/>
      <dgm:t>
        <a:bodyPr/>
        <a:lstStyle/>
        <a:p>
          <a:endParaRPr lang="en-US"/>
        </a:p>
      </dgm:t>
    </dgm:pt>
    <dgm:pt modelId="{BBA1F1A3-5BC2-4745-A0F1-61BF682DE6B9}">
      <dgm:prSet/>
      <dgm:spPr/>
      <dgm:t>
        <a:bodyPr/>
        <a:lstStyle/>
        <a:p>
          <a:pPr rtl="0"/>
          <a:r>
            <a:rPr lang="en-US" smtClean="0"/>
            <a:t>Gain scalability and security</a:t>
          </a:r>
          <a:endParaRPr lang="en-US"/>
        </a:p>
      </dgm:t>
    </dgm:pt>
    <dgm:pt modelId="{CA64B933-A036-4010-9C9B-2F15A1A095BE}" type="parTrans" cxnId="{2B16604A-2AC4-4AFD-84B9-AC5AB2A0FB8F}">
      <dgm:prSet/>
      <dgm:spPr/>
      <dgm:t>
        <a:bodyPr/>
        <a:lstStyle/>
        <a:p>
          <a:endParaRPr lang="en-US"/>
        </a:p>
      </dgm:t>
    </dgm:pt>
    <dgm:pt modelId="{0BD38DF9-6453-4D98-9213-F1412BBFE556}" type="sibTrans" cxnId="{2B16604A-2AC4-4AFD-84B9-AC5AB2A0FB8F}">
      <dgm:prSet/>
      <dgm:spPr/>
      <dgm:t>
        <a:bodyPr/>
        <a:lstStyle/>
        <a:p>
          <a:endParaRPr lang="en-US"/>
        </a:p>
      </dgm:t>
    </dgm:pt>
    <dgm:pt modelId="{B09BD063-C67A-4074-A16B-2A2BAB633053}" type="pres">
      <dgm:prSet presAssocID="{C19C2D7D-3141-4C5D-B026-C7D1780B7CFD}" presName="linearFlow" presStyleCnt="0">
        <dgm:presLayoutVars>
          <dgm:dir/>
          <dgm:resizeHandles val="exact"/>
        </dgm:presLayoutVars>
      </dgm:prSet>
      <dgm:spPr/>
      <dgm:t>
        <a:bodyPr/>
        <a:lstStyle/>
        <a:p>
          <a:endParaRPr lang="en-US"/>
        </a:p>
      </dgm:t>
    </dgm:pt>
    <dgm:pt modelId="{988083FC-D89B-477B-800C-FB95F5D68FD9}" type="pres">
      <dgm:prSet presAssocID="{B51B318C-BBAC-48B6-AAE5-9E225E9DEB6C}" presName="composite" presStyleCnt="0"/>
      <dgm:spPr/>
    </dgm:pt>
    <dgm:pt modelId="{C5F664E2-D1D8-4791-838F-383B24725252}" type="pres">
      <dgm:prSet presAssocID="{B51B318C-BBAC-48B6-AAE5-9E225E9DEB6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03A123DA-918D-49CA-9C67-9FE721CB048D}" type="pres">
      <dgm:prSet presAssocID="{B51B318C-BBAC-48B6-AAE5-9E225E9DEB6C}" presName="txShp" presStyleLbl="node1" presStyleIdx="0" presStyleCnt="4">
        <dgm:presLayoutVars>
          <dgm:bulletEnabled val="1"/>
        </dgm:presLayoutVars>
      </dgm:prSet>
      <dgm:spPr/>
      <dgm:t>
        <a:bodyPr/>
        <a:lstStyle/>
        <a:p>
          <a:endParaRPr lang="en-US"/>
        </a:p>
      </dgm:t>
    </dgm:pt>
    <dgm:pt modelId="{9D2860F2-0589-40A9-A9BF-9DD18906AFB6}" type="pres">
      <dgm:prSet presAssocID="{BABEB080-94B7-4DDB-A1DB-768D4072FC9C}" presName="spacing" presStyleCnt="0"/>
      <dgm:spPr/>
    </dgm:pt>
    <dgm:pt modelId="{D1279D81-BEFB-416E-865E-3398EA8250DF}" type="pres">
      <dgm:prSet presAssocID="{45985FF1-26E4-4D3D-BA7A-7E417815CFE9}" presName="composite" presStyleCnt="0"/>
      <dgm:spPr/>
    </dgm:pt>
    <dgm:pt modelId="{B765DF8B-4FCE-4A1B-88D0-D69616E7EA6C}" type="pres">
      <dgm:prSet presAssocID="{45985FF1-26E4-4D3D-BA7A-7E417815CFE9}"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535E62FE-5EF4-4283-AFB7-20BE56018399}" type="pres">
      <dgm:prSet presAssocID="{45985FF1-26E4-4D3D-BA7A-7E417815CFE9}" presName="txShp" presStyleLbl="node1" presStyleIdx="1" presStyleCnt="4">
        <dgm:presLayoutVars>
          <dgm:bulletEnabled val="1"/>
        </dgm:presLayoutVars>
      </dgm:prSet>
      <dgm:spPr/>
      <dgm:t>
        <a:bodyPr/>
        <a:lstStyle/>
        <a:p>
          <a:endParaRPr lang="en-US"/>
        </a:p>
      </dgm:t>
    </dgm:pt>
    <dgm:pt modelId="{716EC748-97C5-4685-A574-24D20226504F}" type="pres">
      <dgm:prSet presAssocID="{56EC35F4-A9B8-4335-A70E-309B9E92026A}" presName="spacing" presStyleCnt="0"/>
      <dgm:spPr/>
    </dgm:pt>
    <dgm:pt modelId="{0A127CA7-8D18-44DB-84D5-302DE85F1D82}" type="pres">
      <dgm:prSet presAssocID="{51CEE3E0-F957-463A-A056-39F5A3B0B5B8}" presName="composite" presStyleCnt="0"/>
      <dgm:spPr/>
    </dgm:pt>
    <dgm:pt modelId="{08AFBE8E-14CC-46B1-9E30-AD97456BC42A}" type="pres">
      <dgm:prSet presAssocID="{51CEE3E0-F957-463A-A056-39F5A3B0B5B8}"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244F9B20-7DAF-44B2-BD12-813CB5F96431}" type="pres">
      <dgm:prSet presAssocID="{51CEE3E0-F957-463A-A056-39F5A3B0B5B8}" presName="txShp" presStyleLbl="node1" presStyleIdx="2" presStyleCnt="4">
        <dgm:presLayoutVars>
          <dgm:bulletEnabled val="1"/>
        </dgm:presLayoutVars>
      </dgm:prSet>
      <dgm:spPr/>
      <dgm:t>
        <a:bodyPr/>
        <a:lstStyle/>
        <a:p>
          <a:endParaRPr lang="en-US"/>
        </a:p>
      </dgm:t>
    </dgm:pt>
    <dgm:pt modelId="{D02C98E5-5BC2-4630-9AFA-B55BF31ED698}" type="pres">
      <dgm:prSet presAssocID="{BB968E9D-F9A4-4872-A0CF-D7D2D489E62A}" presName="spacing" presStyleCnt="0"/>
      <dgm:spPr/>
    </dgm:pt>
    <dgm:pt modelId="{3443FBCC-5A72-4177-B4C0-FE79CA18DDBE}" type="pres">
      <dgm:prSet presAssocID="{F3AB1DBD-D658-4744-9A92-0F31D27D0E42}" presName="composite" presStyleCnt="0"/>
      <dgm:spPr/>
    </dgm:pt>
    <dgm:pt modelId="{C9B8F271-E9DC-477F-8812-43C5B4E53B9B}" type="pres">
      <dgm:prSet presAssocID="{F3AB1DBD-D658-4744-9A92-0F31D27D0E4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0" r="-20000"/>
          </a:stretch>
        </a:blipFill>
      </dgm:spPr>
      <dgm:t>
        <a:bodyPr/>
        <a:lstStyle/>
        <a:p>
          <a:endParaRPr lang="en-US"/>
        </a:p>
      </dgm:t>
    </dgm:pt>
    <dgm:pt modelId="{C1B3600D-67E3-4019-B7F5-CE98582EDD1A}" type="pres">
      <dgm:prSet presAssocID="{F3AB1DBD-D658-4744-9A92-0F31D27D0E42}" presName="txShp" presStyleLbl="node1" presStyleIdx="3" presStyleCnt="4">
        <dgm:presLayoutVars>
          <dgm:bulletEnabled val="1"/>
        </dgm:presLayoutVars>
      </dgm:prSet>
      <dgm:spPr/>
      <dgm:t>
        <a:bodyPr/>
        <a:lstStyle/>
        <a:p>
          <a:endParaRPr lang="en-US"/>
        </a:p>
      </dgm:t>
    </dgm:pt>
  </dgm:ptLst>
  <dgm:cxnLst>
    <dgm:cxn modelId="{E5B0361F-F90A-4845-A249-B7A38729EBBC}" type="presOf" srcId="{CFBC87B6-2FB1-4CD5-B302-B4E5758103E6}" destId="{244F9B20-7DAF-44B2-BD12-813CB5F96431}" srcOrd="0" destOrd="3" presId="urn:microsoft.com/office/officeart/2005/8/layout/vList3"/>
    <dgm:cxn modelId="{59131A3F-0295-40EF-8E75-FB172420718A}" type="presOf" srcId="{A7EBBBCC-A7AC-4AAB-96AF-4D6964E90E52}" destId="{C1B3600D-67E3-4019-B7F5-CE98582EDD1A}" srcOrd="0" destOrd="2" presId="urn:microsoft.com/office/officeart/2005/8/layout/vList3"/>
    <dgm:cxn modelId="{11C7B9B4-580A-4517-B23B-7123BCE7B387}" type="presOf" srcId="{50A60149-5CEA-4DEB-B2DE-E10EFF6B2098}" destId="{03A123DA-918D-49CA-9C67-9FE721CB048D}" srcOrd="0" destOrd="1" presId="urn:microsoft.com/office/officeart/2005/8/layout/vList3"/>
    <dgm:cxn modelId="{44B41BF9-54DA-46BA-85C5-2A210AF94B3E}" type="presOf" srcId="{45985FF1-26E4-4D3D-BA7A-7E417815CFE9}" destId="{535E62FE-5EF4-4283-AFB7-20BE56018399}" srcOrd="0" destOrd="0" presId="urn:microsoft.com/office/officeart/2005/8/layout/vList3"/>
    <dgm:cxn modelId="{EBCD8F31-C518-4BE7-8A4C-45A96FD98EB7}" srcId="{B51B318C-BBAC-48B6-AAE5-9E225E9DEB6C}" destId="{50A60149-5CEA-4DEB-B2DE-E10EFF6B2098}" srcOrd="0" destOrd="0" parTransId="{BF43CC86-8C49-4F04-9196-0B9575739E97}" sibTransId="{AF880B3A-CA62-44C4-B345-B5E5FF44C0A4}"/>
    <dgm:cxn modelId="{0A49DB88-66E4-4078-9BCF-B29A770F0409}" srcId="{C19C2D7D-3141-4C5D-B026-C7D1780B7CFD}" destId="{51CEE3E0-F957-463A-A056-39F5A3B0B5B8}" srcOrd="2" destOrd="0" parTransId="{B5DEF935-AF48-45B1-A9C5-C01DEFDA1695}" sibTransId="{BB968E9D-F9A4-4872-A0CF-D7D2D489E62A}"/>
    <dgm:cxn modelId="{801196AB-8197-401E-B461-AAB0001DCB26}" type="presOf" srcId="{BBA1F1A3-5BC2-4745-A0F1-61BF682DE6B9}" destId="{C1B3600D-67E3-4019-B7F5-CE98582EDD1A}" srcOrd="0" destOrd="3" presId="urn:microsoft.com/office/officeart/2005/8/layout/vList3"/>
    <dgm:cxn modelId="{A41274FE-B608-436F-A382-DB9CC4972592}" type="presOf" srcId="{C19C2D7D-3141-4C5D-B026-C7D1780B7CFD}" destId="{B09BD063-C67A-4074-A16B-2A2BAB633053}" srcOrd="0" destOrd="0" presId="urn:microsoft.com/office/officeart/2005/8/layout/vList3"/>
    <dgm:cxn modelId="{59166340-C2F3-4F0E-AEB1-69FAC12EC911}" srcId="{45985FF1-26E4-4D3D-BA7A-7E417815CFE9}" destId="{5217C06C-9FCF-4977-A79C-426B091EA920}" srcOrd="0" destOrd="0" parTransId="{1FC29DD0-ECAA-4B6F-B1AC-E284F7E8F33A}" sibTransId="{0F1017C7-C90F-4CAC-BFFA-32DF0AA70217}"/>
    <dgm:cxn modelId="{C2D77DB5-D89C-4FB3-8BA8-5924F09EB8D2}" srcId="{C19C2D7D-3141-4C5D-B026-C7D1780B7CFD}" destId="{B51B318C-BBAC-48B6-AAE5-9E225E9DEB6C}" srcOrd="0" destOrd="0" parTransId="{5A96D0B5-74C7-46F7-B1DB-DCE0DE03E504}" sibTransId="{BABEB080-94B7-4DDB-A1DB-768D4072FC9C}"/>
    <dgm:cxn modelId="{E6F842A4-04C2-470B-8B32-9F20A8EA4EAD}" type="presOf" srcId="{B8DAAF5E-576B-479A-A492-138ACB169EF2}" destId="{244F9B20-7DAF-44B2-BD12-813CB5F96431}" srcOrd="0" destOrd="2" presId="urn:microsoft.com/office/officeart/2005/8/layout/vList3"/>
    <dgm:cxn modelId="{88F661A9-B537-40AD-B85E-F7568AC9310C}" srcId="{C19C2D7D-3141-4C5D-B026-C7D1780B7CFD}" destId="{45985FF1-26E4-4D3D-BA7A-7E417815CFE9}" srcOrd="1" destOrd="0" parTransId="{9845180A-5282-40AC-AA2C-26090C71553C}" sibTransId="{56EC35F4-A9B8-4335-A70E-309B9E92026A}"/>
    <dgm:cxn modelId="{7CCFC3D6-BD61-4918-B110-492F74F6A5B9}" srcId="{51CEE3E0-F957-463A-A056-39F5A3B0B5B8}" destId="{CFBC87B6-2FB1-4CD5-B302-B4E5758103E6}" srcOrd="2" destOrd="0" parTransId="{F8507FA5-1562-47B7-A9C5-C7A06AE3EE85}" sibTransId="{F4A72295-5732-433A-BEC3-5F91606AB98B}"/>
    <dgm:cxn modelId="{058D3796-07BB-43A1-A93E-EE9DC0FB8599}" srcId="{45985FF1-26E4-4D3D-BA7A-7E417815CFE9}" destId="{3E06C60A-AA33-4393-812F-084949ABE16B}" srcOrd="1" destOrd="0" parTransId="{31E16605-3D21-4B50-A576-C52C7301C761}" sibTransId="{001446BA-E64C-45C1-8A24-F694EDDC3A11}"/>
    <dgm:cxn modelId="{7543EA96-F17C-4B1B-ABEA-31B7C072DC73}" type="presOf" srcId="{F3AB1DBD-D658-4744-9A92-0F31D27D0E42}" destId="{C1B3600D-67E3-4019-B7F5-CE98582EDD1A}" srcOrd="0" destOrd="0" presId="urn:microsoft.com/office/officeart/2005/8/layout/vList3"/>
    <dgm:cxn modelId="{9FC4636B-5CE5-4D9F-A5F7-4CBE44FF532D}" type="presOf" srcId="{B39B272F-3758-4C78-A332-BC1144AA532C}" destId="{C1B3600D-67E3-4019-B7F5-CE98582EDD1A}" srcOrd="0" destOrd="1" presId="urn:microsoft.com/office/officeart/2005/8/layout/vList3"/>
    <dgm:cxn modelId="{73008421-B597-46B8-8976-16D242841E8C}" type="presOf" srcId="{51CEE3E0-F957-463A-A056-39F5A3B0B5B8}" destId="{244F9B20-7DAF-44B2-BD12-813CB5F96431}" srcOrd="0" destOrd="0" presId="urn:microsoft.com/office/officeart/2005/8/layout/vList3"/>
    <dgm:cxn modelId="{82808AD9-780E-488D-83E9-80A9B098FCC4}" type="presOf" srcId="{B51B318C-BBAC-48B6-AAE5-9E225E9DEB6C}" destId="{03A123DA-918D-49CA-9C67-9FE721CB048D}" srcOrd="0" destOrd="0" presId="urn:microsoft.com/office/officeart/2005/8/layout/vList3"/>
    <dgm:cxn modelId="{551D1EAB-4EEC-4347-B770-8780976244F5}" srcId="{F3AB1DBD-D658-4744-9A92-0F31D27D0E42}" destId="{A7EBBBCC-A7AC-4AAB-96AF-4D6964E90E52}" srcOrd="1" destOrd="0" parTransId="{7B806452-101D-47DB-909C-7F3C03B5B09C}" sibTransId="{7CF8D0E9-D33E-4665-9A93-7ED7C6BC0EF3}"/>
    <dgm:cxn modelId="{B2191DFB-2D65-4C65-918A-BA3F79171933}" srcId="{C19C2D7D-3141-4C5D-B026-C7D1780B7CFD}" destId="{F3AB1DBD-D658-4744-9A92-0F31D27D0E42}" srcOrd="3" destOrd="0" parTransId="{357C5B43-DE44-4673-BDA0-476194559F70}" sibTransId="{DCAE33AA-9E49-4DBF-B7D8-2716A068E660}"/>
    <dgm:cxn modelId="{A910C91E-E566-49FC-B877-B8473684C466}" srcId="{51CEE3E0-F957-463A-A056-39F5A3B0B5B8}" destId="{B8DAAF5E-576B-479A-A492-138ACB169EF2}" srcOrd="1" destOrd="0" parTransId="{140D0933-2609-4CA9-85DE-2D049E94AA47}" sibTransId="{1D39741B-8EA3-42C3-A76F-F759B100B4C5}"/>
    <dgm:cxn modelId="{A6E00EBA-385B-42C4-B7F6-6ED6DA26733B}" srcId="{51CEE3E0-F957-463A-A056-39F5A3B0B5B8}" destId="{B3CCD90C-3296-4C58-B512-65CE63D74A57}" srcOrd="0" destOrd="0" parTransId="{EB0D9D2A-84AF-4D42-8A6F-6C16ECA99449}" sibTransId="{908BAC09-9FE1-471F-A093-D0AF11F220B4}"/>
    <dgm:cxn modelId="{A5991AD8-C7B5-4AEB-8EAE-25A27D738559}" type="presOf" srcId="{B3CCD90C-3296-4C58-B512-65CE63D74A57}" destId="{244F9B20-7DAF-44B2-BD12-813CB5F96431}" srcOrd="0" destOrd="1" presId="urn:microsoft.com/office/officeart/2005/8/layout/vList3"/>
    <dgm:cxn modelId="{CDA4F1E2-4F26-4BB1-97D7-B45B0715B95F}" type="presOf" srcId="{3E06C60A-AA33-4393-812F-084949ABE16B}" destId="{535E62FE-5EF4-4283-AFB7-20BE56018399}" srcOrd="0" destOrd="2" presId="urn:microsoft.com/office/officeart/2005/8/layout/vList3"/>
    <dgm:cxn modelId="{F4EA14A3-84A5-40FB-AE3C-6DB76A9A8299}" type="presOf" srcId="{5217C06C-9FCF-4977-A79C-426B091EA920}" destId="{535E62FE-5EF4-4283-AFB7-20BE56018399}" srcOrd="0" destOrd="1" presId="urn:microsoft.com/office/officeart/2005/8/layout/vList3"/>
    <dgm:cxn modelId="{17763FD0-BF5D-4542-AD98-24D307F2FB6D}" srcId="{F3AB1DBD-D658-4744-9A92-0F31D27D0E42}" destId="{B39B272F-3758-4C78-A332-BC1144AA532C}" srcOrd="0" destOrd="0" parTransId="{AEF65041-0882-4BC2-BDDC-3763D4AB0531}" sibTransId="{325A7DC3-C70D-4C25-B2ED-D9D01D38EFF7}"/>
    <dgm:cxn modelId="{2B16604A-2AC4-4AFD-84B9-AC5AB2A0FB8F}" srcId="{F3AB1DBD-D658-4744-9A92-0F31D27D0E42}" destId="{BBA1F1A3-5BC2-4745-A0F1-61BF682DE6B9}" srcOrd="2" destOrd="0" parTransId="{CA64B933-A036-4010-9C9B-2F15A1A095BE}" sibTransId="{0BD38DF9-6453-4D98-9213-F1412BBFE556}"/>
    <dgm:cxn modelId="{A63A83E4-266A-495F-AB20-8959F6D11DEC}" type="presParOf" srcId="{B09BD063-C67A-4074-A16B-2A2BAB633053}" destId="{988083FC-D89B-477B-800C-FB95F5D68FD9}" srcOrd="0" destOrd="0" presId="urn:microsoft.com/office/officeart/2005/8/layout/vList3"/>
    <dgm:cxn modelId="{B06C9730-D76D-4096-B262-D15F0E275618}" type="presParOf" srcId="{988083FC-D89B-477B-800C-FB95F5D68FD9}" destId="{C5F664E2-D1D8-4791-838F-383B24725252}" srcOrd="0" destOrd="0" presId="urn:microsoft.com/office/officeart/2005/8/layout/vList3"/>
    <dgm:cxn modelId="{C492A5FC-8341-4D7F-9921-953C2DE846DD}" type="presParOf" srcId="{988083FC-D89B-477B-800C-FB95F5D68FD9}" destId="{03A123DA-918D-49CA-9C67-9FE721CB048D}" srcOrd="1" destOrd="0" presId="urn:microsoft.com/office/officeart/2005/8/layout/vList3"/>
    <dgm:cxn modelId="{A9F395C6-FB4E-4B26-A1AB-41A1E13BBD67}" type="presParOf" srcId="{B09BD063-C67A-4074-A16B-2A2BAB633053}" destId="{9D2860F2-0589-40A9-A9BF-9DD18906AFB6}" srcOrd="1" destOrd="0" presId="urn:microsoft.com/office/officeart/2005/8/layout/vList3"/>
    <dgm:cxn modelId="{BCD0D5BB-C9B1-4BA9-BD16-321C743AE8CD}" type="presParOf" srcId="{B09BD063-C67A-4074-A16B-2A2BAB633053}" destId="{D1279D81-BEFB-416E-865E-3398EA8250DF}" srcOrd="2" destOrd="0" presId="urn:microsoft.com/office/officeart/2005/8/layout/vList3"/>
    <dgm:cxn modelId="{214B1CD2-9F11-47DF-B571-6E04B93EEB8C}" type="presParOf" srcId="{D1279D81-BEFB-416E-865E-3398EA8250DF}" destId="{B765DF8B-4FCE-4A1B-88D0-D69616E7EA6C}" srcOrd="0" destOrd="0" presId="urn:microsoft.com/office/officeart/2005/8/layout/vList3"/>
    <dgm:cxn modelId="{32B335C8-D6C5-45F1-B8DA-400B47452626}" type="presParOf" srcId="{D1279D81-BEFB-416E-865E-3398EA8250DF}" destId="{535E62FE-5EF4-4283-AFB7-20BE56018399}" srcOrd="1" destOrd="0" presId="urn:microsoft.com/office/officeart/2005/8/layout/vList3"/>
    <dgm:cxn modelId="{7F42062F-FC70-4359-BFFC-85BF49D4D804}" type="presParOf" srcId="{B09BD063-C67A-4074-A16B-2A2BAB633053}" destId="{716EC748-97C5-4685-A574-24D20226504F}" srcOrd="3" destOrd="0" presId="urn:microsoft.com/office/officeart/2005/8/layout/vList3"/>
    <dgm:cxn modelId="{5FF2D0A9-1389-4F70-A746-13CDAA76F5AA}" type="presParOf" srcId="{B09BD063-C67A-4074-A16B-2A2BAB633053}" destId="{0A127CA7-8D18-44DB-84D5-302DE85F1D82}" srcOrd="4" destOrd="0" presId="urn:microsoft.com/office/officeart/2005/8/layout/vList3"/>
    <dgm:cxn modelId="{185BA965-E5D5-4D99-A9A7-F8E9C9D440EE}" type="presParOf" srcId="{0A127CA7-8D18-44DB-84D5-302DE85F1D82}" destId="{08AFBE8E-14CC-46B1-9E30-AD97456BC42A}" srcOrd="0" destOrd="0" presId="urn:microsoft.com/office/officeart/2005/8/layout/vList3"/>
    <dgm:cxn modelId="{D6E99C06-E2A0-463D-A4EC-A5D125F30610}" type="presParOf" srcId="{0A127CA7-8D18-44DB-84D5-302DE85F1D82}" destId="{244F9B20-7DAF-44B2-BD12-813CB5F96431}" srcOrd="1" destOrd="0" presId="urn:microsoft.com/office/officeart/2005/8/layout/vList3"/>
    <dgm:cxn modelId="{DB7B7562-E91C-4429-9ECD-3D39170CFF51}" type="presParOf" srcId="{B09BD063-C67A-4074-A16B-2A2BAB633053}" destId="{D02C98E5-5BC2-4630-9AFA-B55BF31ED698}" srcOrd="5" destOrd="0" presId="urn:microsoft.com/office/officeart/2005/8/layout/vList3"/>
    <dgm:cxn modelId="{5BF572E3-BC5F-46AA-ADDC-A0AE8FE2C42C}" type="presParOf" srcId="{B09BD063-C67A-4074-A16B-2A2BAB633053}" destId="{3443FBCC-5A72-4177-B4C0-FE79CA18DDBE}" srcOrd="6" destOrd="0" presId="urn:microsoft.com/office/officeart/2005/8/layout/vList3"/>
    <dgm:cxn modelId="{384C4458-E1FA-4AD9-8935-93671B44C731}" type="presParOf" srcId="{3443FBCC-5A72-4177-B4C0-FE79CA18DDBE}" destId="{C9B8F271-E9DC-477F-8812-43C5B4E53B9B}" srcOrd="0" destOrd="0" presId="urn:microsoft.com/office/officeart/2005/8/layout/vList3"/>
    <dgm:cxn modelId="{DF27E48E-1CF9-4685-AE61-EF413A1108BF}" type="presParOf" srcId="{3443FBCC-5A72-4177-B4C0-FE79CA18DDBE}" destId="{C1B3600D-67E3-4019-B7F5-CE98582EDD1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D01B87-63DA-441A-8C71-2E4BFC6E8B60}"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D3BF4819-B32D-4A98-8E3B-E8C910261C9B}">
      <dgm:prSet/>
      <dgm:spPr/>
      <dgm:t>
        <a:bodyPr/>
        <a:lstStyle/>
        <a:p>
          <a:pPr rtl="0"/>
          <a:r>
            <a:rPr lang="en-US" dirty="0" smtClean="0"/>
            <a:t>Data binding</a:t>
          </a:r>
          <a:endParaRPr lang="en-US" dirty="0"/>
        </a:p>
      </dgm:t>
    </dgm:pt>
    <dgm:pt modelId="{9CE422A7-488F-4415-8EF8-F83F8F75C247}" type="parTrans" cxnId="{D5F97AF3-D109-4242-A413-EBE2D8894D48}">
      <dgm:prSet/>
      <dgm:spPr/>
      <dgm:t>
        <a:bodyPr/>
        <a:lstStyle/>
        <a:p>
          <a:endParaRPr lang="en-US"/>
        </a:p>
      </dgm:t>
    </dgm:pt>
    <dgm:pt modelId="{03846436-AAF2-4850-8E50-8DAAE5E30F6D}" type="sibTrans" cxnId="{D5F97AF3-D109-4242-A413-EBE2D8894D48}">
      <dgm:prSet/>
      <dgm:spPr/>
      <dgm:t>
        <a:bodyPr/>
        <a:lstStyle/>
        <a:p>
          <a:endParaRPr lang="en-US"/>
        </a:p>
      </dgm:t>
    </dgm:pt>
    <dgm:pt modelId="{0D68211C-9E79-4B2A-B432-08F220E52C95}">
      <dgm:prSet/>
      <dgm:spPr/>
      <dgm:t>
        <a:bodyPr/>
        <a:lstStyle/>
        <a:p>
          <a:pPr rtl="0"/>
          <a:r>
            <a:rPr lang="en-US" dirty="0" smtClean="0"/>
            <a:t>XAML, Windows, Web</a:t>
          </a:r>
          <a:endParaRPr lang="en-US" dirty="0"/>
        </a:p>
      </dgm:t>
    </dgm:pt>
    <dgm:pt modelId="{49BFFA4D-E681-48B5-935A-A10C82F80E32}" type="parTrans" cxnId="{9F301B87-3353-4501-AF81-9FC03A4B54AD}">
      <dgm:prSet/>
      <dgm:spPr/>
      <dgm:t>
        <a:bodyPr/>
        <a:lstStyle/>
        <a:p>
          <a:endParaRPr lang="en-US"/>
        </a:p>
      </dgm:t>
    </dgm:pt>
    <dgm:pt modelId="{BC231915-436A-4A66-8BEC-E513BC8C0018}" type="sibTrans" cxnId="{9F301B87-3353-4501-AF81-9FC03A4B54AD}">
      <dgm:prSet/>
      <dgm:spPr/>
      <dgm:t>
        <a:bodyPr/>
        <a:lstStyle/>
        <a:p>
          <a:endParaRPr lang="en-US"/>
        </a:p>
      </dgm:t>
    </dgm:pt>
    <dgm:pt modelId="{8B008B12-124C-4B8F-AAA9-4C8C1CC4D93F}">
      <dgm:prSet/>
      <dgm:spPr/>
      <dgm:t>
        <a:bodyPr/>
        <a:lstStyle/>
        <a:p>
          <a:pPr rtl="0"/>
          <a:r>
            <a:rPr lang="en-US" dirty="0" smtClean="0">
              <a:solidFill>
                <a:schemeClr val="tx1"/>
              </a:solidFill>
            </a:rPr>
            <a:t>Abstract persistence</a:t>
          </a:r>
          <a:endParaRPr lang="en-US" dirty="0">
            <a:solidFill>
              <a:schemeClr val="tx1"/>
            </a:solidFill>
          </a:endParaRPr>
        </a:p>
      </dgm:t>
    </dgm:pt>
    <dgm:pt modelId="{05475EB8-3299-416F-841A-54B5E9432647}" type="parTrans" cxnId="{7BDC1052-2F8F-43A8-847B-3B7D30A2CFEB}">
      <dgm:prSet/>
      <dgm:spPr/>
      <dgm:t>
        <a:bodyPr/>
        <a:lstStyle/>
        <a:p>
          <a:endParaRPr lang="en-US"/>
        </a:p>
      </dgm:t>
    </dgm:pt>
    <dgm:pt modelId="{8A171657-5E20-46E2-B894-6E6CD3760B26}" type="sibTrans" cxnId="{7BDC1052-2F8F-43A8-847B-3B7D30A2CFEB}">
      <dgm:prSet/>
      <dgm:spPr/>
      <dgm:t>
        <a:bodyPr/>
        <a:lstStyle/>
        <a:p>
          <a:endParaRPr lang="en-US"/>
        </a:p>
      </dgm:t>
    </dgm:pt>
    <dgm:pt modelId="{AA7A4B7D-C33D-41D4-9D3B-7EEA2425234B}">
      <dgm:prSet/>
      <dgm:spPr/>
      <dgm:t>
        <a:bodyPr/>
        <a:lstStyle/>
        <a:p>
          <a:pPr rtl="0"/>
          <a:r>
            <a:rPr lang="en-US" dirty="0" smtClean="0"/>
            <a:t>ADO.NET, Entity Framework, others</a:t>
          </a:r>
          <a:endParaRPr lang="en-US" dirty="0"/>
        </a:p>
      </dgm:t>
    </dgm:pt>
    <dgm:pt modelId="{776DB838-813D-42A8-82E4-BFB967735E6E}" type="parTrans" cxnId="{9FEAF3FB-4FEE-43B2-B175-2B5CFF6BF8AD}">
      <dgm:prSet/>
      <dgm:spPr/>
      <dgm:t>
        <a:bodyPr/>
        <a:lstStyle/>
        <a:p>
          <a:endParaRPr lang="en-US"/>
        </a:p>
      </dgm:t>
    </dgm:pt>
    <dgm:pt modelId="{919D29E7-9F81-40E5-9A91-75C287A2995D}" type="sibTrans" cxnId="{9FEAF3FB-4FEE-43B2-B175-2B5CFF6BF8AD}">
      <dgm:prSet/>
      <dgm:spPr/>
      <dgm:t>
        <a:bodyPr/>
        <a:lstStyle/>
        <a:p>
          <a:endParaRPr lang="en-US"/>
        </a:p>
      </dgm:t>
    </dgm:pt>
    <dgm:pt modelId="{41C27C5F-182A-4F90-A306-E89FDCAC5D98}">
      <dgm:prSet/>
      <dgm:spPr/>
      <dgm:t>
        <a:bodyPr/>
        <a:lstStyle/>
        <a:p>
          <a:pPr rtl="0"/>
          <a:r>
            <a:rPr lang="en-US" dirty="0" smtClean="0">
              <a:solidFill>
                <a:schemeClr val="tx1"/>
              </a:solidFill>
            </a:rPr>
            <a:t>Mobile objects</a:t>
          </a:r>
          <a:endParaRPr lang="en-US" dirty="0">
            <a:solidFill>
              <a:schemeClr val="tx1"/>
            </a:solidFill>
          </a:endParaRPr>
        </a:p>
      </dgm:t>
    </dgm:pt>
    <dgm:pt modelId="{4C728B68-7BCD-4A14-AAED-1625E45088C7}" type="parTrans" cxnId="{D38474E7-6464-46C8-AE9D-4C2BA00BA9F4}">
      <dgm:prSet/>
      <dgm:spPr/>
      <dgm:t>
        <a:bodyPr/>
        <a:lstStyle/>
        <a:p>
          <a:endParaRPr lang="en-US"/>
        </a:p>
      </dgm:t>
    </dgm:pt>
    <dgm:pt modelId="{576342E4-7C2A-4218-AA4B-3B20ED0C08ED}" type="sibTrans" cxnId="{D38474E7-6464-46C8-AE9D-4C2BA00BA9F4}">
      <dgm:prSet/>
      <dgm:spPr/>
      <dgm:t>
        <a:bodyPr/>
        <a:lstStyle/>
        <a:p>
          <a:endParaRPr lang="en-US"/>
        </a:p>
      </dgm:t>
    </dgm:pt>
    <dgm:pt modelId="{576F10DA-5769-4DDF-A6D2-8506886BB22F}">
      <dgm:prSet/>
      <dgm:spPr/>
      <dgm:t>
        <a:bodyPr/>
        <a:lstStyle/>
        <a:p>
          <a:pPr rtl="0"/>
          <a:r>
            <a:rPr lang="en-US" dirty="0" smtClean="0">
              <a:solidFill>
                <a:schemeClr val="tx1"/>
              </a:solidFill>
            </a:rPr>
            <a:t>1-, 2-, 3- and 4-tier deployment models</a:t>
          </a:r>
          <a:endParaRPr lang="en-US" dirty="0">
            <a:solidFill>
              <a:schemeClr val="tx1"/>
            </a:solidFill>
          </a:endParaRPr>
        </a:p>
      </dgm:t>
    </dgm:pt>
    <dgm:pt modelId="{19596E1B-DA4D-49C8-909D-CB0404D4B4FA}" type="parTrans" cxnId="{D780D187-124F-4086-9CE4-25D9F10495FB}">
      <dgm:prSet/>
      <dgm:spPr/>
      <dgm:t>
        <a:bodyPr/>
        <a:lstStyle/>
        <a:p>
          <a:endParaRPr lang="en-US"/>
        </a:p>
      </dgm:t>
    </dgm:pt>
    <dgm:pt modelId="{A6F2F817-A717-46C1-B870-63C3FA0D4A08}" type="sibTrans" cxnId="{D780D187-124F-4086-9CE4-25D9F10495FB}">
      <dgm:prSet/>
      <dgm:spPr/>
      <dgm:t>
        <a:bodyPr/>
        <a:lstStyle/>
        <a:p>
          <a:endParaRPr lang="en-US"/>
        </a:p>
      </dgm:t>
    </dgm:pt>
    <dgm:pt modelId="{5975C6B5-A89D-4DAE-9BEE-FBD509B2BD3B}">
      <dgm:prSet/>
      <dgm:spPr/>
      <dgm:t>
        <a:bodyPr/>
        <a:lstStyle/>
        <a:p>
          <a:pPr rtl="0"/>
          <a:r>
            <a:rPr lang="en-US" dirty="0" smtClean="0"/>
            <a:t>Business rules</a:t>
          </a:r>
          <a:endParaRPr lang="en-US" dirty="0"/>
        </a:p>
      </dgm:t>
    </dgm:pt>
    <dgm:pt modelId="{C5028B9D-BB83-417A-AFA5-93BF07AF58FE}" type="parTrans" cxnId="{C255B460-D591-4776-B408-499AC2552AFB}">
      <dgm:prSet/>
      <dgm:spPr/>
      <dgm:t>
        <a:bodyPr/>
        <a:lstStyle/>
        <a:p>
          <a:endParaRPr lang="en-US"/>
        </a:p>
      </dgm:t>
    </dgm:pt>
    <dgm:pt modelId="{B9A3725A-EAAD-4806-B51D-7F0A85D09E15}" type="sibTrans" cxnId="{C255B460-D591-4776-B408-499AC2552AFB}">
      <dgm:prSet/>
      <dgm:spPr/>
      <dgm:t>
        <a:bodyPr/>
        <a:lstStyle/>
        <a:p>
          <a:endParaRPr lang="en-US"/>
        </a:p>
      </dgm:t>
    </dgm:pt>
    <dgm:pt modelId="{BFBCFBDE-F228-46E2-A3A3-7E48410A0FD0}">
      <dgm:prSet/>
      <dgm:spPr/>
      <dgm:t>
        <a:bodyPr/>
        <a:lstStyle/>
        <a:p>
          <a:pPr rtl="0"/>
          <a:r>
            <a:rPr lang="en-US" dirty="0" smtClean="0"/>
            <a:t>Business, validation, authorization</a:t>
          </a:r>
          <a:endParaRPr lang="en-US" dirty="0"/>
        </a:p>
      </dgm:t>
    </dgm:pt>
    <dgm:pt modelId="{F1239A01-9AE5-4B64-AFFF-CA5E70A602DC}" type="parTrans" cxnId="{955899B4-4B65-49DA-94C1-391812F792B9}">
      <dgm:prSet/>
      <dgm:spPr/>
      <dgm:t>
        <a:bodyPr/>
        <a:lstStyle/>
        <a:p>
          <a:endParaRPr lang="en-US"/>
        </a:p>
      </dgm:t>
    </dgm:pt>
    <dgm:pt modelId="{CF1A6BDE-191C-48A4-B7D2-4055139F2DE4}" type="sibTrans" cxnId="{955899B4-4B65-49DA-94C1-391812F792B9}">
      <dgm:prSet/>
      <dgm:spPr/>
      <dgm:t>
        <a:bodyPr/>
        <a:lstStyle/>
        <a:p>
          <a:endParaRPr lang="en-US"/>
        </a:p>
      </dgm:t>
    </dgm:pt>
    <dgm:pt modelId="{46CBD399-2184-4A84-A657-B48D0C8043D1}">
      <dgm:prSet/>
      <dgm:spPr/>
      <dgm:t>
        <a:bodyPr/>
        <a:lstStyle/>
        <a:p>
          <a:pPr rtl="0"/>
          <a:r>
            <a:rPr lang="en-US" dirty="0" smtClean="0">
              <a:solidFill>
                <a:schemeClr val="tx1"/>
              </a:solidFill>
            </a:rPr>
            <a:t>LINQ</a:t>
          </a:r>
          <a:endParaRPr lang="en-US" dirty="0"/>
        </a:p>
      </dgm:t>
    </dgm:pt>
    <dgm:pt modelId="{800E5D17-C3B3-49A9-A649-2A695A3FD7E5}" type="parTrans" cxnId="{8D8DB31A-3469-4207-BE9D-F02A3C6C0E88}">
      <dgm:prSet/>
      <dgm:spPr/>
      <dgm:t>
        <a:bodyPr/>
        <a:lstStyle/>
        <a:p>
          <a:endParaRPr lang="en-US"/>
        </a:p>
      </dgm:t>
    </dgm:pt>
    <dgm:pt modelId="{06ACEA72-567B-488F-9F25-79E7E6CD0429}" type="sibTrans" cxnId="{8D8DB31A-3469-4207-BE9D-F02A3C6C0E88}">
      <dgm:prSet/>
      <dgm:spPr/>
      <dgm:t>
        <a:bodyPr/>
        <a:lstStyle/>
        <a:p>
          <a:endParaRPr lang="en-US"/>
        </a:p>
      </dgm:t>
    </dgm:pt>
    <dgm:pt modelId="{A646DAA9-1D12-4652-A5BC-D86FDB6C05F7}">
      <dgm:prSet/>
      <dgm:spPr/>
      <dgm:t>
        <a:bodyPr/>
        <a:lstStyle/>
        <a:p>
          <a:pPr rtl="0"/>
          <a:r>
            <a:rPr lang="en-US" dirty="0" smtClean="0"/>
            <a:t>Silverlight, WP7, WPF, Windows, Android</a:t>
          </a:r>
          <a:endParaRPr lang="en-US" dirty="0"/>
        </a:p>
      </dgm:t>
    </dgm:pt>
    <dgm:pt modelId="{41C00CC0-92CE-4E5A-AACE-9C6F58E50EB6}" type="parTrans" cxnId="{86104CB9-57BF-410B-8110-1DFFF14DC462}">
      <dgm:prSet/>
      <dgm:spPr/>
      <dgm:t>
        <a:bodyPr/>
        <a:lstStyle/>
        <a:p>
          <a:endParaRPr lang="en-US"/>
        </a:p>
      </dgm:t>
    </dgm:pt>
    <dgm:pt modelId="{FC169B75-525A-48BA-8348-B6772FF5FD60}" type="sibTrans" cxnId="{86104CB9-57BF-410B-8110-1DFFF14DC462}">
      <dgm:prSet/>
      <dgm:spPr/>
      <dgm:t>
        <a:bodyPr/>
        <a:lstStyle/>
        <a:p>
          <a:endParaRPr lang="en-US"/>
        </a:p>
      </dgm:t>
    </dgm:pt>
    <dgm:pt modelId="{653557CD-EC07-4143-BD00-7E10963B1657}">
      <dgm:prSet/>
      <dgm:spPr/>
      <dgm:t>
        <a:bodyPr/>
        <a:lstStyle/>
        <a:p>
          <a:pPr rtl="0"/>
          <a:r>
            <a:rPr lang="en-US" dirty="0" smtClean="0"/>
            <a:t>Indexing, synced lists, data binding</a:t>
          </a:r>
          <a:endParaRPr lang="en-US" dirty="0"/>
        </a:p>
      </dgm:t>
    </dgm:pt>
    <dgm:pt modelId="{43547E12-A8AD-4447-BF03-4310CCBADAEE}" type="parTrans" cxnId="{B731C545-40EB-4031-BB3D-7779E9AB0618}">
      <dgm:prSet/>
      <dgm:spPr/>
      <dgm:t>
        <a:bodyPr/>
        <a:lstStyle/>
        <a:p>
          <a:endParaRPr lang="en-US"/>
        </a:p>
      </dgm:t>
    </dgm:pt>
    <dgm:pt modelId="{BA8E620B-C871-4650-8DE8-1EACBB809DB8}" type="sibTrans" cxnId="{B731C545-40EB-4031-BB3D-7779E9AB0618}">
      <dgm:prSet/>
      <dgm:spPr/>
      <dgm:t>
        <a:bodyPr/>
        <a:lstStyle/>
        <a:p>
          <a:endParaRPr lang="en-US"/>
        </a:p>
      </dgm:t>
    </dgm:pt>
    <dgm:pt modelId="{CCEF2E5D-3C2B-4634-A885-4D98198D3F1B}">
      <dgm:prSet/>
      <dgm:spPr/>
      <dgm:t>
        <a:bodyPr/>
        <a:lstStyle/>
        <a:p>
          <a:r>
            <a:rPr lang="en-US" smtClean="0"/>
            <a:t>N-level </a:t>
          </a:r>
          <a:r>
            <a:rPr lang="en-US" dirty="0" smtClean="0"/>
            <a:t>undo</a:t>
          </a:r>
          <a:endParaRPr lang="en-US"/>
        </a:p>
      </dgm:t>
    </dgm:pt>
    <dgm:pt modelId="{7E3F6905-AFF8-41CB-A31C-B81BEDB95F9A}" type="parTrans" cxnId="{E6540962-E166-4F87-8193-D8A291170C10}">
      <dgm:prSet/>
      <dgm:spPr/>
      <dgm:t>
        <a:bodyPr/>
        <a:lstStyle/>
        <a:p>
          <a:endParaRPr lang="en-US"/>
        </a:p>
      </dgm:t>
    </dgm:pt>
    <dgm:pt modelId="{CAABA5A7-F890-4662-9CA3-E90466B6D00A}" type="sibTrans" cxnId="{E6540962-E166-4F87-8193-D8A291170C10}">
      <dgm:prSet/>
      <dgm:spPr/>
      <dgm:t>
        <a:bodyPr/>
        <a:lstStyle/>
        <a:p>
          <a:endParaRPr lang="en-US"/>
        </a:p>
      </dgm:t>
    </dgm:pt>
    <dgm:pt modelId="{A137BBC8-F81A-4319-9830-58EB1C6E2510}" type="pres">
      <dgm:prSet presAssocID="{A7D01B87-63DA-441A-8C71-2E4BFC6E8B60}" presName="Name0" presStyleCnt="0">
        <dgm:presLayoutVars>
          <dgm:dir/>
          <dgm:animLvl val="lvl"/>
          <dgm:resizeHandles val="exact"/>
        </dgm:presLayoutVars>
      </dgm:prSet>
      <dgm:spPr/>
      <dgm:t>
        <a:bodyPr/>
        <a:lstStyle/>
        <a:p>
          <a:endParaRPr lang="en-US"/>
        </a:p>
      </dgm:t>
    </dgm:pt>
    <dgm:pt modelId="{765A7DFA-F677-4CF6-A03D-F6DB6337E301}" type="pres">
      <dgm:prSet presAssocID="{D3BF4819-B32D-4A98-8E3B-E8C910261C9B}" presName="linNode" presStyleCnt="0"/>
      <dgm:spPr/>
    </dgm:pt>
    <dgm:pt modelId="{1C240254-647B-41E6-B9CE-15DD7CC103D2}" type="pres">
      <dgm:prSet presAssocID="{D3BF4819-B32D-4A98-8E3B-E8C910261C9B}" presName="parentText" presStyleLbl="node1" presStyleIdx="0" presStyleCnt="6">
        <dgm:presLayoutVars>
          <dgm:chMax val="1"/>
          <dgm:bulletEnabled val="1"/>
        </dgm:presLayoutVars>
      </dgm:prSet>
      <dgm:spPr/>
      <dgm:t>
        <a:bodyPr/>
        <a:lstStyle/>
        <a:p>
          <a:endParaRPr lang="en-US"/>
        </a:p>
      </dgm:t>
    </dgm:pt>
    <dgm:pt modelId="{7B30BB9B-4A61-46F4-BE49-2673AE4CB114}" type="pres">
      <dgm:prSet presAssocID="{D3BF4819-B32D-4A98-8E3B-E8C910261C9B}" presName="descendantText" presStyleLbl="alignAccFollowNode1" presStyleIdx="0" presStyleCnt="6">
        <dgm:presLayoutVars>
          <dgm:bulletEnabled val="1"/>
        </dgm:presLayoutVars>
      </dgm:prSet>
      <dgm:spPr/>
      <dgm:t>
        <a:bodyPr/>
        <a:lstStyle/>
        <a:p>
          <a:endParaRPr lang="en-US"/>
        </a:p>
      </dgm:t>
    </dgm:pt>
    <dgm:pt modelId="{D55160DB-2CB2-4F5E-B18D-8F12A9E808D3}" type="pres">
      <dgm:prSet presAssocID="{03846436-AAF2-4850-8E50-8DAAE5E30F6D}" presName="sp" presStyleCnt="0"/>
      <dgm:spPr/>
    </dgm:pt>
    <dgm:pt modelId="{53F0219A-A89F-4BDE-B124-C071F1611FCE}" type="pres">
      <dgm:prSet presAssocID="{5975C6B5-A89D-4DAE-9BEE-FBD509B2BD3B}" presName="linNode" presStyleCnt="0"/>
      <dgm:spPr/>
    </dgm:pt>
    <dgm:pt modelId="{56B35115-699A-427D-9881-4F030382D8D8}" type="pres">
      <dgm:prSet presAssocID="{5975C6B5-A89D-4DAE-9BEE-FBD509B2BD3B}" presName="parentText" presStyleLbl="node1" presStyleIdx="1" presStyleCnt="6">
        <dgm:presLayoutVars>
          <dgm:chMax val="1"/>
          <dgm:bulletEnabled val="1"/>
        </dgm:presLayoutVars>
      </dgm:prSet>
      <dgm:spPr/>
      <dgm:t>
        <a:bodyPr/>
        <a:lstStyle/>
        <a:p>
          <a:endParaRPr lang="en-US"/>
        </a:p>
      </dgm:t>
    </dgm:pt>
    <dgm:pt modelId="{3CEC9875-9BCE-421F-9404-028B72EFFF03}" type="pres">
      <dgm:prSet presAssocID="{5975C6B5-A89D-4DAE-9BEE-FBD509B2BD3B}" presName="descendantText" presStyleLbl="alignAccFollowNode1" presStyleIdx="1" presStyleCnt="6">
        <dgm:presLayoutVars>
          <dgm:bulletEnabled val="1"/>
        </dgm:presLayoutVars>
      </dgm:prSet>
      <dgm:spPr/>
      <dgm:t>
        <a:bodyPr/>
        <a:lstStyle/>
        <a:p>
          <a:endParaRPr lang="en-US"/>
        </a:p>
      </dgm:t>
    </dgm:pt>
    <dgm:pt modelId="{DB8559DC-1582-4E6B-8D88-61FF777A187C}" type="pres">
      <dgm:prSet presAssocID="{B9A3725A-EAAD-4806-B51D-7F0A85D09E15}" presName="sp" presStyleCnt="0"/>
      <dgm:spPr/>
    </dgm:pt>
    <dgm:pt modelId="{CAAD9794-09BF-470C-A18F-877440B67AD4}" type="pres">
      <dgm:prSet presAssocID="{41C27C5F-182A-4F90-A306-E89FDCAC5D98}" presName="linNode" presStyleCnt="0"/>
      <dgm:spPr/>
    </dgm:pt>
    <dgm:pt modelId="{50AF13E1-F30B-4A56-B8B4-2092D50B3BA2}" type="pres">
      <dgm:prSet presAssocID="{41C27C5F-182A-4F90-A306-E89FDCAC5D98}" presName="parentText" presStyleLbl="node1" presStyleIdx="2" presStyleCnt="6">
        <dgm:presLayoutVars>
          <dgm:chMax val="1"/>
          <dgm:bulletEnabled val="1"/>
        </dgm:presLayoutVars>
      </dgm:prSet>
      <dgm:spPr/>
      <dgm:t>
        <a:bodyPr/>
        <a:lstStyle/>
        <a:p>
          <a:endParaRPr lang="en-US"/>
        </a:p>
      </dgm:t>
    </dgm:pt>
    <dgm:pt modelId="{46CF882E-0A24-4C02-9A07-70F6EE42DB53}" type="pres">
      <dgm:prSet presAssocID="{41C27C5F-182A-4F90-A306-E89FDCAC5D98}" presName="descendantText" presStyleLbl="alignAccFollowNode1" presStyleIdx="2" presStyleCnt="6">
        <dgm:presLayoutVars>
          <dgm:bulletEnabled val="1"/>
        </dgm:presLayoutVars>
      </dgm:prSet>
      <dgm:spPr/>
      <dgm:t>
        <a:bodyPr/>
        <a:lstStyle/>
        <a:p>
          <a:endParaRPr lang="en-US"/>
        </a:p>
      </dgm:t>
    </dgm:pt>
    <dgm:pt modelId="{BD2B10E6-CE16-40F1-A742-F7EF8B211AE8}" type="pres">
      <dgm:prSet presAssocID="{576342E4-7C2A-4218-AA4B-3B20ED0C08ED}" presName="sp" presStyleCnt="0"/>
      <dgm:spPr/>
    </dgm:pt>
    <dgm:pt modelId="{65E7DB66-3D42-4F28-90AD-F63AA15337E5}" type="pres">
      <dgm:prSet presAssocID="{8B008B12-124C-4B8F-AAA9-4C8C1CC4D93F}" presName="linNode" presStyleCnt="0"/>
      <dgm:spPr/>
    </dgm:pt>
    <dgm:pt modelId="{3534A67D-7B5D-47CB-87B6-B941786725BF}" type="pres">
      <dgm:prSet presAssocID="{8B008B12-124C-4B8F-AAA9-4C8C1CC4D93F}" presName="parentText" presStyleLbl="node1" presStyleIdx="3" presStyleCnt="6">
        <dgm:presLayoutVars>
          <dgm:chMax val="1"/>
          <dgm:bulletEnabled val="1"/>
        </dgm:presLayoutVars>
      </dgm:prSet>
      <dgm:spPr/>
      <dgm:t>
        <a:bodyPr/>
        <a:lstStyle/>
        <a:p>
          <a:endParaRPr lang="en-US"/>
        </a:p>
      </dgm:t>
    </dgm:pt>
    <dgm:pt modelId="{7875D4AA-7369-49DC-86C0-4ADC41726CB0}" type="pres">
      <dgm:prSet presAssocID="{8B008B12-124C-4B8F-AAA9-4C8C1CC4D93F}" presName="descendantText" presStyleLbl="alignAccFollowNode1" presStyleIdx="3" presStyleCnt="6">
        <dgm:presLayoutVars>
          <dgm:bulletEnabled val="1"/>
        </dgm:presLayoutVars>
      </dgm:prSet>
      <dgm:spPr/>
      <dgm:t>
        <a:bodyPr/>
        <a:lstStyle/>
        <a:p>
          <a:endParaRPr lang="en-US"/>
        </a:p>
      </dgm:t>
    </dgm:pt>
    <dgm:pt modelId="{AD932466-CD0B-4910-BE63-B2631BEACC47}" type="pres">
      <dgm:prSet presAssocID="{8A171657-5E20-46E2-B894-6E6CD3760B26}" presName="sp" presStyleCnt="0"/>
      <dgm:spPr/>
    </dgm:pt>
    <dgm:pt modelId="{23577CF0-36AB-40F8-834B-F81513B5D0BD}" type="pres">
      <dgm:prSet presAssocID="{46CBD399-2184-4A84-A657-B48D0C8043D1}" presName="linNode" presStyleCnt="0"/>
      <dgm:spPr/>
    </dgm:pt>
    <dgm:pt modelId="{3506B020-0D03-4CC3-9919-AA312FBF9278}" type="pres">
      <dgm:prSet presAssocID="{46CBD399-2184-4A84-A657-B48D0C8043D1}" presName="parentText" presStyleLbl="node1" presStyleIdx="4" presStyleCnt="6">
        <dgm:presLayoutVars>
          <dgm:chMax val="1"/>
          <dgm:bulletEnabled val="1"/>
        </dgm:presLayoutVars>
      </dgm:prSet>
      <dgm:spPr/>
      <dgm:t>
        <a:bodyPr/>
        <a:lstStyle/>
        <a:p>
          <a:endParaRPr lang="en-US"/>
        </a:p>
      </dgm:t>
    </dgm:pt>
    <dgm:pt modelId="{BC3E4087-479D-43D7-B974-81C17E3097AD}" type="pres">
      <dgm:prSet presAssocID="{46CBD399-2184-4A84-A657-B48D0C8043D1}" presName="descendantText" presStyleLbl="alignAccFollowNode1" presStyleIdx="4" presStyleCnt="6">
        <dgm:presLayoutVars>
          <dgm:bulletEnabled val="1"/>
        </dgm:presLayoutVars>
      </dgm:prSet>
      <dgm:spPr/>
      <dgm:t>
        <a:bodyPr/>
        <a:lstStyle/>
        <a:p>
          <a:endParaRPr lang="en-US"/>
        </a:p>
      </dgm:t>
    </dgm:pt>
    <dgm:pt modelId="{046E304D-4E29-4619-9BEB-69F84E5F0777}" type="pres">
      <dgm:prSet presAssocID="{06ACEA72-567B-488F-9F25-79E7E6CD0429}" presName="sp" presStyleCnt="0"/>
      <dgm:spPr/>
    </dgm:pt>
    <dgm:pt modelId="{8A8B6AED-5587-441C-AE57-FD1583374695}" type="pres">
      <dgm:prSet presAssocID="{CCEF2E5D-3C2B-4634-A885-4D98198D3F1B}" presName="linNode" presStyleCnt="0"/>
      <dgm:spPr/>
    </dgm:pt>
    <dgm:pt modelId="{16B63372-BF67-4347-AAA2-832DBAD7030B}" type="pres">
      <dgm:prSet presAssocID="{CCEF2E5D-3C2B-4634-A885-4D98198D3F1B}" presName="parentText" presStyleLbl="node1" presStyleIdx="5" presStyleCnt="6">
        <dgm:presLayoutVars>
          <dgm:chMax val="1"/>
          <dgm:bulletEnabled val="1"/>
        </dgm:presLayoutVars>
      </dgm:prSet>
      <dgm:spPr/>
      <dgm:t>
        <a:bodyPr/>
        <a:lstStyle/>
        <a:p>
          <a:endParaRPr lang="en-US"/>
        </a:p>
      </dgm:t>
    </dgm:pt>
    <dgm:pt modelId="{4586FA67-3228-4054-996E-05EF53FC5D10}" type="pres">
      <dgm:prSet presAssocID="{CCEF2E5D-3C2B-4634-A885-4D98198D3F1B}" presName="descendantText" presStyleLbl="alignAccFollowNode1" presStyleIdx="5" presStyleCnt="6">
        <dgm:presLayoutVars>
          <dgm:bulletEnabled val="1"/>
        </dgm:presLayoutVars>
      </dgm:prSet>
      <dgm:spPr/>
      <dgm:t>
        <a:bodyPr/>
        <a:lstStyle/>
        <a:p>
          <a:endParaRPr lang="en-US"/>
        </a:p>
      </dgm:t>
    </dgm:pt>
  </dgm:ptLst>
  <dgm:cxnLst>
    <dgm:cxn modelId="{CB8252D6-6DE9-473A-BEB3-80D137D1E22E}" type="presOf" srcId="{8B008B12-124C-4B8F-AAA9-4C8C1CC4D93F}" destId="{3534A67D-7B5D-47CB-87B6-B941786725BF}" srcOrd="0" destOrd="0" presId="urn:microsoft.com/office/officeart/2005/8/layout/vList5"/>
    <dgm:cxn modelId="{AF6F52C6-DD7E-4A93-AE21-F7A12A853105}" type="presOf" srcId="{D3BF4819-B32D-4A98-8E3B-E8C910261C9B}" destId="{1C240254-647B-41E6-B9CE-15DD7CC103D2}" srcOrd="0" destOrd="0" presId="urn:microsoft.com/office/officeart/2005/8/layout/vList5"/>
    <dgm:cxn modelId="{22350C3C-95BB-4763-AFB3-231B8D4F5BF2}" type="presOf" srcId="{A646DAA9-1D12-4652-A5BC-D86FDB6C05F7}" destId="{4586FA67-3228-4054-996E-05EF53FC5D10}" srcOrd="0" destOrd="0" presId="urn:microsoft.com/office/officeart/2005/8/layout/vList5"/>
    <dgm:cxn modelId="{9F301B87-3353-4501-AF81-9FC03A4B54AD}" srcId="{D3BF4819-B32D-4A98-8E3B-E8C910261C9B}" destId="{0D68211C-9E79-4B2A-B432-08F220E52C95}" srcOrd="0" destOrd="0" parTransId="{49BFFA4D-E681-48B5-935A-A10C82F80E32}" sibTransId="{BC231915-436A-4A66-8BEC-E513BC8C0018}"/>
    <dgm:cxn modelId="{CBD866AE-47CF-4318-B740-611D7DB69B99}" type="presOf" srcId="{BFBCFBDE-F228-46E2-A3A3-7E48410A0FD0}" destId="{3CEC9875-9BCE-421F-9404-028B72EFFF03}" srcOrd="0" destOrd="0" presId="urn:microsoft.com/office/officeart/2005/8/layout/vList5"/>
    <dgm:cxn modelId="{C7A0A11F-3531-4AD3-BAAF-779B1D877A1F}" type="presOf" srcId="{0D68211C-9E79-4B2A-B432-08F220E52C95}" destId="{7B30BB9B-4A61-46F4-BE49-2673AE4CB114}" srcOrd="0" destOrd="0" presId="urn:microsoft.com/office/officeart/2005/8/layout/vList5"/>
    <dgm:cxn modelId="{E6540962-E166-4F87-8193-D8A291170C10}" srcId="{A7D01B87-63DA-441A-8C71-2E4BFC6E8B60}" destId="{CCEF2E5D-3C2B-4634-A885-4D98198D3F1B}" srcOrd="5" destOrd="0" parTransId="{7E3F6905-AFF8-41CB-A31C-B81BEDB95F9A}" sibTransId="{CAABA5A7-F890-4662-9CA3-E90466B6D00A}"/>
    <dgm:cxn modelId="{79F769FA-877C-4400-B726-5859E2846751}" type="presOf" srcId="{576F10DA-5769-4DDF-A6D2-8506886BB22F}" destId="{46CF882E-0A24-4C02-9A07-70F6EE42DB53}" srcOrd="0" destOrd="0" presId="urn:microsoft.com/office/officeart/2005/8/layout/vList5"/>
    <dgm:cxn modelId="{C255B460-D591-4776-B408-499AC2552AFB}" srcId="{A7D01B87-63DA-441A-8C71-2E4BFC6E8B60}" destId="{5975C6B5-A89D-4DAE-9BEE-FBD509B2BD3B}" srcOrd="1" destOrd="0" parTransId="{C5028B9D-BB83-417A-AFA5-93BF07AF58FE}" sibTransId="{B9A3725A-EAAD-4806-B51D-7F0A85D09E15}"/>
    <dgm:cxn modelId="{D38474E7-6464-46C8-AE9D-4C2BA00BA9F4}" srcId="{A7D01B87-63DA-441A-8C71-2E4BFC6E8B60}" destId="{41C27C5F-182A-4F90-A306-E89FDCAC5D98}" srcOrd="2" destOrd="0" parTransId="{4C728B68-7BCD-4A14-AAED-1625E45088C7}" sibTransId="{576342E4-7C2A-4218-AA4B-3B20ED0C08ED}"/>
    <dgm:cxn modelId="{9FEAF3FB-4FEE-43B2-B175-2B5CFF6BF8AD}" srcId="{8B008B12-124C-4B8F-AAA9-4C8C1CC4D93F}" destId="{AA7A4B7D-C33D-41D4-9D3B-7EEA2425234B}" srcOrd="0" destOrd="0" parTransId="{776DB838-813D-42A8-82E4-BFB967735E6E}" sibTransId="{919D29E7-9F81-40E5-9A91-75C287A2995D}"/>
    <dgm:cxn modelId="{D780D187-124F-4086-9CE4-25D9F10495FB}" srcId="{41C27C5F-182A-4F90-A306-E89FDCAC5D98}" destId="{576F10DA-5769-4DDF-A6D2-8506886BB22F}" srcOrd="0" destOrd="0" parTransId="{19596E1B-DA4D-49C8-909D-CB0404D4B4FA}" sibTransId="{A6F2F817-A717-46C1-B870-63C3FA0D4A08}"/>
    <dgm:cxn modelId="{1CA4C686-2353-49F0-B763-1D3236AD322E}" type="presOf" srcId="{5975C6B5-A89D-4DAE-9BEE-FBD509B2BD3B}" destId="{56B35115-699A-427D-9881-4F030382D8D8}" srcOrd="0" destOrd="0" presId="urn:microsoft.com/office/officeart/2005/8/layout/vList5"/>
    <dgm:cxn modelId="{7BDC1052-2F8F-43A8-847B-3B7D30A2CFEB}" srcId="{A7D01B87-63DA-441A-8C71-2E4BFC6E8B60}" destId="{8B008B12-124C-4B8F-AAA9-4C8C1CC4D93F}" srcOrd="3" destOrd="0" parTransId="{05475EB8-3299-416F-841A-54B5E9432647}" sibTransId="{8A171657-5E20-46E2-B894-6E6CD3760B26}"/>
    <dgm:cxn modelId="{955899B4-4B65-49DA-94C1-391812F792B9}" srcId="{5975C6B5-A89D-4DAE-9BEE-FBD509B2BD3B}" destId="{BFBCFBDE-F228-46E2-A3A3-7E48410A0FD0}" srcOrd="0" destOrd="0" parTransId="{F1239A01-9AE5-4B64-AFFF-CA5E70A602DC}" sibTransId="{CF1A6BDE-191C-48A4-B7D2-4055139F2DE4}"/>
    <dgm:cxn modelId="{9E893A78-185A-416C-89F2-C0EB0A0C2D36}" type="presOf" srcId="{CCEF2E5D-3C2B-4634-A885-4D98198D3F1B}" destId="{16B63372-BF67-4347-AAA2-832DBAD7030B}" srcOrd="0" destOrd="0" presId="urn:microsoft.com/office/officeart/2005/8/layout/vList5"/>
    <dgm:cxn modelId="{74E00025-7855-4A7B-B0EC-5E4DDF3556AF}" type="presOf" srcId="{46CBD399-2184-4A84-A657-B48D0C8043D1}" destId="{3506B020-0D03-4CC3-9919-AA312FBF9278}" srcOrd="0" destOrd="0" presId="urn:microsoft.com/office/officeart/2005/8/layout/vList5"/>
    <dgm:cxn modelId="{ABD8466D-2CEB-4D01-918D-0FC64E06CA2A}" type="presOf" srcId="{A7D01B87-63DA-441A-8C71-2E4BFC6E8B60}" destId="{A137BBC8-F81A-4319-9830-58EB1C6E2510}" srcOrd="0" destOrd="0" presId="urn:microsoft.com/office/officeart/2005/8/layout/vList5"/>
    <dgm:cxn modelId="{651C0D0D-EF49-4357-B2EF-0E7F5AEBD739}" type="presOf" srcId="{AA7A4B7D-C33D-41D4-9D3B-7EEA2425234B}" destId="{7875D4AA-7369-49DC-86C0-4ADC41726CB0}" srcOrd="0" destOrd="0" presId="urn:microsoft.com/office/officeart/2005/8/layout/vList5"/>
    <dgm:cxn modelId="{86104CB9-57BF-410B-8110-1DFFF14DC462}" srcId="{CCEF2E5D-3C2B-4634-A885-4D98198D3F1B}" destId="{A646DAA9-1D12-4652-A5BC-D86FDB6C05F7}" srcOrd="0" destOrd="0" parTransId="{41C00CC0-92CE-4E5A-AACE-9C6F58E50EB6}" sibTransId="{FC169B75-525A-48BA-8348-B6772FF5FD60}"/>
    <dgm:cxn modelId="{D5F97AF3-D109-4242-A413-EBE2D8894D48}" srcId="{A7D01B87-63DA-441A-8C71-2E4BFC6E8B60}" destId="{D3BF4819-B32D-4A98-8E3B-E8C910261C9B}" srcOrd="0" destOrd="0" parTransId="{9CE422A7-488F-4415-8EF8-F83F8F75C247}" sibTransId="{03846436-AAF2-4850-8E50-8DAAE5E30F6D}"/>
    <dgm:cxn modelId="{C45F72BE-4F15-4AE8-97B3-9938F24C0364}" type="presOf" srcId="{653557CD-EC07-4143-BD00-7E10963B1657}" destId="{BC3E4087-479D-43D7-B974-81C17E3097AD}" srcOrd="0" destOrd="0" presId="urn:microsoft.com/office/officeart/2005/8/layout/vList5"/>
    <dgm:cxn modelId="{B731C545-40EB-4031-BB3D-7779E9AB0618}" srcId="{46CBD399-2184-4A84-A657-B48D0C8043D1}" destId="{653557CD-EC07-4143-BD00-7E10963B1657}" srcOrd="0" destOrd="0" parTransId="{43547E12-A8AD-4447-BF03-4310CCBADAEE}" sibTransId="{BA8E620B-C871-4650-8DE8-1EACBB809DB8}"/>
    <dgm:cxn modelId="{8D8DB31A-3469-4207-BE9D-F02A3C6C0E88}" srcId="{A7D01B87-63DA-441A-8C71-2E4BFC6E8B60}" destId="{46CBD399-2184-4A84-A657-B48D0C8043D1}" srcOrd="4" destOrd="0" parTransId="{800E5D17-C3B3-49A9-A649-2A695A3FD7E5}" sibTransId="{06ACEA72-567B-488F-9F25-79E7E6CD0429}"/>
    <dgm:cxn modelId="{2B300727-9896-487A-B5F4-DB0D2D315D51}" type="presOf" srcId="{41C27C5F-182A-4F90-A306-E89FDCAC5D98}" destId="{50AF13E1-F30B-4A56-B8B4-2092D50B3BA2}" srcOrd="0" destOrd="0" presId="urn:microsoft.com/office/officeart/2005/8/layout/vList5"/>
    <dgm:cxn modelId="{A1008302-9A03-4AAF-98F6-7EF9BBD0F9E8}" type="presParOf" srcId="{A137BBC8-F81A-4319-9830-58EB1C6E2510}" destId="{765A7DFA-F677-4CF6-A03D-F6DB6337E301}" srcOrd="0" destOrd="0" presId="urn:microsoft.com/office/officeart/2005/8/layout/vList5"/>
    <dgm:cxn modelId="{DA85A7E5-9DD3-436D-B33E-EC63A6323C1A}" type="presParOf" srcId="{765A7DFA-F677-4CF6-A03D-F6DB6337E301}" destId="{1C240254-647B-41E6-B9CE-15DD7CC103D2}" srcOrd="0" destOrd="0" presId="urn:microsoft.com/office/officeart/2005/8/layout/vList5"/>
    <dgm:cxn modelId="{E7ECF026-FA78-43D0-837D-5F8DC72941F7}" type="presParOf" srcId="{765A7DFA-F677-4CF6-A03D-F6DB6337E301}" destId="{7B30BB9B-4A61-46F4-BE49-2673AE4CB114}" srcOrd="1" destOrd="0" presId="urn:microsoft.com/office/officeart/2005/8/layout/vList5"/>
    <dgm:cxn modelId="{A54EAA67-4C3F-48D4-BFF6-27AC620F4926}" type="presParOf" srcId="{A137BBC8-F81A-4319-9830-58EB1C6E2510}" destId="{D55160DB-2CB2-4F5E-B18D-8F12A9E808D3}" srcOrd="1" destOrd="0" presId="urn:microsoft.com/office/officeart/2005/8/layout/vList5"/>
    <dgm:cxn modelId="{6E6BEEE7-E732-4BF1-8F74-193738F56A09}" type="presParOf" srcId="{A137BBC8-F81A-4319-9830-58EB1C6E2510}" destId="{53F0219A-A89F-4BDE-B124-C071F1611FCE}" srcOrd="2" destOrd="0" presId="urn:microsoft.com/office/officeart/2005/8/layout/vList5"/>
    <dgm:cxn modelId="{E66662D3-BE88-4A24-8EC4-E390CCB0BB38}" type="presParOf" srcId="{53F0219A-A89F-4BDE-B124-C071F1611FCE}" destId="{56B35115-699A-427D-9881-4F030382D8D8}" srcOrd="0" destOrd="0" presId="urn:microsoft.com/office/officeart/2005/8/layout/vList5"/>
    <dgm:cxn modelId="{17E3FF31-B1FD-489A-B679-4FAA6F101520}" type="presParOf" srcId="{53F0219A-A89F-4BDE-B124-C071F1611FCE}" destId="{3CEC9875-9BCE-421F-9404-028B72EFFF03}" srcOrd="1" destOrd="0" presId="urn:microsoft.com/office/officeart/2005/8/layout/vList5"/>
    <dgm:cxn modelId="{0F0A31A8-ADE2-47D5-98ED-D82638FDDFC3}" type="presParOf" srcId="{A137BBC8-F81A-4319-9830-58EB1C6E2510}" destId="{DB8559DC-1582-4E6B-8D88-61FF777A187C}" srcOrd="3" destOrd="0" presId="urn:microsoft.com/office/officeart/2005/8/layout/vList5"/>
    <dgm:cxn modelId="{69FAC062-5D83-4ACE-A1EC-F83088D537DE}" type="presParOf" srcId="{A137BBC8-F81A-4319-9830-58EB1C6E2510}" destId="{CAAD9794-09BF-470C-A18F-877440B67AD4}" srcOrd="4" destOrd="0" presId="urn:microsoft.com/office/officeart/2005/8/layout/vList5"/>
    <dgm:cxn modelId="{BD20CDBC-9E0A-492B-8C43-1F0239D25CA7}" type="presParOf" srcId="{CAAD9794-09BF-470C-A18F-877440B67AD4}" destId="{50AF13E1-F30B-4A56-B8B4-2092D50B3BA2}" srcOrd="0" destOrd="0" presId="urn:microsoft.com/office/officeart/2005/8/layout/vList5"/>
    <dgm:cxn modelId="{BABC45A5-F09A-4580-9824-0A71179B86E8}" type="presParOf" srcId="{CAAD9794-09BF-470C-A18F-877440B67AD4}" destId="{46CF882E-0A24-4C02-9A07-70F6EE42DB53}" srcOrd="1" destOrd="0" presId="urn:microsoft.com/office/officeart/2005/8/layout/vList5"/>
    <dgm:cxn modelId="{7F997C47-AD69-4589-947F-E147690E0C9C}" type="presParOf" srcId="{A137BBC8-F81A-4319-9830-58EB1C6E2510}" destId="{BD2B10E6-CE16-40F1-A742-F7EF8B211AE8}" srcOrd="5" destOrd="0" presId="urn:microsoft.com/office/officeart/2005/8/layout/vList5"/>
    <dgm:cxn modelId="{43986AEF-51F2-457E-8040-13DB82250DE1}" type="presParOf" srcId="{A137BBC8-F81A-4319-9830-58EB1C6E2510}" destId="{65E7DB66-3D42-4F28-90AD-F63AA15337E5}" srcOrd="6" destOrd="0" presId="urn:microsoft.com/office/officeart/2005/8/layout/vList5"/>
    <dgm:cxn modelId="{0996CBD7-6F96-4C70-8823-DB702ED4E602}" type="presParOf" srcId="{65E7DB66-3D42-4F28-90AD-F63AA15337E5}" destId="{3534A67D-7B5D-47CB-87B6-B941786725BF}" srcOrd="0" destOrd="0" presId="urn:microsoft.com/office/officeart/2005/8/layout/vList5"/>
    <dgm:cxn modelId="{654A61D9-1195-41B5-B65C-4C2C9E2D6B76}" type="presParOf" srcId="{65E7DB66-3D42-4F28-90AD-F63AA15337E5}" destId="{7875D4AA-7369-49DC-86C0-4ADC41726CB0}" srcOrd="1" destOrd="0" presId="urn:microsoft.com/office/officeart/2005/8/layout/vList5"/>
    <dgm:cxn modelId="{AC9CC1BD-0D25-477E-B0C9-98B0CF6CD979}" type="presParOf" srcId="{A137BBC8-F81A-4319-9830-58EB1C6E2510}" destId="{AD932466-CD0B-4910-BE63-B2631BEACC47}" srcOrd="7" destOrd="0" presId="urn:microsoft.com/office/officeart/2005/8/layout/vList5"/>
    <dgm:cxn modelId="{AC38D560-C7FB-4B0C-88CE-8E6484977919}" type="presParOf" srcId="{A137BBC8-F81A-4319-9830-58EB1C6E2510}" destId="{23577CF0-36AB-40F8-834B-F81513B5D0BD}" srcOrd="8" destOrd="0" presId="urn:microsoft.com/office/officeart/2005/8/layout/vList5"/>
    <dgm:cxn modelId="{EE525CAA-B694-461D-8CEF-5B4EF9798B3D}" type="presParOf" srcId="{23577CF0-36AB-40F8-834B-F81513B5D0BD}" destId="{3506B020-0D03-4CC3-9919-AA312FBF9278}" srcOrd="0" destOrd="0" presId="urn:microsoft.com/office/officeart/2005/8/layout/vList5"/>
    <dgm:cxn modelId="{862445DF-6DFF-4D81-81C0-C6287618D030}" type="presParOf" srcId="{23577CF0-36AB-40F8-834B-F81513B5D0BD}" destId="{BC3E4087-479D-43D7-B974-81C17E3097AD}" srcOrd="1" destOrd="0" presId="urn:microsoft.com/office/officeart/2005/8/layout/vList5"/>
    <dgm:cxn modelId="{87270A95-8B6D-45B3-A640-611D9CA3E09B}" type="presParOf" srcId="{A137BBC8-F81A-4319-9830-58EB1C6E2510}" destId="{046E304D-4E29-4619-9BEB-69F84E5F0777}" srcOrd="9" destOrd="0" presId="urn:microsoft.com/office/officeart/2005/8/layout/vList5"/>
    <dgm:cxn modelId="{5A283E95-A980-4CCA-9D09-D4FC738B8168}" type="presParOf" srcId="{A137BBC8-F81A-4319-9830-58EB1C6E2510}" destId="{8A8B6AED-5587-441C-AE57-FD1583374695}" srcOrd="10" destOrd="0" presId="urn:microsoft.com/office/officeart/2005/8/layout/vList5"/>
    <dgm:cxn modelId="{EBC8D611-5915-4151-96E0-67A80DFFCB98}" type="presParOf" srcId="{8A8B6AED-5587-441C-AE57-FD1583374695}" destId="{16B63372-BF67-4347-AAA2-832DBAD7030B}" srcOrd="0" destOrd="0" presId="urn:microsoft.com/office/officeart/2005/8/layout/vList5"/>
    <dgm:cxn modelId="{6CA31845-9FA8-4157-BADE-9119A890D35E}" type="presParOf" srcId="{8A8B6AED-5587-441C-AE57-FD1583374695}" destId="{4586FA67-3228-4054-996E-05EF53FC5D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AFBEC-6860-47E3-B208-E95AB69C3C2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B930585-54B9-446F-A2FC-AFDF54B432C7}">
      <dgm:prSet/>
      <dgm:spPr/>
      <dgm:t>
        <a:bodyPr/>
        <a:lstStyle/>
        <a:p>
          <a:pPr rtl="0"/>
          <a:r>
            <a:rPr lang="en-US" b="1" smtClean="0"/>
            <a:t>BusinessBase</a:t>
          </a:r>
          <a:endParaRPr lang="en-US"/>
        </a:p>
      </dgm:t>
    </dgm:pt>
    <dgm:pt modelId="{6E8F1020-38C0-45E0-8515-AE682AB2B6BA}" type="parTrans" cxnId="{4AC968F8-7278-4BF7-ABEC-B0B4A793018F}">
      <dgm:prSet/>
      <dgm:spPr/>
      <dgm:t>
        <a:bodyPr/>
        <a:lstStyle/>
        <a:p>
          <a:endParaRPr lang="en-US"/>
        </a:p>
      </dgm:t>
    </dgm:pt>
    <dgm:pt modelId="{EAECA100-5247-43A6-8642-FE93DE617529}" type="sibTrans" cxnId="{4AC968F8-7278-4BF7-ABEC-B0B4A793018F}">
      <dgm:prSet/>
      <dgm:spPr/>
      <dgm:t>
        <a:bodyPr/>
        <a:lstStyle/>
        <a:p>
          <a:endParaRPr lang="en-US"/>
        </a:p>
      </dgm:t>
    </dgm:pt>
    <dgm:pt modelId="{21F72661-4620-4D74-A0C2-97EEC7440271}">
      <dgm:prSet/>
      <dgm:spPr/>
      <dgm:t>
        <a:bodyPr/>
        <a:lstStyle/>
        <a:p>
          <a:pPr rtl="0"/>
          <a:r>
            <a:rPr lang="en-US" smtClean="0"/>
            <a:t>R/W Single Top Level</a:t>
          </a:r>
          <a:endParaRPr lang="en-US"/>
        </a:p>
      </dgm:t>
    </dgm:pt>
    <dgm:pt modelId="{49143336-B97E-4E35-B504-C8C77721B808}" type="parTrans" cxnId="{719C2E1A-026E-4B26-86E0-AD477A943E07}">
      <dgm:prSet/>
      <dgm:spPr/>
      <dgm:t>
        <a:bodyPr/>
        <a:lstStyle/>
        <a:p>
          <a:endParaRPr lang="en-US"/>
        </a:p>
      </dgm:t>
    </dgm:pt>
    <dgm:pt modelId="{F07744FB-57EF-4B7A-8350-9D20F6B17971}" type="sibTrans" cxnId="{719C2E1A-026E-4B26-86E0-AD477A943E07}">
      <dgm:prSet/>
      <dgm:spPr/>
      <dgm:t>
        <a:bodyPr/>
        <a:lstStyle/>
        <a:p>
          <a:endParaRPr lang="en-US"/>
        </a:p>
      </dgm:t>
    </dgm:pt>
    <dgm:pt modelId="{877C7D14-3C4A-4382-92C1-7C511F6E5AC5}">
      <dgm:prSet/>
      <dgm:spPr/>
      <dgm:t>
        <a:bodyPr/>
        <a:lstStyle/>
        <a:p>
          <a:pPr rtl="0"/>
          <a:r>
            <a:rPr lang="en-US" smtClean="0"/>
            <a:t>R/W Leaf Node</a:t>
          </a:r>
          <a:endParaRPr lang="en-US"/>
        </a:p>
      </dgm:t>
    </dgm:pt>
    <dgm:pt modelId="{E31A0F1A-1AD2-4925-B910-857538CE1F0E}" type="parTrans" cxnId="{7A039DF4-78B5-4D78-B8ED-359BC511C0D7}">
      <dgm:prSet/>
      <dgm:spPr/>
      <dgm:t>
        <a:bodyPr/>
        <a:lstStyle/>
        <a:p>
          <a:endParaRPr lang="en-US"/>
        </a:p>
      </dgm:t>
    </dgm:pt>
    <dgm:pt modelId="{1ACDBE56-59B7-4679-9C15-866E1C78834E}" type="sibTrans" cxnId="{7A039DF4-78B5-4D78-B8ED-359BC511C0D7}">
      <dgm:prSet/>
      <dgm:spPr/>
      <dgm:t>
        <a:bodyPr/>
        <a:lstStyle/>
        <a:p>
          <a:endParaRPr lang="en-US"/>
        </a:p>
      </dgm:t>
    </dgm:pt>
    <dgm:pt modelId="{26149259-2234-4156-8FDF-827B7294751C}">
      <dgm:prSet/>
      <dgm:spPr/>
      <dgm:t>
        <a:bodyPr/>
        <a:lstStyle/>
        <a:p>
          <a:pPr rtl="0"/>
          <a:r>
            <a:rPr lang="en-US" b="1" smtClean="0"/>
            <a:t>BusinessCollectionBase</a:t>
          </a:r>
          <a:endParaRPr lang="en-US"/>
        </a:p>
      </dgm:t>
    </dgm:pt>
    <dgm:pt modelId="{2EB3EB15-DA87-4DF4-9664-743CDBF16EAD}" type="parTrans" cxnId="{409776FA-2C29-41CF-9D37-8D2D5124F41D}">
      <dgm:prSet/>
      <dgm:spPr/>
      <dgm:t>
        <a:bodyPr/>
        <a:lstStyle/>
        <a:p>
          <a:endParaRPr lang="en-US"/>
        </a:p>
      </dgm:t>
    </dgm:pt>
    <dgm:pt modelId="{AE717F52-CE25-4AF0-91CF-C5AAE8FC53E6}" type="sibTrans" cxnId="{409776FA-2C29-41CF-9D37-8D2D5124F41D}">
      <dgm:prSet/>
      <dgm:spPr/>
      <dgm:t>
        <a:bodyPr/>
        <a:lstStyle/>
        <a:p>
          <a:endParaRPr lang="en-US"/>
        </a:p>
      </dgm:t>
    </dgm:pt>
    <dgm:pt modelId="{1081CCAC-F1F9-41A5-AED6-239EFC15E424}">
      <dgm:prSet/>
      <dgm:spPr/>
      <dgm:t>
        <a:bodyPr/>
        <a:lstStyle/>
        <a:p>
          <a:pPr rtl="0"/>
          <a:r>
            <a:rPr lang="en-US" smtClean="0"/>
            <a:t>R/W Top Level</a:t>
          </a:r>
          <a:endParaRPr lang="en-US"/>
        </a:p>
      </dgm:t>
    </dgm:pt>
    <dgm:pt modelId="{32925503-A316-47E7-9F9E-FEA3312FD701}" type="parTrans" cxnId="{B86EBFE1-AF20-4912-A3BB-FFF0FF988780}">
      <dgm:prSet/>
      <dgm:spPr/>
      <dgm:t>
        <a:bodyPr/>
        <a:lstStyle/>
        <a:p>
          <a:endParaRPr lang="en-US"/>
        </a:p>
      </dgm:t>
    </dgm:pt>
    <dgm:pt modelId="{FBA30725-8B10-4F78-BA4A-B436AF5D9C4D}" type="sibTrans" cxnId="{B86EBFE1-AF20-4912-A3BB-FFF0FF988780}">
      <dgm:prSet/>
      <dgm:spPr/>
      <dgm:t>
        <a:bodyPr/>
        <a:lstStyle/>
        <a:p>
          <a:endParaRPr lang="en-US"/>
        </a:p>
      </dgm:t>
    </dgm:pt>
    <dgm:pt modelId="{2852F13B-F87D-4E6B-9383-A30CAA2DEE21}">
      <dgm:prSet/>
      <dgm:spPr/>
      <dgm:t>
        <a:bodyPr/>
        <a:lstStyle/>
        <a:p>
          <a:pPr rtl="0"/>
          <a:r>
            <a:rPr lang="en-US" smtClean="0"/>
            <a:t>R/W Child Collection</a:t>
          </a:r>
          <a:endParaRPr lang="en-US"/>
        </a:p>
      </dgm:t>
    </dgm:pt>
    <dgm:pt modelId="{39B9D291-F1AE-43A4-8C70-F9ADFF277685}" type="parTrans" cxnId="{D2F81DA6-026A-43B5-8FA3-BFCFFDA1BBA2}">
      <dgm:prSet/>
      <dgm:spPr/>
      <dgm:t>
        <a:bodyPr/>
        <a:lstStyle/>
        <a:p>
          <a:endParaRPr lang="en-US"/>
        </a:p>
      </dgm:t>
    </dgm:pt>
    <dgm:pt modelId="{138DD41B-F837-4D6B-855A-9D54A3EF7E4F}" type="sibTrans" cxnId="{D2F81DA6-026A-43B5-8FA3-BFCFFDA1BBA2}">
      <dgm:prSet/>
      <dgm:spPr/>
      <dgm:t>
        <a:bodyPr/>
        <a:lstStyle/>
        <a:p>
          <a:endParaRPr lang="en-US"/>
        </a:p>
      </dgm:t>
    </dgm:pt>
    <dgm:pt modelId="{83F1EBB1-3C86-4D85-B87D-9269104F8CE1}">
      <dgm:prSet/>
      <dgm:spPr/>
      <dgm:t>
        <a:bodyPr/>
        <a:lstStyle/>
        <a:p>
          <a:pPr rtl="0"/>
          <a:r>
            <a:rPr lang="en-US" b="1" smtClean="0"/>
            <a:t>ReadOnlyBase</a:t>
          </a:r>
          <a:endParaRPr lang="en-US"/>
        </a:p>
      </dgm:t>
    </dgm:pt>
    <dgm:pt modelId="{A7B5C54D-6D4D-4889-866F-9E0AC524A3FC}" type="parTrans" cxnId="{4ED93668-E194-40F8-A97B-F57C20F9E5E3}">
      <dgm:prSet/>
      <dgm:spPr/>
      <dgm:t>
        <a:bodyPr/>
        <a:lstStyle/>
        <a:p>
          <a:endParaRPr lang="en-US"/>
        </a:p>
      </dgm:t>
    </dgm:pt>
    <dgm:pt modelId="{561B3F6E-7A1C-4D97-8041-AC0777684FF9}" type="sibTrans" cxnId="{4ED93668-E194-40F8-A97B-F57C20F9E5E3}">
      <dgm:prSet/>
      <dgm:spPr/>
      <dgm:t>
        <a:bodyPr/>
        <a:lstStyle/>
        <a:p>
          <a:endParaRPr lang="en-US"/>
        </a:p>
      </dgm:t>
    </dgm:pt>
    <dgm:pt modelId="{185680BD-1187-4C13-A3DC-DA264BAB714A}">
      <dgm:prSet/>
      <dgm:spPr/>
      <dgm:t>
        <a:bodyPr/>
        <a:lstStyle/>
        <a:p>
          <a:pPr rtl="0"/>
          <a:r>
            <a:rPr lang="en-US" smtClean="0"/>
            <a:t>R/O Single Top Level</a:t>
          </a:r>
          <a:endParaRPr lang="en-US"/>
        </a:p>
      </dgm:t>
    </dgm:pt>
    <dgm:pt modelId="{D8EFBB09-62D8-4CE0-B4C2-B58901B63D84}" type="parTrans" cxnId="{1E59C363-9C3D-4412-B7A7-E65CFBD6EE31}">
      <dgm:prSet/>
      <dgm:spPr/>
      <dgm:t>
        <a:bodyPr/>
        <a:lstStyle/>
        <a:p>
          <a:endParaRPr lang="en-US"/>
        </a:p>
      </dgm:t>
    </dgm:pt>
    <dgm:pt modelId="{CE6A8C2E-421C-4DE4-B525-20D29075B545}" type="sibTrans" cxnId="{1E59C363-9C3D-4412-B7A7-E65CFBD6EE31}">
      <dgm:prSet/>
      <dgm:spPr/>
      <dgm:t>
        <a:bodyPr/>
        <a:lstStyle/>
        <a:p>
          <a:endParaRPr lang="en-US"/>
        </a:p>
      </dgm:t>
    </dgm:pt>
    <dgm:pt modelId="{8C01E80C-CF00-4D5B-8D9E-B27CEBA6FACF}">
      <dgm:prSet/>
      <dgm:spPr/>
      <dgm:t>
        <a:bodyPr/>
        <a:lstStyle/>
        <a:p>
          <a:pPr rtl="0"/>
          <a:r>
            <a:rPr lang="en-US" smtClean="0"/>
            <a:t>R/O Leaf Node</a:t>
          </a:r>
          <a:endParaRPr lang="en-US"/>
        </a:p>
      </dgm:t>
    </dgm:pt>
    <dgm:pt modelId="{483772CD-5F99-4079-85C4-0AA4E4F53FAD}" type="parTrans" cxnId="{1A61756E-81EB-46F7-BC97-A4EFC345C1FE}">
      <dgm:prSet/>
      <dgm:spPr/>
      <dgm:t>
        <a:bodyPr/>
        <a:lstStyle/>
        <a:p>
          <a:endParaRPr lang="en-US"/>
        </a:p>
      </dgm:t>
    </dgm:pt>
    <dgm:pt modelId="{724D4638-C26A-4138-B34F-702234DF5907}" type="sibTrans" cxnId="{1A61756E-81EB-46F7-BC97-A4EFC345C1FE}">
      <dgm:prSet/>
      <dgm:spPr/>
      <dgm:t>
        <a:bodyPr/>
        <a:lstStyle/>
        <a:p>
          <a:endParaRPr lang="en-US"/>
        </a:p>
      </dgm:t>
    </dgm:pt>
    <dgm:pt modelId="{53A97653-AF15-4A8D-A56E-6964815B59EB}">
      <dgm:prSet/>
      <dgm:spPr/>
      <dgm:t>
        <a:bodyPr/>
        <a:lstStyle/>
        <a:p>
          <a:pPr rtl="0"/>
          <a:r>
            <a:rPr lang="en-US" b="1" smtClean="0"/>
            <a:t>ReadOnlyCollectionBase</a:t>
          </a:r>
          <a:endParaRPr lang="en-US"/>
        </a:p>
      </dgm:t>
    </dgm:pt>
    <dgm:pt modelId="{FEFA39D0-122F-40BE-A30E-3117730F24BE}" type="parTrans" cxnId="{5A5DEAD0-ECC0-4064-9D8B-AA5EDAB4EBEE}">
      <dgm:prSet/>
      <dgm:spPr/>
      <dgm:t>
        <a:bodyPr/>
        <a:lstStyle/>
        <a:p>
          <a:endParaRPr lang="en-US"/>
        </a:p>
      </dgm:t>
    </dgm:pt>
    <dgm:pt modelId="{413004F4-0D77-49CF-AD06-82329E11E88C}" type="sibTrans" cxnId="{5A5DEAD0-ECC0-4064-9D8B-AA5EDAB4EBEE}">
      <dgm:prSet/>
      <dgm:spPr/>
      <dgm:t>
        <a:bodyPr/>
        <a:lstStyle/>
        <a:p>
          <a:endParaRPr lang="en-US"/>
        </a:p>
      </dgm:t>
    </dgm:pt>
    <dgm:pt modelId="{D13B54F5-98AD-4316-AAA6-A5C13705CA05}">
      <dgm:prSet/>
      <dgm:spPr/>
      <dgm:t>
        <a:bodyPr/>
        <a:lstStyle/>
        <a:p>
          <a:pPr rtl="0"/>
          <a:r>
            <a:rPr lang="en-US" smtClean="0"/>
            <a:t>R/O Top Level</a:t>
          </a:r>
          <a:endParaRPr lang="en-US"/>
        </a:p>
      </dgm:t>
    </dgm:pt>
    <dgm:pt modelId="{30C11033-626A-492B-9A4C-7012E2E8A32B}" type="parTrans" cxnId="{A6811E70-1AA8-4CC3-8C06-16B1BB0A9A6D}">
      <dgm:prSet/>
      <dgm:spPr/>
      <dgm:t>
        <a:bodyPr/>
        <a:lstStyle/>
        <a:p>
          <a:endParaRPr lang="en-US"/>
        </a:p>
      </dgm:t>
    </dgm:pt>
    <dgm:pt modelId="{10403978-2F1D-4770-9B91-2D4C59FF70D9}" type="sibTrans" cxnId="{A6811E70-1AA8-4CC3-8C06-16B1BB0A9A6D}">
      <dgm:prSet/>
      <dgm:spPr/>
      <dgm:t>
        <a:bodyPr/>
        <a:lstStyle/>
        <a:p>
          <a:endParaRPr lang="en-US"/>
        </a:p>
      </dgm:t>
    </dgm:pt>
    <dgm:pt modelId="{61708F36-D82A-4753-8569-CD26BB0D75CA}">
      <dgm:prSet/>
      <dgm:spPr/>
      <dgm:t>
        <a:bodyPr/>
        <a:lstStyle/>
        <a:p>
          <a:pPr rtl="0"/>
          <a:r>
            <a:rPr lang="en-US" smtClean="0"/>
            <a:t>R/O Child Collection</a:t>
          </a:r>
          <a:endParaRPr lang="en-US"/>
        </a:p>
      </dgm:t>
    </dgm:pt>
    <dgm:pt modelId="{96FEA836-D7ED-4261-ADC7-FFDF1A76E10A}" type="parTrans" cxnId="{810C1832-FAD1-4296-8279-6C6B895B068A}">
      <dgm:prSet/>
      <dgm:spPr/>
      <dgm:t>
        <a:bodyPr/>
        <a:lstStyle/>
        <a:p>
          <a:endParaRPr lang="en-US"/>
        </a:p>
      </dgm:t>
    </dgm:pt>
    <dgm:pt modelId="{EC1EF2B0-8993-49DF-BB2F-EDB8E125403B}" type="sibTrans" cxnId="{810C1832-FAD1-4296-8279-6C6B895B068A}">
      <dgm:prSet/>
      <dgm:spPr/>
      <dgm:t>
        <a:bodyPr/>
        <a:lstStyle/>
        <a:p>
          <a:endParaRPr lang="en-US"/>
        </a:p>
      </dgm:t>
    </dgm:pt>
    <dgm:pt modelId="{6FC4B1FA-5CC6-49F1-B5DA-48F38B166FAD}">
      <dgm:prSet/>
      <dgm:spPr/>
      <dgm:t>
        <a:bodyPr/>
        <a:lstStyle/>
        <a:p>
          <a:pPr rtl="0"/>
          <a:r>
            <a:rPr lang="en-US" b="1" smtClean="0"/>
            <a:t>CommandBase</a:t>
          </a:r>
          <a:endParaRPr lang="en-US"/>
        </a:p>
      </dgm:t>
    </dgm:pt>
    <dgm:pt modelId="{DD7468A6-3987-4D9F-A259-97C8F114E494}" type="parTrans" cxnId="{A2014E8B-9686-43F2-AF1F-C45C677C4E7D}">
      <dgm:prSet/>
      <dgm:spPr/>
      <dgm:t>
        <a:bodyPr/>
        <a:lstStyle/>
        <a:p>
          <a:endParaRPr lang="en-US"/>
        </a:p>
      </dgm:t>
    </dgm:pt>
    <dgm:pt modelId="{2FBA4504-F141-458F-B8EB-FDFA6A0C7123}" type="sibTrans" cxnId="{A2014E8B-9686-43F2-AF1F-C45C677C4E7D}">
      <dgm:prSet/>
      <dgm:spPr/>
      <dgm:t>
        <a:bodyPr/>
        <a:lstStyle/>
        <a:p>
          <a:endParaRPr lang="en-US"/>
        </a:p>
      </dgm:t>
    </dgm:pt>
    <dgm:pt modelId="{CBACA582-5461-43B8-9B37-948089042212}">
      <dgm:prSet/>
      <dgm:spPr/>
      <dgm:t>
        <a:bodyPr/>
        <a:lstStyle/>
        <a:p>
          <a:pPr rtl="0"/>
          <a:r>
            <a:rPr lang="en-US" smtClean="0"/>
            <a:t>Execute logic (possibly remotely)</a:t>
          </a:r>
          <a:endParaRPr lang="en-US"/>
        </a:p>
      </dgm:t>
    </dgm:pt>
    <dgm:pt modelId="{83C55C59-06F7-451C-8A5C-3380F755DEB6}" type="parTrans" cxnId="{39F02D9C-34FC-4A72-82AE-96DB567C5B57}">
      <dgm:prSet/>
      <dgm:spPr/>
      <dgm:t>
        <a:bodyPr/>
        <a:lstStyle/>
        <a:p>
          <a:endParaRPr lang="en-US"/>
        </a:p>
      </dgm:t>
    </dgm:pt>
    <dgm:pt modelId="{765DE9A2-D346-4D49-BB7E-8C7802081715}" type="sibTrans" cxnId="{39F02D9C-34FC-4A72-82AE-96DB567C5B57}">
      <dgm:prSet/>
      <dgm:spPr/>
      <dgm:t>
        <a:bodyPr/>
        <a:lstStyle/>
        <a:p>
          <a:endParaRPr lang="en-US"/>
        </a:p>
      </dgm:t>
    </dgm:pt>
    <dgm:pt modelId="{E45BAFD3-A330-4D31-A638-E6629A2446AE}" type="pres">
      <dgm:prSet presAssocID="{A66AFBEC-6860-47E3-B208-E95AB69C3C21}" presName="Name0" presStyleCnt="0">
        <dgm:presLayoutVars>
          <dgm:dir/>
          <dgm:animLvl val="lvl"/>
          <dgm:resizeHandles val="exact"/>
        </dgm:presLayoutVars>
      </dgm:prSet>
      <dgm:spPr/>
      <dgm:t>
        <a:bodyPr/>
        <a:lstStyle/>
        <a:p>
          <a:endParaRPr lang="en-US"/>
        </a:p>
      </dgm:t>
    </dgm:pt>
    <dgm:pt modelId="{2C430205-F154-439F-8008-B3539CED9E70}" type="pres">
      <dgm:prSet presAssocID="{EB930585-54B9-446F-A2FC-AFDF54B432C7}" presName="linNode" presStyleCnt="0"/>
      <dgm:spPr/>
    </dgm:pt>
    <dgm:pt modelId="{AF14B953-10C8-4364-B6E0-A22E83273FE6}" type="pres">
      <dgm:prSet presAssocID="{EB930585-54B9-446F-A2FC-AFDF54B432C7}" presName="parentText" presStyleLbl="node1" presStyleIdx="0" presStyleCnt="5">
        <dgm:presLayoutVars>
          <dgm:chMax val="1"/>
          <dgm:bulletEnabled val="1"/>
        </dgm:presLayoutVars>
      </dgm:prSet>
      <dgm:spPr/>
      <dgm:t>
        <a:bodyPr/>
        <a:lstStyle/>
        <a:p>
          <a:endParaRPr lang="en-US"/>
        </a:p>
      </dgm:t>
    </dgm:pt>
    <dgm:pt modelId="{27A72332-8387-4031-98E6-4337911D22C6}" type="pres">
      <dgm:prSet presAssocID="{EB930585-54B9-446F-A2FC-AFDF54B432C7}" presName="descendantText" presStyleLbl="alignAccFollowNode1" presStyleIdx="0" presStyleCnt="5">
        <dgm:presLayoutVars>
          <dgm:bulletEnabled val="1"/>
        </dgm:presLayoutVars>
      </dgm:prSet>
      <dgm:spPr/>
      <dgm:t>
        <a:bodyPr/>
        <a:lstStyle/>
        <a:p>
          <a:endParaRPr lang="en-US"/>
        </a:p>
      </dgm:t>
    </dgm:pt>
    <dgm:pt modelId="{223D739E-E213-4E18-915D-D801722A8C7F}" type="pres">
      <dgm:prSet presAssocID="{EAECA100-5247-43A6-8642-FE93DE617529}" presName="sp" presStyleCnt="0"/>
      <dgm:spPr/>
    </dgm:pt>
    <dgm:pt modelId="{F31CE111-9952-4CB3-99DD-D35E56C9FB47}" type="pres">
      <dgm:prSet presAssocID="{26149259-2234-4156-8FDF-827B7294751C}" presName="linNode" presStyleCnt="0"/>
      <dgm:spPr/>
    </dgm:pt>
    <dgm:pt modelId="{3CFB6764-71E7-4367-B6DF-003111169190}" type="pres">
      <dgm:prSet presAssocID="{26149259-2234-4156-8FDF-827B7294751C}" presName="parentText" presStyleLbl="node1" presStyleIdx="1" presStyleCnt="5">
        <dgm:presLayoutVars>
          <dgm:chMax val="1"/>
          <dgm:bulletEnabled val="1"/>
        </dgm:presLayoutVars>
      </dgm:prSet>
      <dgm:spPr/>
      <dgm:t>
        <a:bodyPr/>
        <a:lstStyle/>
        <a:p>
          <a:endParaRPr lang="en-US"/>
        </a:p>
      </dgm:t>
    </dgm:pt>
    <dgm:pt modelId="{02F356E7-DB36-4A3D-AB3D-DC783C0DD686}" type="pres">
      <dgm:prSet presAssocID="{26149259-2234-4156-8FDF-827B7294751C}" presName="descendantText" presStyleLbl="alignAccFollowNode1" presStyleIdx="1" presStyleCnt="5">
        <dgm:presLayoutVars>
          <dgm:bulletEnabled val="1"/>
        </dgm:presLayoutVars>
      </dgm:prSet>
      <dgm:spPr/>
      <dgm:t>
        <a:bodyPr/>
        <a:lstStyle/>
        <a:p>
          <a:endParaRPr lang="en-US"/>
        </a:p>
      </dgm:t>
    </dgm:pt>
    <dgm:pt modelId="{0236E2D5-FAC6-4115-BEAD-E91FF3A2422C}" type="pres">
      <dgm:prSet presAssocID="{AE717F52-CE25-4AF0-91CF-C5AAE8FC53E6}" presName="sp" presStyleCnt="0"/>
      <dgm:spPr/>
    </dgm:pt>
    <dgm:pt modelId="{C31BE324-A6F2-4A2A-8663-9351CD9E1107}" type="pres">
      <dgm:prSet presAssocID="{83F1EBB1-3C86-4D85-B87D-9269104F8CE1}" presName="linNode" presStyleCnt="0"/>
      <dgm:spPr/>
    </dgm:pt>
    <dgm:pt modelId="{68645383-48D6-48E7-A610-B5AC81A3614A}" type="pres">
      <dgm:prSet presAssocID="{83F1EBB1-3C86-4D85-B87D-9269104F8CE1}" presName="parentText" presStyleLbl="node1" presStyleIdx="2" presStyleCnt="5">
        <dgm:presLayoutVars>
          <dgm:chMax val="1"/>
          <dgm:bulletEnabled val="1"/>
        </dgm:presLayoutVars>
      </dgm:prSet>
      <dgm:spPr/>
      <dgm:t>
        <a:bodyPr/>
        <a:lstStyle/>
        <a:p>
          <a:endParaRPr lang="en-US"/>
        </a:p>
      </dgm:t>
    </dgm:pt>
    <dgm:pt modelId="{09372749-1075-4FCD-835A-20899FFCE7D3}" type="pres">
      <dgm:prSet presAssocID="{83F1EBB1-3C86-4D85-B87D-9269104F8CE1}" presName="descendantText" presStyleLbl="alignAccFollowNode1" presStyleIdx="2" presStyleCnt="5">
        <dgm:presLayoutVars>
          <dgm:bulletEnabled val="1"/>
        </dgm:presLayoutVars>
      </dgm:prSet>
      <dgm:spPr/>
      <dgm:t>
        <a:bodyPr/>
        <a:lstStyle/>
        <a:p>
          <a:endParaRPr lang="en-US"/>
        </a:p>
      </dgm:t>
    </dgm:pt>
    <dgm:pt modelId="{8AA277B5-1338-42FD-8C06-A420F382A96D}" type="pres">
      <dgm:prSet presAssocID="{561B3F6E-7A1C-4D97-8041-AC0777684FF9}" presName="sp" presStyleCnt="0"/>
      <dgm:spPr/>
    </dgm:pt>
    <dgm:pt modelId="{FEDA630D-7638-49DD-BFCA-D505FF80399B}" type="pres">
      <dgm:prSet presAssocID="{53A97653-AF15-4A8D-A56E-6964815B59EB}" presName="linNode" presStyleCnt="0"/>
      <dgm:spPr/>
    </dgm:pt>
    <dgm:pt modelId="{F0F4F059-128D-432C-B98D-46A963E36C86}" type="pres">
      <dgm:prSet presAssocID="{53A97653-AF15-4A8D-A56E-6964815B59EB}" presName="parentText" presStyleLbl="node1" presStyleIdx="3" presStyleCnt="5">
        <dgm:presLayoutVars>
          <dgm:chMax val="1"/>
          <dgm:bulletEnabled val="1"/>
        </dgm:presLayoutVars>
      </dgm:prSet>
      <dgm:spPr/>
      <dgm:t>
        <a:bodyPr/>
        <a:lstStyle/>
        <a:p>
          <a:endParaRPr lang="en-US"/>
        </a:p>
      </dgm:t>
    </dgm:pt>
    <dgm:pt modelId="{9624207D-5D7D-41E7-A2FE-157226024CFE}" type="pres">
      <dgm:prSet presAssocID="{53A97653-AF15-4A8D-A56E-6964815B59EB}" presName="descendantText" presStyleLbl="alignAccFollowNode1" presStyleIdx="3" presStyleCnt="5">
        <dgm:presLayoutVars>
          <dgm:bulletEnabled val="1"/>
        </dgm:presLayoutVars>
      </dgm:prSet>
      <dgm:spPr/>
      <dgm:t>
        <a:bodyPr/>
        <a:lstStyle/>
        <a:p>
          <a:endParaRPr lang="en-US"/>
        </a:p>
      </dgm:t>
    </dgm:pt>
    <dgm:pt modelId="{8965CFD3-9312-40E0-95EF-AAD6C87E68FC}" type="pres">
      <dgm:prSet presAssocID="{413004F4-0D77-49CF-AD06-82329E11E88C}" presName="sp" presStyleCnt="0"/>
      <dgm:spPr/>
    </dgm:pt>
    <dgm:pt modelId="{4B4E5142-0937-4FEE-A17C-110CF2715790}" type="pres">
      <dgm:prSet presAssocID="{6FC4B1FA-5CC6-49F1-B5DA-48F38B166FAD}" presName="linNode" presStyleCnt="0"/>
      <dgm:spPr/>
    </dgm:pt>
    <dgm:pt modelId="{23F300CE-4534-48B7-9B7D-10417AE2756C}" type="pres">
      <dgm:prSet presAssocID="{6FC4B1FA-5CC6-49F1-B5DA-48F38B166FAD}" presName="parentText" presStyleLbl="node1" presStyleIdx="4" presStyleCnt="5">
        <dgm:presLayoutVars>
          <dgm:chMax val="1"/>
          <dgm:bulletEnabled val="1"/>
        </dgm:presLayoutVars>
      </dgm:prSet>
      <dgm:spPr/>
      <dgm:t>
        <a:bodyPr/>
        <a:lstStyle/>
        <a:p>
          <a:endParaRPr lang="en-US"/>
        </a:p>
      </dgm:t>
    </dgm:pt>
    <dgm:pt modelId="{DD9582FE-F4D3-4B2E-B38E-1ACF5CC92336}" type="pres">
      <dgm:prSet presAssocID="{6FC4B1FA-5CC6-49F1-B5DA-48F38B166FAD}" presName="descendantText" presStyleLbl="alignAccFollowNode1" presStyleIdx="4" presStyleCnt="5">
        <dgm:presLayoutVars>
          <dgm:bulletEnabled val="1"/>
        </dgm:presLayoutVars>
      </dgm:prSet>
      <dgm:spPr/>
      <dgm:t>
        <a:bodyPr/>
        <a:lstStyle/>
        <a:p>
          <a:endParaRPr lang="en-US"/>
        </a:p>
      </dgm:t>
    </dgm:pt>
  </dgm:ptLst>
  <dgm:cxnLst>
    <dgm:cxn modelId="{4469A6F1-D268-41F9-AD03-40825C7CF36D}" type="presOf" srcId="{1081CCAC-F1F9-41A5-AED6-239EFC15E424}" destId="{02F356E7-DB36-4A3D-AB3D-DC783C0DD686}" srcOrd="0" destOrd="0" presId="urn:microsoft.com/office/officeart/2005/8/layout/vList5"/>
    <dgm:cxn modelId="{14079250-64A3-4508-98BE-23CE163FB476}" type="presOf" srcId="{A66AFBEC-6860-47E3-B208-E95AB69C3C21}" destId="{E45BAFD3-A330-4D31-A638-E6629A2446AE}" srcOrd="0" destOrd="0" presId="urn:microsoft.com/office/officeart/2005/8/layout/vList5"/>
    <dgm:cxn modelId="{19C66F96-3E9D-40BE-92D3-AEB8CB4467A5}" type="presOf" srcId="{CBACA582-5461-43B8-9B37-948089042212}" destId="{DD9582FE-F4D3-4B2E-B38E-1ACF5CC92336}" srcOrd="0" destOrd="0" presId="urn:microsoft.com/office/officeart/2005/8/layout/vList5"/>
    <dgm:cxn modelId="{810C1832-FAD1-4296-8279-6C6B895B068A}" srcId="{53A97653-AF15-4A8D-A56E-6964815B59EB}" destId="{61708F36-D82A-4753-8569-CD26BB0D75CA}" srcOrd="1" destOrd="0" parTransId="{96FEA836-D7ED-4261-ADC7-FFDF1A76E10A}" sibTransId="{EC1EF2B0-8993-49DF-BB2F-EDB8E125403B}"/>
    <dgm:cxn modelId="{39F02D9C-34FC-4A72-82AE-96DB567C5B57}" srcId="{6FC4B1FA-5CC6-49F1-B5DA-48F38B166FAD}" destId="{CBACA582-5461-43B8-9B37-948089042212}" srcOrd="0" destOrd="0" parTransId="{83C55C59-06F7-451C-8A5C-3380F755DEB6}" sibTransId="{765DE9A2-D346-4D49-BB7E-8C7802081715}"/>
    <dgm:cxn modelId="{1A61756E-81EB-46F7-BC97-A4EFC345C1FE}" srcId="{83F1EBB1-3C86-4D85-B87D-9269104F8CE1}" destId="{8C01E80C-CF00-4D5B-8D9E-B27CEBA6FACF}" srcOrd="1" destOrd="0" parTransId="{483772CD-5F99-4079-85C4-0AA4E4F53FAD}" sibTransId="{724D4638-C26A-4138-B34F-702234DF5907}"/>
    <dgm:cxn modelId="{A6811E70-1AA8-4CC3-8C06-16B1BB0A9A6D}" srcId="{53A97653-AF15-4A8D-A56E-6964815B59EB}" destId="{D13B54F5-98AD-4316-AAA6-A5C13705CA05}" srcOrd="0" destOrd="0" parTransId="{30C11033-626A-492B-9A4C-7012E2E8A32B}" sibTransId="{10403978-2F1D-4770-9B91-2D4C59FF70D9}"/>
    <dgm:cxn modelId="{B86EBFE1-AF20-4912-A3BB-FFF0FF988780}" srcId="{26149259-2234-4156-8FDF-827B7294751C}" destId="{1081CCAC-F1F9-41A5-AED6-239EFC15E424}" srcOrd="0" destOrd="0" parTransId="{32925503-A316-47E7-9F9E-FEA3312FD701}" sibTransId="{FBA30725-8B10-4F78-BA4A-B436AF5D9C4D}"/>
    <dgm:cxn modelId="{81EC864A-E419-4FCA-8DC8-994383EE2E65}" type="presOf" srcId="{6FC4B1FA-5CC6-49F1-B5DA-48F38B166FAD}" destId="{23F300CE-4534-48B7-9B7D-10417AE2756C}" srcOrd="0" destOrd="0" presId="urn:microsoft.com/office/officeart/2005/8/layout/vList5"/>
    <dgm:cxn modelId="{409776FA-2C29-41CF-9D37-8D2D5124F41D}" srcId="{A66AFBEC-6860-47E3-B208-E95AB69C3C21}" destId="{26149259-2234-4156-8FDF-827B7294751C}" srcOrd="1" destOrd="0" parTransId="{2EB3EB15-DA87-4DF4-9664-743CDBF16EAD}" sibTransId="{AE717F52-CE25-4AF0-91CF-C5AAE8FC53E6}"/>
    <dgm:cxn modelId="{AF920C01-ED29-41C4-A0D5-5BF206FB4D5C}" type="presOf" srcId="{EB930585-54B9-446F-A2FC-AFDF54B432C7}" destId="{AF14B953-10C8-4364-B6E0-A22E83273FE6}" srcOrd="0" destOrd="0" presId="urn:microsoft.com/office/officeart/2005/8/layout/vList5"/>
    <dgm:cxn modelId="{D2F81DA6-026A-43B5-8FA3-BFCFFDA1BBA2}" srcId="{26149259-2234-4156-8FDF-827B7294751C}" destId="{2852F13B-F87D-4E6B-9383-A30CAA2DEE21}" srcOrd="1" destOrd="0" parTransId="{39B9D291-F1AE-43A4-8C70-F9ADFF277685}" sibTransId="{138DD41B-F837-4D6B-855A-9D54A3EF7E4F}"/>
    <dgm:cxn modelId="{674DE589-3F77-4E53-9D74-6F6CFA37AAA1}" type="presOf" srcId="{21F72661-4620-4D74-A0C2-97EEC7440271}" destId="{27A72332-8387-4031-98E6-4337911D22C6}" srcOrd="0" destOrd="0" presId="urn:microsoft.com/office/officeart/2005/8/layout/vList5"/>
    <dgm:cxn modelId="{A2014E8B-9686-43F2-AF1F-C45C677C4E7D}" srcId="{A66AFBEC-6860-47E3-B208-E95AB69C3C21}" destId="{6FC4B1FA-5CC6-49F1-B5DA-48F38B166FAD}" srcOrd="4" destOrd="0" parTransId="{DD7468A6-3987-4D9F-A259-97C8F114E494}" sibTransId="{2FBA4504-F141-458F-B8EB-FDFA6A0C7123}"/>
    <dgm:cxn modelId="{4ED93668-E194-40F8-A97B-F57C20F9E5E3}" srcId="{A66AFBEC-6860-47E3-B208-E95AB69C3C21}" destId="{83F1EBB1-3C86-4D85-B87D-9269104F8CE1}" srcOrd="2" destOrd="0" parTransId="{A7B5C54D-6D4D-4889-866F-9E0AC524A3FC}" sibTransId="{561B3F6E-7A1C-4D97-8041-AC0777684FF9}"/>
    <dgm:cxn modelId="{FEB85B2C-1A35-4668-9BF0-04EA8E620EDF}" type="presOf" srcId="{26149259-2234-4156-8FDF-827B7294751C}" destId="{3CFB6764-71E7-4367-B6DF-003111169190}" srcOrd="0" destOrd="0" presId="urn:microsoft.com/office/officeart/2005/8/layout/vList5"/>
    <dgm:cxn modelId="{2520D00B-E93B-4CE9-BCC4-E97DC88E56FB}" type="presOf" srcId="{53A97653-AF15-4A8D-A56E-6964815B59EB}" destId="{F0F4F059-128D-432C-B98D-46A963E36C86}" srcOrd="0" destOrd="0" presId="urn:microsoft.com/office/officeart/2005/8/layout/vList5"/>
    <dgm:cxn modelId="{B1F6AE4F-18B9-46D7-914D-0AA90FEA9EC8}" type="presOf" srcId="{61708F36-D82A-4753-8569-CD26BB0D75CA}" destId="{9624207D-5D7D-41E7-A2FE-157226024CFE}" srcOrd="0" destOrd="1" presId="urn:microsoft.com/office/officeart/2005/8/layout/vList5"/>
    <dgm:cxn modelId="{0203A164-0148-44DF-BEF4-0E0D979716FF}" type="presOf" srcId="{185680BD-1187-4C13-A3DC-DA264BAB714A}" destId="{09372749-1075-4FCD-835A-20899FFCE7D3}" srcOrd="0" destOrd="0" presId="urn:microsoft.com/office/officeart/2005/8/layout/vList5"/>
    <dgm:cxn modelId="{E355E49F-93B5-4272-96C1-6A44470707C7}" type="presOf" srcId="{877C7D14-3C4A-4382-92C1-7C511F6E5AC5}" destId="{27A72332-8387-4031-98E6-4337911D22C6}" srcOrd="0" destOrd="1" presId="urn:microsoft.com/office/officeart/2005/8/layout/vList5"/>
    <dgm:cxn modelId="{1CC81FFA-B4BC-4EB5-8B47-9A6FFB3C43CD}" type="presOf" srcId="{8C01E80C-CF00-4D5B-8D9E-B27CEBA6FACF}" destId="{09372749-1075-4FCD-835A-20899FFCE7D3}" srcOrd="0" destOrd="1" presId="urn:microsoft.com/office/officeart/2005/8/layout/vList5"/>
    <dgm:cxn modelId="{4CD7FD20-8CFE-489A-BA36-E6CCD6A5D823}" type="presOf" srcId="{D13B54F5-98AD-4316-AAA6-A5C13705CA05}" destId="{9624207D-5D7D-41E7-A2FE-157226024CFE}" srcOrd="0" destOrd="0" presId="urn:microsoft.com/office/officeart/2005/8/layout/vList5"/>
    <dgm:cxn modelId="{5A5DEAD0-ECC0-4064-9D8B-AA5EDAB4EBEE}" srcId="{A66AFBEC-6860-47E3-B208-E95AB69C3C21}" destId="{53A97653-AF15-4A8D-A56E-6964815B59EB}" srcOrd="3" destOrd="0" parTransId="{FEFA39D0-122F-40BE-A30E-3117730F24BE}" sibTransId="{413004F4-0D77-49CF-AD06-82329E11E88C}"/>
    <dgm:cxn modelId="{4AC968F8-7278-4BF7-ABEC-B0B4A793018F}" srcId="{A66AFBEC-6860-47E3-B208-E95AB69C3C21}" destId="{EB930585-54B9-446F-A2FC-AFDF54B432C7}" srcOrd="0" destOrd="0" parTransId="{6E8F1020-38C0-45E0-8515-AE682AB2B6BA}" sibTransId="{EAECA100-5247-43A6-8642-FE93DE617529}"/>
    <dgm:cxn modelId="{1E59C363-9C3D-4412-B7A7-E65CFBD6EE31}" srcId="{83F1EBB1-3C86-4D85-B87D-9269104F8CE1}" destId="{185680BD-1187-4C13-A3DC-DA264BAB714A}" srcOrd="0" destOrd="0" parTransId="{D8EFBB09-62D8-4CE0-B4C2-B58901B63D84}" sibTransId="{CE6A8C2E-421C-4DE4-B525-20D29075B545}"/>
    <dgm:cxn modelId="{9A41F9DC-CDFB-4BD7-8DF7-C9DF3E2499D1}" type="presOf" srcId="{83F1EBB1-3C86-4D85-B87D-9269104F8CE1}" destId="{68645383-48D6-48E7-A610-B5AC81A3614A}" srcOrd="0" destOrd="0" presId="urn:microsoft.com/office/officeart/2005/8/layout/vList5"/>
    <dgm:cxn modelId="{C1ACF8E7-2D01-47FF-A314-B1684D17BAA6}" type="presOf" srcId="{2852F13B-F87D-4E6B-9383-A30CAA2DEE21}" destId="{02F356E7-DB36-4A3D-AB3D-DC783C0DD686}" srcOrd="0" destOrd="1" presId="urn:microsoft.com/office/officeart/2005/8/layout/vList5"/>
    <dgm:cxn modelId="{7A039DF4-78B5-4D78-B8ED-359BC511C0D7}" srcId="{EB930585-54B9-446F-A2FC-AFDF54B432C7}" destId="{877C7D14-3C4A-4382-92C1-7C511F6E5AC5}" srcOrd="1" destOrd="0" parTransId="{E31A0F1A-1AD2-4925-B910-857538CE1F0E}" sibTransId="{1ACDBE56-59B7-4679-9C15-866E1C78834E}"/>
    <dgm:cxn modelId="{719C2E1A-026E-4B26-86E0-AD477A943E07}" srcId="{EB930585-54B9-446F-A2FC-AFDF54B432C7}" destId="{21F72661-4620-4D74-A0C2-97EEC7440271}" srcOrd="0" destOrd="0" parTransId="{49143336-B97E-4E35-B504-C8C77721B808}" sibTransId="{F07744FB-57EF-4B7A-8350-9D20F6B17971}"/>
    <dgm:cxn modelId="{82CE3D8B-F7E5-49FF-B8D1-E32D9A46C753}" type="presParOf" srcId="{E45BAFD3-A330-4D31-A638-E6629A2446AE}" destId="{2C430205-F154-439F-8008-B3539CED9E70}" srcOrd="0" destOrd="0" presId="urn:microsoft.com/office/officeart/2005/8/layout/vList5"/>
    <dgm:cxn modelId="{573C5E1A-A98D-47D6-A255-104F585AA839}" type="presParOf" srcId="{2C430205-F154-439F-8008-B3539CED9E70}" destId="{AF14B953-10C8-4364-B6E0-A22E83273FE6}" srcOrd="0" destOrd="0" presId="urn:microsoft.com/office/officeart/2005/8/layout/vList5"/>
    <dgm:cxn modelId="{323D1D9F-2CD8-4D31-B81E-053014C8B6FB}" type="presParOf" srcId="{2C430205-F154-439F-8008-B3539CED9E70}" destId="{27A72332-8387-4031-98E6-4337911D22C6}" srcOrd="1" destOrd="0" presId="urn:microsoft.com/office/officeart/2005/8/layout/vList5"/>
    <dgm:cxn modelId="{E38F9EE0-8EED-4C93-8F14-58DA9C40EF74}" type="presParOf" srcId="{E45BAFD3-A330-4D31-A638-E6629A2446AE}" destId="{223D739E-E213-4E18-915D-D801722A8C7F}" srcOrd="1" destOrd="0" presId="urn:microsoft.com/office/officeart/2005/8/layout/vList5"/>
    <dgm:cxn modelId="{3BFB8962-BC9D-4698-90DF-BDBE5FC48DEE}" type="presParOf" srcId="{E45BAFD3-A330-4D31-A638-E6629A2446AE}" destId="{F31CE111-9952-4CB3-99DD-D35E56C9FB47}" srcOrd="2" destOrd="0" presId="urn:microsoft.com/office/officeart/2005/8/layout/vList5"/>
    <dgm:cxn modelId="{428D2D1B-C00A-4876-8C04-7BD0568BE13B}" type="presParOf" srcId="{F31CE111-9952-4CB3-99DD-D35E56C9FB47}" destId="{3CFB6764-71E7-4367-B6DF-003111169190}" srcOrd="0" destOrd="0" presId="urn:microsoft.com/office/officeart/2005/8/layout/vList5"/>
    <dgm:cxn modelId="{4A4A3843-9670-439A-A299-ED9CF01E7EF7}" type="presParOf" srcId="{F31CE111-9952-4CB3-99DD-D35E56C9FB47}" destId="{02F356E7-DB36-4A3D-AB3D-DC783C0DD686}" srcOrd="1" destOrd="0" presId="urn:microsoft.com/office/officeart/2005/8/layout/vList5"/>
    <dgm:cxn modelId="{9AA46D09-9CC3-49CF-9B47-B5623ACF0A37}" type="presParOf" srcId="{E45BAFD3-A330-4D31-A638-E6629A2446AE}" destId="{0236E2D5-FAC6-4115-BEAD-E91FF3A2422C}" srcOrd="3" destOrd="0" presId="urn:microsoft.com/office/officeart/2005/8/layout/vList5"/>
    <dgm:cxn modelId="{2C94F0BE-0F41-46F8-B61C-12C18A75F24B}" type="presParOf" srcId="{E45BAFD3-A330-4D31-A638-E6629A2446AE}" destId="{C31BE324-A6F2-4A2A-8663-9351CD9E1107}" srcOrd="4" destOrd="0" presId="urn:microsoft.com/office/officeart/2005/8/layout/vList5"/>
    <dgm:cxn modelId="{E0145139-21A0-4B01-839A-DE2B5F645859}" type="presParOf" srcId="{C31BE324-A6F2-4A2A-8663-9351CD9E1107}" destId="{68645383-48D6-48E7-A610-B5AC81A3614A}" srcOrd="0" destOrd="0" presId="urn:microsoft.com/office/officeart/2005/8/layout/vList5"/>
    <dgm:cxn modelId="{CBDECF7E-42DD-4F3C-B687-44A6F1B2983E}" type="presParOf" srcId="{C31BE324-A6F2-4A2A-8663-9351CD9E1107}" destId="{09372749-1075-4FCD-835A-20899FFCE7D3}" srcOrd="1" destOrd="0" presId="urn:microsoft.com/office/officeart/2005/8/layout/vList5"/>
    <dgm:cxn modelId="{E4E8D424-ADD9-4FA2-9F6C-BFCA601C59C2}" type="presParOf" srcId="{E45BAFD3-A330-4D31-A638-E6629A2446AE}" destId="{8AA277B5-1338-42FD-8C06-A420F382A96D}" srcOrd="5" destOrd="0" presId="urn:microsoft.com/office/officeart/2005/8/layout/vList5"/>
    <dgm:cxn modelId="{44C3D4E1-5E1F-4434-86D7-329505EA9AFD}" type="presParOf" srcId="{E45BAFD3-A330-4D31-A638-E6629A2446AE}" destId="{FEDA630D-7638-49DD-BFCA-D505FF80399B}" srcOrd="6" destOrd="0" presId="urn:microsoft.com/office/officeart/2005/8/layout/vList5"/>
    <dgm:cxn modelId="{90392727-F4C3-49F3-9FBB-C3387852431F}" type="presParOf" srcId="{FEDA630D-7638-49DD-BFCA-D505FF80399B}" destId="{F0F4F059-128D-432C-B98D-46A963E36C86}" srcOrd="0" destOrd="0" presId="urn:microsoft.com/office/officeart/2005/8/layout/vList5"/>
    <dgm:cxn modelId="{89B520DF-A276-4230-9B5A-AC96DD4D4828}" type="presParOf" srcId="{FEDA630D-7638-49DD-BFCA-D505FF80399B}" destId="{9624207D-5D7D-41E7-A2FE-157226024CFE}" srcOrd="1" destOrd="0" presId="urn:microsoft.com/office/officeart/2005/8/layout/vList5"/>
    <dgm:cxn modelId="{238BB466-93ED-4A3C-8AB0-705797F2F2E6}" type="presParOf" srcId="{E45BAFD3-A330-4D31-A638-E6629A2446AE}" destId="{8965CFD3-9312-40E0-95EF-AAD6C87E68FC}" srcOrd="7" destOrd="0" presId="urn:microsoft.com/office/officeart/2005/8/layout/vList5"/>
    <dgm:cxn modelId="{A2EFBC58-89F7-47F7-B211-0CCA111529A9}" type="presParOf" srcId="{E45BAFD3-A330-4D31-A638-E6629A2446AE}" destId="{4B4E5142-0937-4FEE-A17C-110CF2715790}" srcOrd="8" destOrd="0" presId="urn:microsoft.com/office/officeart/2005/8/layout/vList5"/>
    <dgm:cxn modelId="{4AD5BCE7-6EEA-4AE8-AE34-4D55CCED46EC}" type="presParOf" srcId="{4B4E5142-0937-4FEE-A17C-110CF2715790}" destId="{23F300CE-4534-48B7-9B7D-10417AE2756C}" srcOrd="0" destOrd="0" presId="urn:microsoft.com/office/officeart/2005/8/layout/vList5"/>
    <dgm:cxn modelId="{54BB3FFA-9938-497C-BA1C-BA3BF7A55B85}" type="presParOf" srcId="{4B4E5142-0937-4FEE-A17C-110CF2715790}" destId="{DD9582FE-F4D3-4B2E-B38E-1ACF5CC923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EF220-94D1-4426-833A-8422D8B9B52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DE9AD32-58E0-476B-9009-7502B5EC1ED5}">
      <dgm:prSet/>
      <dgm:spPr/>
      <dgm:t>
        <a:bodyPr/>
        <a:lstStyle/>
        <a:p>
          <a:pPr rtl="0"/>
          <a:r>
            <a:rPr lang="en-US" b="1" smtClean="0"/>
            <a:t>Validation Rules</a:t>
          </a:r>
          <a:endParaRPr lang="en-US"/>
        </a:p>
      </dgm:t>
    </dgm:pt>
    <dgm:pt modelId="{4C2E384A-AA6F-415D-9C84-2E62EA42DF91}" type="parTrans" cxnId="{3FA7424B-8C2F-4817-9957-282B30E8FD90}">
      <dgm:prSet/>
      <dgm:spPr/>
      <dgm:t>
        <a:bodyPr/>
        <a:lstStyle/>
        <a:p>
          <a:endParaRPr lang="en-US"/>
        </a:p>
      </dgm:t>
    </dgm:pt>
    <dgm:pt modelId="{02B7FB18-B008-4566-AE01-9075F3F0E9E1}" type="sibTrans" cxnId="{3FA7424B-8C2F-4817-9957-282B30E8FD90}">
      <dgm:prSet/>
      <dgm:spPr/>
      <dgm:t>
        <a:bodyPr/>
        <a:lstStyle/>
        <a:p>
          <a:endParaRPr lang="en-US"/>
        </a:p>
      </dgm:t>
    </dgm:pt>
    <dgm:pt modelId="{F4B1E48F-D53B-46AF-B95F-75D6EB946906}">
      <dgm:prSet/>
      <dgm:spPr/>
      <dgm:t>
        <a:bodyPr/>
        <a:lstStyle/>
        <a:p>
          <a:pPr rtl="0"/>
          <a:r>
            <a:rPr lang="en-US" smtClean="0"/>
            <a:t>Indicate if the data is correct</a:t>
          </a:r>
          <a:endParaRPr lang="en-US"/>
        </a:p>
      </dgm:t>
    </dgm:pt>
    <dgm:pt modelId="{67904505-60B5-483B-923E-29175DC68F1A}" type="parTrans" cxnId="{87B0BFF2-EB2A-4FE0-9D07-2A94CEAF4E34}">
      <dgm:prSet/>
      <dgm:spPr/>
      <dgm:t>
        <a:bodyPr/>
        <a:lstStyle/>
        <a:p>
          <a:endParaRPr lang="en-US"/>
        </a:p>
      </dgm:t>
    </dgm:pt>
    <dgm:pt modelId="{E298AE55-E64E-4995-B0DC-ACAF297F057A}" type="sibTrans" cxnId="{87B0BFF2-EB2A-4FE0-9D07-2A94CEAF4E34}">
      <dgm:prSet/>
      <dgm:spPr/>
      <dgm:t>
        <a:bodyPr/>
        <a:lstStyle/>
        <a:p>
          <a:endParaRPr lang="en-US"/>
        </a:p>
      </dgm:t>
    </dgm:pt>
    <dgm:pt modelId="{64A4AD32-5291-4909-A875-FE02E58062DB}">
      <dgm:prSet/>
      <dgm:spPr/>
      <dgm:t>
        <a:bodyPr/>
        <a:lstStyle/>
        <a:p>
          <a:pPr rtl="0"/>
          <a:r>
            <a:rPr lang="en-US" smtClean="0"/>
            <a:t>Can’t save an invalid object</a:t>
          </a:r>
          <a:endParaRPr lang="en-US"/>
        </a:p>
      </dgm:t>
    </dgm:pt>
    <dgm:pt modelId="{595F7693-F87B-410C-9767-C5D1A5333B9C}" type="parTrans" cxnId="{086D146C-1588-4EED-9259-267C5661AAA6}">
      <dgm:prSet/>
      <dgm:spPr/>
      <dgm:t>
        <a:bodyPr/>
        <a:lstStyle/>
        <a:p>
          <a:endParaRPr lang="en-US"/>
        </a:p>
      </dgm:t>
    </dgm:pt>
    <dgm:pt modelId="{3448958D-B39F-46C7-A732-E0230E465496}" type="sibTrans" cxnId="{086D146C-1588-4EED-9259-267C5661AAA6}">
      <dgm:prSet/>
      <dgm:spPr/>
      <dgm:t>
        <a:bodyPr/>
        <a:lstStyle/>
        <a:p>
          <a:endParaRPr lang="en-US"/>
        </a:p>
      </dgm:t>
    </dgm:pt>
    <dgm:pt modelId="{ECB7675A-D5C3-4FDA-9A32-C0D621453CB8}">
      <dgm:prSet/>
      <dgm:spPr/>
      <dgm:t>
        <a:bodyPr/>
        <a:lstStyle/>
        <a:p>
          <a:pPr rtl="0"/>
          <a:r>
            <a:rPr lang="en-US" b="1" smtClean="0"/>
            <a:t>Authorization Rules</a:t>
          </a:r>
          <a:endParaRPr lang="en-US"/>
        </a:p>
      </dgm:t>
    </dgm:pt>
    <dgm:pt modelId="{EE1BD711-8DD9-4517-ABA7-E2E6CF224144}" type="parTrans" cxnId="{3AF58380-9AA7-4BC3-AEAA-C33FBA8C911A}">
      <dgm:prSet/>
      <dgm:spPr/>
      <dgm:t>
        <a:bodyPr/>
        <a:lstStyle/>
        <a:p>
          <a:endParaRPr lang="en-US"/>
        </a:p>
      </dgm:t>
    </dgm:pt>
    <dgm:pt modelId="{0A8E0BED-DEEB-40C9-8800-26C32045E78A}" type="sibTrans" cxnId="{3AF58380-9AA7-4BC3-AEAA-C33FBA8C911A}">
      <dgm:prSet/>
      <dgm:spPr/>
      <dgm:t>
        <a:bodyPr/>
        <a:lstStyle/>
        <a:p>
          <a:endParaRPr lang="en-US"/>
        </a:p>
      </dgm:t>
    </dgm:pt>
    <dgm:pt modelId="{D45B4E0D-2E5D-4C56-8D3B-950BE73F412E}">
      <dgm:prSet/>
      <dgm:spPr/>
      <dgm:t>
        <a:bodyPr/>
        <a:lstStyle/>
        <a:p>
          <a:pPr rtl="0"/>
          <a:r>
            <a:rPr lang="en-US" dirty="0" smtClean="0"/>
            <a:t>Indicate if a user is allowed to do something</a:t>
          </a:r>
          <a:endParaRPr lang="en-US" dirty="0"/>
        </a:p>
      </dgm:t>
    </dgm:pt>
    <dgm:pt modelId="{FE001503-9644-4D80-A1D7-4E57AE9F48D4}" type="parTrans" cxnId="{F49E2360-EF44-4B8D-B596-11A1A8A15DED}">
      <dgm:prSet/>
      <dgm:spPr/>
      <dgm:t>
        <a:bodyPr/>
        <a:lstStyle/>
        <a:p>
          <a:endParaRPr lang="en-US"/>
        </a:p>
      </dgm:t>
    </dgm:pt>
    <dgm:pt modelId="{FC4EC5CA-D86A-4F16-A759-08365FA02D77}" type="sibTrans" cxnId="{F49E2360-EF44-4B8D-B596-11A1A8A15DED}">
      <dgm:prSet/>
      <dgm:spPr/>
      <dgm:t>
        <a:bodyPr/>
        <a:lstStyle/>
        <a:p>
          <a:endParaRPr lang="en-US"/>
        </a:p>
      </dgm:t>
    </dgm:pt>
    <dgm:pt modelId="{DAAE8D7B-D591-454C-9D63-E92D06363D02}">
      <dgm:prSet/>
      <dgm:spPr/>
      <dgm:t>
        <a:bodyPr/>
        <a:lstStyle/>
        <a:p>
          <a:pPr rtl="0"/>
          <a:r>
            <a:rPr lang="en-US" smtClean="0"/>
            <a:t>Role Based</a:t>
          </a:r>
          <a:endParaRPr lang="en-US"/>
        </a:p>
      </dgm:t>
    </dgm:pt>
    <dgm:pt modelId="{59285582-086A-4C60-9F04-9D05D825FEBA}" type="parTrans" cxnId="{FB589A27-F185-4957-84A6-27BD5DFDF7BB}">
      <dgm:prSet/>
      <dgm:spPr/>
      <dgm:t>
        <a:bodyPr/>
        <a:lstStyle/>
        <a:p>
          <a:endParaRPr lang="en-US"/>
        </a:p>
      </dgm:t>
    </dgm:pt>
    <dgm:pt modelId="{EDBF0CBA-8458-4E05-B595-D1EE812A7A45}" type="sibTrans" cxnId="{FB589A27-F185-4957-84A6-27BD5DFDF7BB}">
      <dgm:prSet/>
      <dgm:spPr/>
      <dgm:t>
        <a:bodyPr/>
        <a:lstStyle/>
        <a:p>
          <a:endParaRPr lang="en-US"/>
        </a:p>
      </dgm:t>
    </dgm:pt>
    <dgm:pt modelId="{D506AC02-480A-417B-A289-27EF2CA2635B}">
      <dgm:prSet/>
      <dgm:spPr/>
      <dgm:t>
        <a:bodyPr/>
        <a:lstStyle/>
        <a:p>
          <a:pPr rtl="0"/>
          <a:r>
            <a:rPr lang="en-US" smtClean="0"/>
            <a:t>Could be to change a value</a:t>
          </a:r>
          <a:endParaRPr lang="en-US"/>
        </a:p>
      </dgm:t>
    </dgm:pt>
    <dgm:pt modelId="{B28C2AC5-77F1-4808-9353-B173A6519F7A}" type="parTrans" cxnId="{5AD92701-1CFF-4DD6-BDBD-96C8464889E1}">
      <dgm:prSet/>
      <dgm:spPr/>
      <dgm:t>
        <a:bodyPr/>
        <a:lstStyle/>
        <a:p>
          <a:endParaRPr lang="en-US"/>
        </a:p>
      </dgm:t>
    </dgm:pt>
    <dgm:pt modelId="{E7E7F52F-D4CD-4358-997E-C45312564075}" type="sibTrans" cxnId="{5AD92701-1CFF-4DD6-BDBD-96C8464889E1}">
      <dgm:prSet/>
      <dgm:spPr/>
      <dgm:t>
        <a:bodyPr/>
        <a:lstStyle/>
        <a:p>
          <a:endParaRPr lang="en-US"/>
        </a:p>
      </dgm:t>
    </dgm:pt>
    <dgm:pt modelId="{09B42B25-3614-41E5-A5D2-D941FD05211B}">
      <dgm:prSet/>
      <dgm:spPr/>
      <dgm:t>
        <a:bodyPr/>
        <a:lstStyle/>
        <a:p>
          <a:pPr rtl="0"/>
          <a:r>
            <a:rPr lang="en-US" smtClean="0"/>
            <a:t>Tied to properties or CRUD operations on an object</a:t>
          </a:r>
          <a:endParaRPr lang="en-US"/>
        </a:p>
      </dgm:t>
    </dgm:pt>
    <dgm:pt modelId="{2CBBBB3D-EB1D-4076-931F-AB0A265EF0D3}" type="parTrans" cxnId="{5588D52E-54F8-4133-A7F7-3D752CF2CC6A}">
      <dgm:prSet/>
      <dgm:spPr/>
      <dgm:t>
        <a:bodyPr/>
        <a:lstStyle/>
        <a:p>
          <a:endParaRPr lang="en-US"/>
        </a:p>
      </dgm:t>
    </dgm:pt>
    <dgm:pt modelId="{5E581A9E-F5B1-4DEA-8B23-324B5888830E}" type="sibTrans" cxnId="{5588D52E-54F8-4133-A7F7-3D752CF2CC6A}">
      <dgm:prSet/>
      <dgm:spPr/>
      <dgm:t>
        <a:bodyPr/>
        <a:lstStyle/>
        <a:p>
          <a:endParaRPr lang="en-US"/>
        </a:p>
      </dgm:t>
    </dgm:pt>
    <dgm:pt modelId="{6926B2D3-D570-403F-AAC6-D5DAAA17D47F}">
      <dgm:prSet/>
      <dgm:spPr/>
      <dgm:t>
        <a:bodyPr/>
        <a:lstStyle/>
        <a:p>
          <a:pPr rtl="0"/>
          <a:r>
            <a:rPr lang="en-US" b="1" smtClean="0"/>
            <a:t>Business Rules</a:t>
          </a:r>
          <a:endParaRPr lang="en-US"/>
        </a:p>
      </dgm:t>
    </dgm:pt>
    <dgm:pt modelId="{D35F896B-48CF-4783-8BF8-507DCFB86C64}" type="parTrans" cxnId="{8A8F301F-DADC-412C-90B3-AA61FE40ACE3}">
      <dgm:prSet/>
      <dgm:spPr/>
      <dgm:t>
        <a:bodyPr/>
        <a:lstStyle/>
        <a:p>
          <a:endParaRPr lang="en-US"/>
        </a:p>
      </dgm:t>
    </dgm:pt>
    <dgm:pt modelId="{8B5D464F-235B-4931-8C11-4D8C300FCCC2}" type="sibTrans" cxnId="{8A8F301F-DADC-412C-90B3-AA61FE40ACE3}">
      <dgm:prSet/>
      <dgm:spPr/>
      <dgm:t>
        <a:bodyPr/>
        <a:lstStyle/>
        <a:p>
          <a:endParaRPr lang="en-US"/>
        </a:p>
      </dgm:t>
    </dgm:pt>
    <dgm:pt modelId="{CB6DBF82-B1FE-4482-9144-538C2F2EA6FE}">
      <dgm:prSet/>
      <dgm:spPr/>
      <dgm:t>
        <a:bodyPr/>
        <a:lstStyle/>
        <a:p>
          <a:pPr rtl="0"/>
          <a:r>
            <a:rPr lang="en-US" smtClean="0"/>
            <a:t>Business logic that may cause object state to change</a:t>
          </a:r>
          <a:endParaRPr lang="en-US"/>
        </a:p>
      </dgm:t>
    </dgm:pt>
    <dgm:pt modelId="{FFA6B531-03C9-46FE-810B-A4BB31C00DC7}" type="parTrans" cxnId="{E5333BD1-2C1A-4F66-B97E-6D2EA1539BF9}">
      <dgm:prSet/>
      <dgm:spPr/>
      <dgm:t>
        <a:bodyPr/>
        <a:lstStyle/>
        <a:p>
          <a:endParaRPr lang="en-US"/>
        </a:p>
      </dgm:t>
    </dgm:pt>
    <dgm:pt modelId="{366D91BC-FB57-472E-A0FC-60EACDF5A653}" type="sibTrans" cxnId="{E5333BD1-2C1A-4F66-B97E-6D2EA1539BF9}">
      <dgm:prSet/>
      <dgm:spPr/>
      <dgm:t>
        <a:bodyPr/>
        <a:lstStyle/>
        <a:p>
          <a:endParaRPr lang="en-US"/>
        </a:p>
      </dgm:t>
    </dgm:pt>
    <dgm:pt modelId="{B8D3C451-E90F-4CB3-BDD5-9AB19062E8DB}" type="pres">
      <dgm:prSet presAssocID="{F4CEF220-94D1-4426-833A-8422D8B9B529}" presName="linearFlow" presStyleCnt="0">
        <dgm:presLayoutVars>
          <dgm:dir/>
          <dgm:resizeHandles val="exact"/>
        </dgm:presLayoutVars>
      </dgm:prSet>
      <dgm:spPr/>
      <dgm:t>
        <a:bodyPr/>
        <a:lstStyle/>
        <a:p>
          <a:endParaRPr lang="en-US"/>
        </a:p>
      </dgm:t>
    </dgm:pt>
    <dgm:pt modelId="{53B16A51-3F6F-4614-9D4A-F1134DC826CA}" type="pres">
      <dgm:prSet presAssocID="{ADE9AD32-58E0-476B-9009-7502B5EC1ED5}" presName="composite" presStyleCnt="0"/>
      <dgm:spPr/>
    </dgm:pt>
    <dgm:pt modelId="{02CEA7D0-6228-4A8A-9A13-E8DF283742A4}" type="pres">
      <dgm:prSet presAssocID="{ADE9AD32-58E0-476B-9009-7502B5EC1ED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95AD7A67-3001-4A2D-9F95-D196263943DC}" type="pres">
      <dgm:prSet presAssocID="{ADE9AD32-58E0-476B-9009-7502B5EC1ED5}" presName="txShp" presStyleLbl="node1" presStyleIdx="0" presStyleCnt="3">
        <dgm:presLayoutVars>
          <dgm:bulletEnabled val="1"/>
        </dgm:presLayoutVars>
      </dgm:prSet>
      <dgm:spPr/>
      <dgm:t>
        <a:bodyPr/>
        <a:lstStyle/>
        <a:p>
          <a:endParaRPr lang="en-US"/>
        </a:p>
      </dgm:t>
    </dgm:pt>
    <dgm:pt modelId="{6C13B9D6-FB65-4582-8060-659688150085}" type="pres">
      <dgm:prSet presAssocID="{02B7FB18-B008-4566-AE01-9075F3F0E9E1}" presName="spacing" presStyleCnt="0"/>
      <dgm:spPr/>
    </dgm:pt>
    <dgm:pt modelId="{D015C948-801E-41F3-9034-DD7A9CA4DFA3}" type="pres">
      <dgm:prSet presAssocID="{ECB7675A-D5C3-4FDA-9A32-C0D621453CB8}" presName="composite" presStyleCnt="0"/>
      <dgm:spPr/>
    </dgm:pt>
    <dgm:pt modelId="{4B5D798F-9B0D-40EC-94FA-32F2F199838C}" type="pres">
      <dgm:prSet presAssocID="{ECB7675A-D5C3-4FDA-9A32-C0D621453CB8}"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dgm:spPr>
    </dgm:pt>
    <dgm:pt modelId="{167CFE90-524A-4434-ABEE-35DC6BC04270}" type="pres">
      <dgm:prSet presAssocID="{ECB7675A-D5C3-4FDA-9A32-C0D621453CB8}" presName="txShp" presStyleLbl="node1" presStyleIdx="1" presStyleCnt="3">
        <dgm:presLayoutVars>
          <dgm:bulletEnabled val="1"/>
        </dgm:presLayoutVars>
      </dgm:prSet>
      <dgm:spPr/>
      <dgm:t>
        <a:bodyPr/>
        <a:lstStyle/>
        <a:p>
          <a:endParaRPr lang="en-US"/>
        </a:p>
      </dgm:t>
    </dgm:pt>
    <dgm:pt modelId="{27872BC0-C740-467D-B1A2-8D8E68FF06E5}" type="pres">
      <dgm:prSet presAssocID="{0A8E0BED-DEEB-40C9-8800-26C32045E78A}" presName="spacing" presStyleCnt="0"/>
      <dgm:spPr/>
    </dgm:pt>
    <dgm:pt modelId="{009DD57F-8B9E-4082-BD3F-37C1D6D05952}" type="pres">
      <dgm:prSet presAssocID="{6926B2D3-D570-403F-AAC6-D5DAAA17D47F}" presName="composite" presStyleCnt="0"/>
      <dgm:spPr/>
    </dgm:pt>
    <dgm:pt modelId="{D5026312-8596-4FFC-867C-FCE3D8EA96A5}" type="pres">
      <dgm:prSet presAssocID="{6926B2D3-D570-403F-AAC6-D5DAAA17D47F}"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pt>
    <dgm:pt modelId="{9E4E1CAB-A8C2-45DD-A2FA-410E05414CB2}" type="pres">
      <dgm:prSet presAssocID="{6926B2D3-D570-403F-AAC6-D5DAAA17D47F}" presName="txShp" presStyleLbl="node1" presStyleIdx="2" presStyleCnt="3">
        <dgm:presLayoutVars>
          <dgm:bulletEnabled val="1"/>
        </dgm:presLayoutVars>
      </dgm:prSet>
      <dgm:spPr/>
      <dgm:t>
        <a:bodyPr/>
        <a:lstStyle/>
        <a:p>
          <a:endParaRPr lang="en-US"/>
        </a:p>
      </dgm:t>
    </dgm:pt>
  </dgm:ptLst>
  <dgm:cxnLst>
    <dgm:cxn modelId="{E5333BD1-2C1A-4F66-B97E-6D2EA1539BF9}" srcId="{6926B2D3-D570-403F-AAC6-D5DAAA17D47F}" destId="{CB6DBF82-B1FE-4482-9144-538C2F2EA6FE}" srcOrd="0" destOrd="0" parTransId="{FFA6B531-03C9-46FE-810B-A4BB31C00DC7}" sibTransId="{366D91BC-FB57-472E-A0FC-60EACDF5A653}"/>
    <dgm:cxn modelId="{3BF9AC44-2437-4D18-8D88-68AE47502685}" type="presOf" srcId="{D506AC02-480A-417B-A289-27EF2CA2635B}" destId="{167CFE90-524A-4434-ABEE-35DC6BC04270}" srcOrd="0" destOrd="3" presId="urn:microsoft.com/office/officeart/2005/8/layout/vList3"/>
    <dgm:cxn modelId="{5AD92701-1CFF-4DD6-BDBD-96C8464889E1}" srcId="{ECB7675A-D5C3-4FDA-9A32-C0D621453CB8}" destId="{D506AC02-480A-417B-A289-27EF2CA2635B}" srcOrd="2" destOrd="0" parTransId="{B28C2AC5-77F1-4808-9353-B173A6519F7A}" sibTransId="{E7E7F52F-D4CD-4358-997E-C45312564075}"/>
    <dgm:cxn modelId="{BE9FF0AE-E384-4E1F-8912-02710DEB09D5}" type="presOf" srcId="{F4CEF220-94D1-4426-833A-8422D8B9B529}" destId="{B8D3C451-E90F-4CB3-BDD5-9AB19062E8DB}" srcOrd="0" destOrd="0" presId="urn:microsoft.com/office/officeart/2005/8/layout/vList3"/>
    <dgm:cxn modelId="{9004F861-38D1-4AF9-B5A7-6B9D898F5519}" type="presOf" srcId="{64A4AD32-5291-4909-A875-FE02E58062DB}" destId="{95AD7A67-3001-4A2D-9F95-D196263943DC}" srcOrd="0" destOrd="2" presId="urn:microsoft.com/office/officeart/2005/8/layout/vList3"/>
    <dgm:cxn modelId="{086D146C-1588-4EED-9259-267C5661AAA6}" srcId="{ADE9AD32-58E0-476B-9009-7502B5EC1ED5}" destId="{64A4AD32-5291-4909-A875-FE02E58062DB}" srcOrd="1" destOrd="0" parTransId="{595F7693-F87B-410C-9767-C5D1A5333B9C}" sibTransId="{3448958D-B39F-46C7-A732-E0230E465496}"/>
    <dgm:cxn modelId="{F49E2360-EF44-4B8D-B596-11A1A8A15DED}" srcId="{ECB7675A-D5C3-4FDA-9A32-C0D621453CB8}" destId="{D45B4E0D-2E5D-4C56-8D3B-950BE73F412E}" srcOrd="0" destOrd="0" parTransId="{FE001503-9644-4D80-A1D7-4E57AE9F48D4}" sibTransId="{FC4EC5CA-D86A-4F16-A759-08365FA02D77}"/>
    <dgm:cxn modelId="{74FA0FE0-1148-4E40-A6BD-8B9A45B57BB1}" type="presOf" srcId="{D45B4E0D-2E5D-4C56-8D3B-950BE73F412E}" destId="{167CFE90-524A-4434-ABEE-35DC6BC04270}" srcOrd="0" destOrd="1" presId="urn:microsoft.com/office/officeart/2005/8/layout/vList3"/>
    <dgm:cxn modelId="{6352B685-0C7D-406A-B6CA-37F11E1B7796}" type="presOf" srcId="{CB6DBF82-B1FE-4482-9144-538C2F2EA6FE}" destId="{9E4E1CAB-A8C2-45DD-A2FA-410E05414CB2}" srcOrd="0" destOrd="1" presId="urn:microsoft.com/office/officeart/2005/8/layout/vList3"/>
    <dgm:cxn modelId="{87B0BFF2-EB2A-4FE0-9D07-2A94CEAF4E34}" srcId="{ADE9AD32-58E0-476B-9009-7502B5EC1ED5}" destId="{F4B1E48F-D53B-46AF-B95F-75D6EB946906}" srcOrd="0" destOrd="0" parTransId="{67904505-60B5-483B-923E-29175DC68F1A}" sibTransId="{E298AE55-E64E-4995-B0DC-ACAF297F057A}"/>
    <dgm:cxn modelId="{F9F00826-C8F1-49ED-A893-D8441F4CFEBC}" type="presOf" srcId="{DAAE8D7B-D591-454C-9D63-E92D06363D02}" destId="{167CFE90-524A-4434-ABEE-35DC6BC04270}" srcOrd="0" destOrd="2" presId="urn:microsoft.com/office/officeart/2005/8/layout/vList3"/>
    <dgm:cxn modelId="{8FB0912C-326F-41DF-AF13-17888734FFFE}" type="presOf" srcId="{09B42B25-3614-41E5-A5D2-D941FD05211B}" destId="{167CFE90-524A-4434-ABEE-35DC6BC04270}" srcOrd="0" destOrd="4" presId="urn:microsoft.com/office/officeart/2005/8/layout/vList3"/>
    <dgm:cxn modelId="{BB3A2A30-FF20-430B-8B9B-989857D46DA9}" type="presOf" srcId="{ECB7675A-D5C3-4FDA-9A32-C0D621453CB8}" destId="{167CFE90-524A-4434-ABEE-35DC6BC04270}" srcOrd="0" destOrd="0" presId="urn:microsoft.com/office/officeart/2005/8/layout/vList3"/>
    <dgm:cxn modelId="{5588D52E-54F8-4133-A7F7-3D752CF2CC6A}" srcId="{ECB7675A-D5C3-4FDA-9A32-C0D621453CB8}" destId="{09B42B25-3614-41E5-A5D2-D941FD05211B}" srcOrd="3" destOrd="0" parTransId="{2CBBBB3D-EB1D-4076-931F-AB0A265EF0D3}" sibTransId="{5E581A9E-F5B1-4DEA-8B23-324B5888830E}"/>
    <dgm:cxn modelId="{C8032F98-6BA3-4810-8C09-8263F8DC736C}" type="presOf" srcId="{F4B1E48F-D53B-46AF-B95F-75D6EB946906}" destId="{95AD7A67-3001-4A2D-9F95-D196263943DC}" srcOrd="0" destOrd="1" presId="urn:microsoft.com/office/officeart/2005/8/layout/vList3"/>
    <dgm:cxn modelId="{FB589A27-F185-4957-84A6-27BD5DFDF7BB}" srcId="{ECB7675A-D5C3-4FDA-9A32-C0D621453CB8}" destId="{DAAE8D7B-D591-454C-9D63-E92D06363D02}" srcOrd="1" destOrd="0" parTransId="{59285582-086A-4C60-9F04-9D05D825FEBA}" sibTransId="{EDBF0CBA-8458-4E05-B595-D1EE812A7A45}"/>
    <dgm:cxn modelId="{B9A09F2A-8D24-4092-93AE-9AD4A9A29D39}" type="presOf" srcId="{ADE9AD32-58E0-476B-9009-7502B5EC1ED5}" destId="{95AD7A67-3001-4A2D-9F95-D196263943DC}" srcOrd="0" destOrd="0" presId="urn:microsoft.com/office/officeart/2005/8/layout/vList3"/>
    <dgm:cxn modelId="{3AF58380-9AA7-4BC3-AEAA-C33FBA8C911A}" srcId="{F4CEF220-94D1-4426-833A-8422D8B9B529}" destId="{ECB7675A-D5C3-4FDA-9A32-C0D621453CB8}" srcOrd="1" destOrd="0" parTransId="{EE1BD711-8DD9-4517-ABA7-E2E6CF224144}" sibTransId="{0A8E0BED-DEEB-40C9-8800-26C32045E78A}"/>
    <dgm:cxn modelId="{8A8F301F-DADC-412C-90B3-AA61FE40ACE3}" srcId="{F4CEF220-94D1-4426-833A-8422D8B9B529}" destId="{6926B2D3-D570-403F-AAC6-D5DAAA17D47F}" srcOrd="2" destOrd="0" parTransId="{D35F896B-48CF-4783-8BF8-507DCFB86C64}" sibTransId="{8B5D464F-235B-4931-8C11-4D8C300FCCC2}"/>
    <dgm:cxn modelId="{1A73D70D-907D-464F-804F-015779A15858}" type="presOf" srcId="{6926B2D3-D570-403F-AAC6-D5DAAA17D47F}" destId="{9E4E1CAB-A8C2-45DD-A2FA-410E05414CB2}" srcOrd="0" destOrd="0" presId="urn:microsoft.com/office/officeart/2005/8/layout/vList3"/>
    <dgm:cxn modelId="{3FA7424B-8C2F-4817-9957-282B30E8FD90}" srcId="{F4CEF220-94D1-4426-833A-8422D8B9B529}" destId="{ADE9AD32-58E0-476B-9009-7502B5EC1ED5}" srcOrd="0" destOrd="0" parTransId="{4C2E384A-AA6F-415D-9C84-2E62EA42DF91}" sibTransId="{02B7FB18-B008-4566-AE01-9075F3F0E9E1}"/>
    <dgm:cxn modelId="{A108DEEA-7769-4D64-84C9-C03C45032887}" type="presParOf" srcId="{B8D3C451-E90F-4CB3-BDD5-9AB19062E8DB}" destId="{53B16A51-3F6F-4614-9D4A-F1134DC826CA}" srcOrd="0" destOrd="0" presId="urn:microsoft.com/office/officeart/2005/8/layout/vList3"/>
    <dgm:cxn modelId="{612DB24A-593D-4704-AAB1-A99669C4D636}" type="presParOf" srcId="{53B16A51-3F6F-4614-9D4A-F1134DC826CA}" destId="{02CEA7D0-6228-4A8A-9A13-E8DF283742A4}" srcOrd="0" destOrd="0" presId="urn:microsoft.com/office/officeart/2005/8/layout/vList3"/>
    <dgm:cxn modelId="{4FC0434C-46A0-4A36-A326-B43452FA95BB}" type="presParOf" srcId="{53B16A51-3F6F-4614-9D4A-F1134DC826CA}" destId="{95AD7A67-3001-4A2D-9F95-D196263943DC}" srcOrd="1" destOrd="0" presId="urn:microsoft.com/office/officeart/2005/8/layout/vList3"/>
    <dgm:cxn modelId="{59F3B26C-C7E8-4FFE-9627-9C4BC6D9A539}" type="presParOf" srcId="{B8D3C451-E90F-4CB3-BDD5-9AB19062E8DB}" destId="{6C13B9D6-FB65-4582-8060-659688150085}" srcOrd="1" destOrd="0" presId="urn:microsoft.com/office/officeart/2005/8/layout/vList3"/>
    <dgm:cxn modelId="{40E3889F-EDB8-4C64-AA4B-CDB3E59B1F8B}" type="presParOf" srcId="{B8D3C451-E90F-4CB3-BDD5-9AB19062E8DB}" destId="{D015C948-801E-41F3-9034-DD7A9CA4DFA3}" srcOrd="2" destOrd="0" presId="urn:microsoft.com/office/officeart/2005/8/layout/vList3"/>
    <dgm:cxn modelId="{F3FEA3F9-82D7-4EBD-B2C2-2DA7FF5CBD50}" type="presParOf" srcId="{D015C948-801E-41F3-9034-DD7A9CA4DFA3}" destId="{4B5D798F-9B0D-40EC-94FA-32F2F199838C}" srcOrd="0" destOrd="0" presId="urn:microsoft.com/office/officeart/2005/8/layout/vList3"/>
    <dgm:cxn modelId="{7CD179F7-7652-434C-842A-98E79E4929CB}" type="presParOf" srcId="{D015C948-801E-41F3-9034-DD7A9CA4DFA3}" destId="{167CFE90-524A-4434-ABEE-35DC6BC04270}" srcOrd="1" destOrd="0" presId="urn:microsoft.com/office/officeart/2005/8/layout/vList3"/>
    <dgm:cxn modelId="{52C6392E-E4D8-4FD5-8FD6-4AD9F9CD2D1D}" type="presParOf" srcId="{B8D3C451-E90F-4CB3-BDD5-9AB19062E8DB}" destId="{27872BC0-C740-467D-B1A2-8D8E68FF06E5}" srcOrd="3" destOrd="0" presId="urn:microsoft.com/office/officeart/2005/8/layout/vList3"/>
    <dgm:cxn modelId="{E9105771-F370-4E1C-A4B7-D5634E95BC88}" type="presParOf" srcId="{B8D3C451-E90F-4CB3-BDD5-9AB19062E8DB}" destId="{009DD57F-8B9E-4082-BD3F-37C1D6D05952}" srcOrd="4" destOrd="0" presId="urn:microsoft.com/office/officeart/2005/8/layout/vList3"/>
    <dgm:cxn modelId="{19436D95-B205-4581-99C6-6E2244ED3FAF}" type="presParOf" srcId="{009DD57F-8B9E-4082-BD3F-37C1D6D05952}" destId="{D5026312-8596-4FFC-867C-FCE3D8EA96A5}" srcOrd="0" destOrd="0" presId="urn:microsoft.com/office/officeart/2005/8/layout/vList3"/>
    <dgm:cxn modelId="{EB7B6856-FCAB-493E-8464-C5A8C9087975}" type="presParOf" srcId="{009DD57F-8B9E-4082-BD3F-37C1D6D05952}" destId="{9E4E1CAB-A8C2-45DD-A2FA-410E05414C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8695D-D35E-46CF-B881-5E1BE80307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27ED092-B08A-4E9D-A222-5056F69D025A}">
      <dgm:prSet/>
      <dgm:spPr/>
      <dgm:t>
        <a:bodyPr/>
        <a:lstStyle/>
        <a:p>
          <a:pPr rtl="0"/>
          <a:r>
            <a:rPr lang="en-US" b="1" smtClean="0"/>
            <a:t>Uses normal principal and identity</a:t>
          </a:r>
          <a:endParaRPr lang="en-US"/>
        </a:p>
      </dgm:t>
    </dgm:pt>
    <dgm:pt modelId="{AAEBA2A0-51DA-4D8A-BC2B-8A3A128FBD76}" type="parTrans" cxnId="{C8C2630D-23F0-4CEC-9578-F856C31B6D4D}">
      <dgm:prSet/>
      <dgm:spPr/>
      <dgm:t>
        <a:bodyPr/>
        <a:lstStyle/>
        <a:p>
          <a:endParaRPr lang="en-US"/>
        </a:p>
      </dgm:t>
    </dgm:pt>
    <dgm:pt modelId="{BD24066D-428B-4676-A336-C1F832BA9994}" type="sibTrans" cxnId="{C8C2630D-23F0-4CEC-9578-F856C31B6D4D}">
      <dgm:prSet/>
      <dgm:spPr/>
      <dgm:t>
        <a:bodyPr/>
        <a:lstStyle/>
        <a:p>
          <a:endParaRPr lang="en-US"/>
        </a:p>
      </dgm:t>
    </dgm:pt>
    <dgm:pt modelId="{2BC8B97E-EF5A-48ED-BED1-789FF52D5C2B}">
      <dgm:prSet/>
      <dgm:spPr/>
      <dgm:t>
        <a:bodyPr/>
        <a:lstStyle/>
        <a:p>
          <a:pPr rtl="0"/>
          <a:r>
            <a:rPr lang="en-US" b="1" smtClean="0"/>
            <a:t>Can create custom providers</a:t>
          </a:r>
          <a:endParaRPr lang="en-US"/>
        </a:p>
      </dgm:t>
    </dgm:pt>
    <dgm:pt modelId="{1BB3F01F-64F8-41C1-94B6-762CF4A84385}" type="parTrans" cxnId="{22AA1F1B-34F8-4805-977B-693B6CDAEAD5}">
      <dgm:prSet/>
      <dgm:spPr/>
      <dgm:t>
        <a:bodyPr/>
        <a:lstStyle/>
        <a:p>
          <a:endParaRPr lang="en-US"/>
        </a:p>
      </dgm:t>
    </dgm:pt>
    <dgm:pt modelId="{4E8FE145-20B2-4721-9110-9CB8B75BA436}" type="sibTrans" cxnId="{22AA1F1B-34F8-4805-977B-693B6CDAEAD5}">
      <dgm:prSet/>
      <dgm:spPr/>
      <dgm:t>
        <a:bodyPr/>
        <a:lstStyle/>
        <a:p>
          <a:endParaRPr lang="en-US"/>
        </a:p>
      </dgm:t>
    </dgm:pt>
    <dgm:pt modelId="{50C7A409-006D-4262-8F16-48778F0FBF13}">
      <dgm:prSet/>
      <dgm:spPr/>
      <dgm:t>
        <a:bodyPr/>
        <a:lstStyle/>
        <a:p>
          <a:pPr rtl="0"/>
          <a:r>
            <a:rPr lang="en-US" b="1" smtClean="0"/>
            <a:t>CSLA checks underlying roles</a:t>
          </a:r>
          <a:endParaRPr lang="en-US"/>
        </a:p>
      </dgm:t>
    </dgm:pt>
    <dgm:pt modelId="{38B2826E-BBD6-4B9B-8C84-89428B144923}" type="parTrans" cxnId="{F852B9E6-050B-40A6-B62B-EB31D10EBB8B}">
      <dgm:prSet/>
      <dgm:spPr/>
      <dgm:t>
        <a:bodyPr/>
        <a:lstStyle/>
        <a:p>
          <a:endParaRPr lang="en-US"/>
        </a:p>
      </dgm:t>
    </dgm:pt>
    <dgm:pt modelId="{1AF177A4-D07D-49A8-8E52-9ED3C5A5557C}" type="sibTrans" cxnId="{F852B9E6-050B-40A6-B62B-EB31D10EBB8B}">
      <dgm:prSet/>
      <dgm:spPr/>
      <dgm:t>
        <a:bodyPr/>
        <a:lstStyle/>
        <a:p>
          <a:endParaRPr lang="en-US"/>
        </a:p>
      </dgm:t>
    </dgm:pt>
    <dgm:pt modelId="{D6639980-34EB-4D5F-AD24-2EA174EBEC2E}">
      <dgm:prSet/>
      <dgm:spPr/>
      <dgm:t>
        <a:bodyPr/>
        <a:lstStyle/>
        <a:p>
          <a:pPr rtl="0"/>
          <a:r>
            <a:rPr lang="en-US" b="1" smtClean="0"/>
            <a:t>Dataportal CRUD and properties can be locked down</a:t>
          </a:r>
          <a:endParaRPr lang="en-US"/>
        </a:p>
      </dgm:t>
    </dgm:pt>
    <dgm:pt modelId="{1BD45770-9069-41B1-95C0-613E0495E52C}" type="parTrans" cxnId="{15067A88-6E1F-44F7-9994-256A2EAB1244}">
      <dgm:prSet/>
      <dgm:spPr/>
      <dgm:t>
        <a:bodyPr/>
        <a:lstStyle/>
        <a:p>
          <a:endParaRPr lang="en-US"/>
        </a:p>
      </dgm:t>
    </dgm:pt>
    <dgm:pt modelId="{6937DA7D-E737-4115-A62F-80247DC0D212}" type="sibTrans" cxnId="{15067A88-6E1F-44F7-9994-256A2EAB1244}">
      <dgm:prSet/>
      <dgm:spPr/>
      <dgm:t>
        <a:bodyPr/>
        <a:lstStyle/>
        <a:p>
          <a:endParaRPr lang="en-US"/>
        </a:p>
      </dgm:t>
    </dgm:pt>
    <dgm:pt modelId="{A0CE2A3C-1B9E-4161-A424-C69F166B4007}">
      <dgm:prSet/>
      <dgm:spPr/>
      <dgm:t>
        <a:bodyPr/>
        <a:lstStyle/>
        <a:p>
          <a:pPr rtl="0"/>
          <a:r>
            <a:rPr lang="en-US" b="1" smtClean="0"/>
            <a:t>Custom authorization rules can be created</a:t>
          </a:r>
          <a:endParaRPr lang="en-US"/>
        </a:p>
      </dgm:t>
    </dgm:pt>
    <dgm:pt modelId="{80A7E5F2-73BA-4D62-B20C-BD293357FC54}" type="parTrans" cxnId="{3A64BF01-D4D3-4A83-96F3-A4727E5939F6}">
      <dgm:prSet/>
      <dgm:spPr/>
      <dgm:t>
        <a:bodyPr/>
        <a:lstStyle/>
        <a:p>
          <a:endParaRPr lang="en-US"/>
        </a:p>
      </dgm:t>
    </dgm:pt>
    <dgm:pt modelId="{C7BF7DA9-4157-4A71-A4EE-7A99A174D8BA}" type="sibTrans" cxnId="{3A64BF01-D4D3-4A83-96F3-A4727E5939F6}">
      <dgm:prSet/>
      <dgm:spPr/>
      <dgm:t>
        <a:bodyPr/>
        <a:lstStyle/>
        <a:p>
          <a:endParaRPr lang="en-US"/>
        </a:p>
      </dgm:t>
    </dgm:pt>
    <dgm:pt modelId="{A0A6CF6B-FCED-4E74-B556-55FE09059110}">
      <dgm:prSet/>
      <dgm:spPr/>
      <dgm:t>
        <a:bodyPr/>
        <a:lstStyle/>
        <a:p>
          <a:pPr rtl="0"/>
          <a:r>
            <a:rPr lang="en-US" b="1" dirty="0" smtClean="0"/>
            <a:t>Inherit from </a:t>
          </a:r>
          <a:r>
            <a:rPr lang="en-US" b="1" dirty="0" err="1" smtClean="0"/>
            <a:t>Csla.Rules.AuthorizationRule</a:t>
          </a:r>
          <a:endParaRPr lang="en-US" dirty="0"/>
        </a:p>
      </dgm:t>
    </dgm:pt>
    <dgm:pt modelId="{72015102-786D-425A-8B82-7F889735A0F3}" type="parTrans" cxnId="{7FBFC556-0024-4CC0-92E8-BA9DF89B4C84}">
      <dgm:prSet/>
      <dgm:spPr/>
      <dgm:t>
        <a:bodyPr/>
        <a:lstStyle/>
        <a:p>
          <a:endParaRPr lang="en-US"/>
        </a:p>
      </dgm:t>
    </dgm:pt>
    <dgm:pt modelId="{108B7DEC-E971-468F-91BF-D4B5316CAEBE}" type="sibTrans" cxnId="{7FBFC556-0024-4CC0-92E8-BA9DF89B4C84}">
      <dgm:prSet/>
      <dgm:spPr/>
      <dgm:t>
        <a:bodyPr/>
        <a:lstStyle/>
        <a:p>
          <a:endParaRPr lang="en-US"/>
        </a:p>
      </dgm:t>
    </dgm:pt>
    <dgm:pt modelId="{6D9CE118-1F75-47E0-8957-C44569641580}" type="pres">
      <dgm:prSet presAssocID="{CA68695D-D35E-46CF-B881-5E1BE80307D9}" presName="linear" presStyleCnt="0">
        <dgm:presLayoutVars>
          <dgm:animLvl val="lvl"/>
          <dgm:resizeHandles val="exact"/>
        </dgm:presLayoutVars>
      </dgm:prSet>
      <dgm:spPr/>
      <dgm:t>
        <a:bodyPr/>
        <a:lstStyle/>
        <a:p>
          <a:endParaRPr lang="en-US"/>
        </a:p>
      </dgm:t>
    </dgm:pt>
    <dgm:pt modelId="{4F26F9C0-8197-4D45-87ED-5A7229B7A6A9}" type="pres">
      <dgm:prSet presAssocID="{927ED092-B08A-4E9D-A222-5056F69D025A}" presName="parentText" presStyleLbl="node1" presStyleIdx="0" presStyleCnt="6">
        <dgm:presLayoutVars>
          <dgm:chMax val="0"/>
          <dgm:bulletEnabled val="1"/>
        </dgm:presLayoutVars>
      </dgm:prSet>
      <dgm:spPr/>
      <dgm:t>
        <a:bodyPr/>
        <a:lstStyle/>
        <a:p>
          <a:endParaRPr lang="en-US"/>
        </a:p>
      </dgm:t>
    </dgm:pt>
    <dgm:pt modelId="{64ACFC93-7525-4728-84C0-AE2430676082}" type="pres">
      <dgm:prSet presAssocID="{BD24066D-428B-4676-A336-C1F832BA9994}" presName="spacer" presStyleCnt="0"/>
      <dgm:spPr/>
    </dgm:pt>
    <dgm:pt modelId="{CA37D5A4-0410-4580-868D-C181663E6943}" type="pres">
      <dgm:prSet presAssocID="{2BC8B97E-EF5A-48ED-BED1-789FF52D5C2B}" presName="parentText" presStyleLbl="node1" presStyleIdx="1" presStyleCnt="6">
        <dgm:presLayoutVars>
          <dgm:chMax val="0"/>
          <dgm:bulletEnabled val="1"/>
        </dgm:presLayoutVars>
      </dgm:prSet>
      <dgm:spPr/>
      <dgm:t>
        <a:bodyPr/>
        <a:lstStyle/>
        <a:p>
          <a:endParaRPr lang="en-US"/>
        </a:p>
      </dgm:t>
    </dgm:pt>
    <dgm:pt modelId="{886167E9-AB5F-4100-A6E7-BB5D61F65F90}" type="pres">
      <dgm:prSet presAssocID="{4E8FE145-20B2-4721-9110-9CB8B75BA436}" presName="spacer" presStyleCnt="0"/>
      <dgm:spPr/>
    </dgm:pt>
    <dgm:pt modelId="{422C2444-05D2-4C86-B25B-0917366F08FE}" type="pres">
      <dgm:prSet presAssocID="{50C7A409-006D-4262-8F16-48778F0FBF13}" presName="parentText" presStyleLbl="node1" presStyleIdx="2" presStyleCnt="6">
        <dgm:presLayoutVars>
          <dgm:chMax val="0"/>
          <dgm:bulletEnabled val="1"/>
        </dgm:presLayoutVars>
      </dgm:prSet>
      <dgm:spPr/>
      <dgm:t>
        <a:bodyPr/>
        <a:lstStyle/>
        <a:p>
          <a:endParaRPr lang="en-US"/>
        </a:p>
      </dgm:t>
    </dgm:pt>
    <dgm:pt modelId="{AA3C8339-A82C-4661-B72C-4A00AA7D82CB}" type="pres">
      <dgm:prSet presAssocID="{1AF177A4-D07D-49A8-8E52-9ED3C5A5557C}" presName="spacer" presStyleCnt="0"/>
      <dgm:spPr/>
    </dgm:pt>
    <dgm:pt modelId="{B9AD4C65-A73A-44D6-9F9C-893DD30D414C}" type="pres">
      <dgm:prSet presAssocID="{D6639980-34EB-4D5F-AD24-2EA174EBEC2E}" presName="parentText" presStyleLbl="node1" presStyleIdx="3" presStyleCnt="6">
        <dgm:presLayoutVars>
          <dgm:chMax val="0"/>
          <dgm:bulletEnabled val="1"/>
        </dgm:presLayoutVars>
      </dgm:prSet>
      <dgm:spPr/>
      <dgm:t>
        <a:bodyPr/>
        <a:lstStyle/>
        <a:p>
          <a:endParaRPr lang="en-US"/>
        </a:p>
      </dgm:t>
    </dgm:pt>
    <dgm:pt modelId="{4F1056D8-0B85-4F19-89B1-904E75E7F283}" type="pres">
      <dgm:prSet presAssocID="{6937DA7D-E737-4115-A62F-80247DC0D212}" presName="spacer" presStyleCnt="0"/>
      <dgm:spPr/>
    </dgm:pt>
    <dgm:pt modelId="{A5994F8F-E12E-4FE2-9EA6-B65AEC9DC275}" type="pres">
      <dgm:prSet presAssocID="{A0CE2A3C-1B9E-4161-A424-C69F166B4007}" presName="parentText" presStyleLbl="node1" presStyleIdx="4" presStyleCnt="6">
        <dgm:presLayoutVars>
          <dgm:chMax val="0"/>
          <dgm:bulletEnabled val="1"/>
        </dgm:presLayoutVars>
      </dgm:prSet>
      <dgm:spPr/>
      <dgm:t>
        <a:bodyPr/>
        <a:lstStyle/>
        <a:p>
          <a:endParaRPr lang="en-US"/>
        </a:p>
      </dgm:t>
    </dgm:pt>
    <dgm:pt modelId="{4AD35393-2F05-4F1E-AAAA-AAEBEF63C320}" type="pres">
      <dgm:prSet presAssocID="{C7BF7DA9-4157-4A71-A4EE-7A99A174D8BA}" presName="spacer" presStyleCnt="0"/>
      <dgm:spPr/>
    </dgm:pt>
    <dgm:pt modelId="{E60BD87B-95DD-496B-8931-A200C5131C2D}" type="pres">
      <dgm:prSet presAssocID="{A0A6CF6B-FCED-4E74-B556-55FE09059110}" presName="parentText" presStyleLbl="node1" presStyleIdx="5" presStyleCnt="6">
        <dgm:presLayoutVars>
          <dgm:chMax val="0"/>
          <dgm:bulletEnabled val="1"/>
        </dgm:presLayoutVars>
      </dgm:prSet>
      <dgm:spPr/>
      <dgm:t>
        <a:bodyPr/>
        <a:lstStyle/>
        <a:p>
          <a:endParaRPr lang="en-US"/>
        </a:p>
      </dgm:t>
    </dgm:pt>
  </dgm:ptLst>
  <dgm:cxnLst>
    <dgm:cxn modelId="{693E9E0A-0698-452B-9E97-D9E492041708}" type="presOf" srcId="{A0A6CF6B-FCED-4E74-B556-55FE09059110}" destId="{E60BD87B-95DD-496B-8931-A200C5131C2D}" srcOrd="0" destOrd="0" presId="urn:microsoft.com/office/officeart/2005/8/layout/vList2"/>
    <dgm:cxn modelId="{15067A88-6E1F-44F7-9994-256A2EAB1244}" srcId="{CA68695D-D35E-46CF-B881-5E1BE80307D9}" destId="{D6639980-34EB-4D5F-AD24-2EA174EBEC2E}" srcOrd="3" destOrd="0" parTransId="{1BD45770-9069-41B1-95C0-613E0495E52C}" sibTransId="{6937DA7D-E737-4115-A62F-80247DC0D212}"/>
    <dgm:cxn modelId="{23323D7B-5A76-4419-9686-B17CC5B02223}" type="presOf" srcId="{CA68695D-D35E-46CF-B881-5E1BE80307D9}" destId="{6D9CE118-1F75-47E0-8957-C44569641580}" srcOrd="0" destOrd="0" presId="urn:microsoft.com/office/officeart/2005/8/layout/vList2"/>
    <dgm:cxn modelId="{F852B9E6-050B-40A6-B62B-EB31D10EBB8B}" srcId="{CA68695D-D35E-46CF-B881-5E1BE80307D9}" destId="{50C7A409-006D-4262-8F16-48778F0FBF13}" srcOrd="2" destOrd="0" parTransId="{38B2826E-BBD6-4B9B-8C84-89428B144923}" sibTransId="{1AF177A4-D07D-49A8-8E52-9ED3C5A5557C}"/>
    <dgm:cxn modelId="{5ED3B41C-15B7-4550-B106-6E130303ED2F}" type="presOf" srcId="{2BC8B97E-EF5A-48ED-BED1-789FF52D5C2B}" destId="{CA37D5A4-0410-4580-868D-C181663E6943}" srcOrd="0" destOrd="0" presId="urn:microsoft.com/office/officeart/2005/8/layout/vList2"/>
    <dgm:cxn modelId="{C8C2630D-23F0-4CEC-9578-F856C31B6D4D}" srcId="{CA68695D-D35E-46CF-B881-5E1BE80307D9}" destId="{927ED092-B08A-4E9D-A222-5056F69D025A}" srcOrd="0" destOrd="0" parTransId="{AAEBA2A0-51DA-4D8A-BC2B-8A3A128FBD76}" sibTransId="{BD24066D-428B-4676-A336-C1F832BA9994}"/>
    <dgm:cxn modelId="{F883E9E9-942F-4641-BE1F-3D974F0B92A0}" type="presOf" srcId="{927ED092-B08A-4E9D-A222-5056F69D025A}" destId="{4F26F9C0-8197-4D45-87ED-5A7229B7A6A9}" srcOrd="0" destOrd="0" presId="urn:microsoft.com/office/officeart/2005/8/layout/vList2"/>
    <dgm:cxn modelId="{3A64BF01-D4D3-4A83-96F3-A4727E5939F6}" srcId="{CA68695D-D35E-46CF-B881-5E1BE80307D9}" destId="{A0CE2A3C-1B9E-4161-A424-C69F166B4007}" srcOrd="4" destOrd="0" parTransId="{80A7E5F2-73BA-4D62-B20C-BD293357FC54}" sibTransId="{C7BF7DA9-4157-4A71-A4EE-7A99A174D8BA}"/>
    <dgm:cxn modelId="{5DFF5406-D1BD-4CC4-BC9B-FA8116EAEC64}" type="presOf" srcId="{D6639980-34EB-4D5F-AD24-2EA174EBEC2E}" destId="{B9AD4C65-A73A-44D6-9F9C-893DD30D414C}" srcOrd="0" destOrd="0" presId="urn:microsoft.com/office/officeart/2005/8/layout/vList2"/>
    <dgm:cxn modelId="{22AA1F1B-34F8-4805-977B-693B6CDAEAD5}" srcId="{CA68695D-D35E-46CF-B881-5E1BE80307D9}" destId="{2BC8B97E-EF5A-48ED-BED1-789FF52D5C2B}" srcOrd="1" destOrd="0" parTransId="{1BB3F01F-64F8-41C1-94B6-762CF4A84385}" sibTransId="{4E8FE145-20B2-4721-9110-9CB8B75BA436}"/>
    <dgm:cxn modelId="{B8FF4A9D-D8B1-42EB-B48E-81DD50809AB9}" type="presOf" srcId="{50C7A409-006D-4262-8F16-48778F0FBF13}" destId="{422C2444-05D2-4C86-B25B-0917366F08FE}" srcOrd="0" destOrd="0" presId="urn:microsoft.com/office/officeart/2005/8/layout/vList2"/>
    <dgm:cxn modelId="{89AC0FD2-8925-48B6-A497-930CD5075C5E}" type="presOf" srcId="{A0CE2A3C-1B9E-4161-A424-C69F166B4007}" destId="{A5994F8F-E12E-4FE2-9EA6-B65AEC9DC275}" srcOrd="0" destOrd="0" presId="urn:microsoft.com/office/officeart/2005/8/layout/vList2"/>
    <dgm:cxn modelId="{7FBFC556-0024-4CC0-92E8-BA9DF89B4C84}" srcId="{CA68695D-D35E-46CF-B881-5E1BE80307D9}" destId="{A0A6CF6B-FCED-4E74-B556-55FE09059110}" srcOrd="5" destOrd="0" parTransId="{72015102-786D-425A-8B82-7F889735A0F3}" sibTransId="{108B7DEC-E971-468F-91BF-D4B5316CAEBE}"/>
    <dgm:cxn modelId="{BC55B417-802C-453E-902F-160B96C4C8C4}" type="presParOf" srcId="{6D9CE118-1F75-47E0-8957-C44569641580}" destId="{4F26F9C0-8197-4D45-87ED-5A7229B7A6A9}" srcOrd="0" destOrd="0" presId="urn:microsoft.com/office/officeart/2005/8/layout/vList2"/>
    <dgm:cxn modelId="{7E618887-78AA-4C44-96E1-2F6BA1708870}" type="presParOf" srcId="{6D9CE118-1F75-47E0-8957-C44569641580}" destId="{64ACFC93-7525-4728-84C0-AE2430676082}" srcOrd="1" destOrd="0" presId="urn:microsoft.com/office/officeart/2005/8/layout/vList2"/>
    <dgm:cxn modelId="{7D29ED11-2C85-4938-8F52-A0AB20B73B7A}" type="presParOf" srcId="{6D9CE118-1F75-47E0-8957-C44569641580}" destId="{CA37D5A4-0410-4580-868D-C181663E6943}" srcOrd="2" destOrd="0" presId="urn:microsoft.com/office/officeart/2005/8/layout/vList2"/>
    <dgm:cxn modelId="{7679E4B8-842B-404F-B5C0-F5243F67D163}" type="presParOf" srcId="{6D9CE118-1F75-47E0-8957-C44569641580}" destId="{886167E9-AB5F-4100-A6E7-BB5D61F65F90}" srcOrd="3" destOrd="0" presId="urn:microsoft.com/office/officeart/2005/8/layout/vList2"/>
    <dgm:cxn modelId="{1D7ACCE1-6128-451F-BE35-325375ACCBC3}" type="presParOf" srcId="{6D9CE118-1F75-47E0-8957-C44569641580}" destId="{422C2444-05D2-4C86-B25B-0917366F08FE}" srcOrd="4" destOrd="0" presId="urn:microsoft.com/office/officeart/2005/8/layout/vList2"/>
    <dgm:cxn modelId="{BE1757E8-0EC9-4674-AA82-1D913CC5E9AC}" type="presParOf" srcId="{6D9CE118-1F75-47E0-8957-C44569641580}" destId="{AA3C8339-A82C-4661-B72C-4A00AA7D82CB}" srcOrd="5" destOrd="0" presId="urn:microsoft.com/office/officeart/2005/8/layout/vList2"/>
    <dgm:cxn modelId="{6255B7DC-CC36-4B03-BBCB-BACB5622A49E}" type="presParOf" srcId="{6D9CE118-1F75-47E0-8957-C44569641580}" destId="{B9AD4C65-A73A-44D6-9F9C-893DD30D414C}" srcOrd="6" destOrd="0" presId="urn:microsoft.com/office/officeart/2005/8/layout/vList2"/>
    <dgm:cxn modelId="{73159326-74F0-44C2-AACA-1F4B7788FF0C}" type="presParOf" srcId="{6D9CE118-1F75-47E0-8957-C44569641580}" destId="{4F1056D8-0B85-4F19-89B1-904E75E7F283}" srcOrd="7" destOrd="0" presId="urn:microsoft.com/office/officeart/2005/8/layout/vList2"/>
    <dgm:cxn modelId="{6D61BA5D-D05F-4C78-870A-376408525CE0}" type="presParOf" srcId="{6D9CE118-1F75-47E0-8957-C44569641580}" destId="{A5994F8F-E12E-4FE2-9EA6-B65AEC9DC275}" srcOrd="8" destOrd="0" presId="urn:microsoft.com/office/officeart/2005/8/layout/vList2"/>
    <dgm:cxn modelId="{B5BA00DB-A72B-49E3-AB4C-5204FDA5BE98}" type="presParOf" srcId="{6D9CE118-1F75-47E0-8957-C44569641580}" destId="{4AD35393-2F05-4F1E-AAAA-AAEBEF63C320}" srcOrd="9" destOrd="0" presId="urn:microsoft.com/office/officeart/2005/8/layout/vList2"/>
    <dgm:cxn modelId="{EE07C17F-0541-4433-99C6-C3F2B99E6FBF}" type="presParOf" srcId="{6D9CE118-1F75-47E0-8957-C44569641580}" destId="{E60BD87B-95DD-496B-8931-A200C5131C2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1D8CF9-7F45-4B74-8051-1590D3FEB4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60992F-279A-4B02-8BDA-EFFFACE96D1B}">
      <dgm:prSet/>
      <dgm:spPr/>
      <dgm:t>
        <a:bodyPr/>
        <a:lstStyle/>
        <a:p>
          <a:pPr rtl="0"/>
          <a:r>
            <a:rPr lang="en-US" b="1" smtClean="0"/>
            <a:t>Silverlight for WP7, WP8</a:t>
          </a:r>
          <a:endParaRPr lang="en-US"/>
        </a:p>
      </dgm:t>
    </dgm:pt>
    <dgm:pt modelId="{70670A93-2194-4287-8314-908CA7E007D9}" type="parTrans" cxnId="{F7FE38AF-F418-45B0-907E-68BF1FE1DEAB}">
      <dgm:prSet/>
      <dgm:spPr/>
      <dgm:t>
        <a:bodyPr/>
        <a:lstStyle/>
        <a:p>
          <a:endParaRPr lang="en-US"/>
        </a:p>
      </dgm:t>
    </dgm:pt>
    <dgm:pt modelId="{A5B76536-E280-4356-9AD5-67543F1ADE1D}" type="sibTrans" cxnId="{F7FE38AF-F418-45B0-907E-68BF1FE1DEAB}">
      <dgm:prSet/>
      <dgm:spPr/>
      <dgm:t>
        <a:bodyPr/>
        <a:lstStyle/>
        <a:p>
          <a:endParaRPr lang="en-US"/>
        </a:p>
      </dgm:t>
    </dgm:pt>
    <dgm:pt modelId="{D0388E53-E089-497E-813D-BF1E7A12D74A}">
      <dgm:prSet/>
      <dgm:spPr/>
      <dgm:t>
        <a:bodyPr/>
        <a:lstStyle/>
        <a:p>
          <a:pPr rtl="0"/>
          <a:r>
            <a:rPr lang="en-US" b="1" smtClean="0"/>
            <a:t>Mono for Android (or Xamarin.Android)</a:t>
          </a:r>
          <a:endParaRPr lang="en-US"/>
        </a:p>
      </dgm:t>
    </dgm:pt>
    <dgm:pt modelId="{18FED751-5A0D-4D8C-82FB-62EDB22797BA}" type="parTrans" cxnId="{A2A10848-4126-4C86-A3B0-15AD6F473D32}">
      <dgm:prSet/>
      <dgm:spPr/>
      <dgm:t>
        <a:bodyPr/>
        <a:lstStyle/>
        <a:p>
          <a:endParaRPr lang="en-US"/>
        </a:p>
      </dgm:t>
    </dgm:pt>
    <dgm:pt modelId="{FBB68016-148B-4A9F-B286-06D7F2C9D1F2}" type="sibTrans" cxnId="{A2A10848-4126-4C86-A3B0-15AD6F473D32}">
      <dgm:prSet/>
      <dgm:spPr/>
      <dgm:t>
        <a:bodyPr/>
        <a:lstStyle/>
        <a:p>
          <a:endParaRPr lang="en-US"/>
        </a:p>
      </dgm:t>
    </dgm:pt>
    <dgm:pt modelId="{3417508A-4BD4-43F1-AA02-07589B495703}">
      <dgm:prSet/>
      <dgm:spPr/>
      <dgm:t>
        <a:bodyPr/>
        <a:lstStyle/>
        <a:p>
          <a:pPr rtl="0"/>
          <a:r>
            <a:rPr lang="en-US" b="1" smtClean="0"/>
            <a:t>MonoTouch for iOS (or Xamarin.iOS)</a:t>
          </a:r>
          <a:endParaRPr lang="en-US"/>
        </a:p>
      </dgm:t>
    </dgm:pt>
    <dgm:pt modelId="{EB3BEDCA-B83C-4D66-8DFD-5A2E6ACC9670}" type="parTrans" cxnId="{090D5CDD-2CC5-463C-80A2-E0152F46E13B}">
      <dgm:prSet/>
      <dgm:spPr/>
      <dgm:t>
        <a:bodyPr/>
        <a:lstStyle/>
        <a:p>
          <a:endParaRPr lang="en-US"/>
        </a:p>
      </dgm:t>
    </dgm:pt>
    <dgm:pt modelId="{A968808F-8773-41D6-960A-F4A452588F30}" type="sibTrans" cxnId="{090D5CDD-2CC5-463C-80A2-E0152F46E13B}">
      <dgm:prSet/>
      <dgm:spPr/>
      <dgm:t>
        <a:bodyPr/>
        <a:lstStyle/>
        <a:p>
          <a:endParaRPr lang="en-US"/>
        </a:p>
      </dgm:t>
    </dgm:pt>
    <dgm:pt modelId="{22F3C592-2C68-4741-9740-CE09B4711450}">
      <dgm:prSet/>
      <dgm:spPr/>
      <dgm:t>
        <a:bodyPr/>
        <a:lstStyle/>
        <a:p>
          <a:pPr rtl="0"/>
          <a:r>
            <a:rPr lang="en-US" b="1" smtClean="0"/>
            <a:t>the WinRT XAML framework for Windows 8 Store apps.</a:t>
          </a:r>
          <a:endParaRPr lang="en-US"/>
        </a:p>
      </dgm:t>
    </dgm:pt>
    <dgm:pt modelId="{CB31DC09-6AF0-48EF-997A-D4D9CF64B998}" type="parTrans" cxnId="{F6416185-A026-44F0-88F1-706948BD4FC0}">
      <dgm:prSet/>
      <dgm:spPr/>
      <dgm:t>
        <a:bodyPr/>
        <a:lstStyle/>
        <a:p>
          <a:endParaRPr lang="en-US"/>
        </a:p>
      </dgm:t>
    </dgm:pt>
    <dgm:pt modelId="{06722814-1FE4-45E3-ACA5-4450AAB9CCC6}" type="sibTrans" cxnId="{F6416185-A026-44F0-88F1-706948BD4FC0}">
      <dgm:prSet/>
      <dgm:spPr/>
      <dgm:t>
        <a:bodyPr/>
        <a:lstStyle/>
        <a:p>
          <a:endParaRPr lang="en-US"/>
        </a:p>
      </dgm:t>
    </dgm:pt>
    <dgm:pt modelId="{DDD8BBC3-CEEB-4F9A-AD79-1303D3A6B66C}">
      <dgm:prSet/>
      <dgm:spPr/>
      <dgm:t>
        <a:bodyPr/>
        <a:lstStyle/>
        <a:p>
          <a:pPr rtl="0"/>
          <a:r>
            <a:rPr lang="en-US" b="1" smtClean="0"/>
            <a:t>WPF</a:t>
          </a:r>
          <a:endParaRPr lang="en-US"/>
        </a:p>
      </dgm:t>
    </dgm:pt>
    <dgm:pt modelId="{38AEF2CF-3E0A-4467-9FE3-7FA22EED1AD0}" type="parTrans" cxnId="{BAACA206-5935-4294-BC7A-32C44D981605}">
      <dgm:prSet/>
      <dgm:spPr/>
      <dgm:t>
        <a:bodyPr/>
        <a:lstStyle/>
        <a:p>
          <a:endParaRPr lang="en-US"/>
        </a:p>
      </dgm:t>
    </dgm:pt>
    <dgm:pt modelId="{F733237F-A38B-4F32-8EA7-1278B23B71F7}" type="sibTrans" cxnId="{BAACA206-5935-4294-BC7A-32C44D981605}">
      <dgm:prSet/>
      <dgm:spPr/>
      <dgm:t>
        <a:bodyPr/>
        <a:lstStyle/>
        <a:p>
          <a:endParaRPr lang="en-US"/>
        </a:p>
      </dgm:t>
    </dgm:pt>
    <dgm:pt modelId="{371801CC-5C45-42BB-B94D-11A6029E61A9}">
      <dgm:prSet/>
      <dgm:spPr/>
      <dgm:t>
        <a:bodyPr/>
        <a:lstStyle/>
        <a:p>
          <a:pPr rtl="0"/>
          <a:r>
            <a:rPr lang="en-US" b="1" smtClean="0"/>
            <a:t>Mono for Mac (or Xamarin.Mac)</a:t>
          </a:r>
          <a:endParaRPr lang="en-US"/>
        </a:p>
      </dgm:t>
    </dgm:pt>
    <dgm:pt modelId="{CACAA59B-BB88-4CC3-AF49-ECA29080F3EA}" type="parTrans" cxnId="{30CA131E-6A93-4F3C-8432-3418A7E9632F}">
      <dgm:prSet/>
      <dgm:spPr/>
      <dgm:t>
        <a:bodyPr/>
        <a:lstStyle/>
        <a:p>
          <a:endParaRPr lang="en-US"/>
        </a:p>
      </dgm:t>
    </dgm:pt>
    <dgm:pt modelId="{4D0C80A5-5204-4348-8A47-7EEE38A85A60}" type="sibTrans" cxnId="{30CA131E-6A93-4F3C-8432-3418A7E9632F}">
      <dgm:prSet/>
      <dgm:spPr/>
      <dgm:t>
        <a:bodyPr/>
        <a:lstStyle/>
        <a:p>
          <a:endParaRPr lang="en-US"/>
        </a:p>
      </dgm:t>
    </dgm:pt>
    <dgm:pt modelId="{4276CD2E-7858-44BE-A9EB-F85EECB264F8}" type="pres">
      <dgm:prSet presAssocID="{B61D8CF9-7F45-4B74-8051-1590D3FEB426}" presName="linear" presStyleCnt="0">
        <dgm:presLayoutVars>
          <dgm:animLvl val="lvl"/>
          <dgm:resizeHandles val="exact"/>
        </dgm:presLayoutVars>
      </dgm:prSet>
      <dgm:spPr/>
    </dgm:pt>
    <dgm:pt modelId="{FC26770A-0BAA-42BB-A73F-472F8B944C36}" type="pres">
      <dgm:prSet presAssocID="{A060992F-279A-4B02-8BDA-EFFFACE96D1B}" presName="parentText" presStyleLbl="node1" presStyleIdx="0" presStyleCnt="6">
        <dgm:presLayoutVars>
          <dgm:chMax val="0"/>
          <dgm:bulletEnabled val="1"/>
        </dgm:presLayoutVars>
      </dgm:prSet>
      <dgm:spPr/>
    </dgm:pt>
    <dgm:pt modelId="{D64918A0-B105-4CB7-A082-9014EF20225A}" type="pres">
      <dgm:prSet presAssocID="{A5B76536-E280-4356-9AD5-67543F1ADE1D}" presName="spacer" presStyleCnt="0"/>
      <dgm:spPr/>
    </dgm:pt>
    <dgm:pt modelId="{68056D43-9E38-46CD-9633-259BB70728D9}" type="pres">
      <dgm:prSet presAssocID="{D0388E53-E089-497E-813D-BF1E7A12D74A}" presName="parentText" presStyleLbl="node1" presStyleIdx="1" presStyleCnt="6">
        <dgm:presLayoutVars>
          <dgm:chMax val="0"/>
          <dgm:bulletEnabled val="1"/>
        </dgm:presLayoutVars>
      </dgm:prSet>
      <dgm:spPr/>
    </dgm:pt>
    <dgm:pt modelId="{0EDA5CE7-7671-4843-A30C-B70A5ABA74B9}" type="pres">
      <dgm:prSet presAssocID="{FBB68016-148B-4A9F-B286-06D7F2C9D1F2}" presName="spacer" presStyleCnt="0"/>
      <dgm:spPr/>
    </dgm:pt>
    <dgm:pt modelId="{19852EF5-2AB3-4E72-8E13-2E9736A23194}" type="pres">
      <dgm:prSet presAssocID="{3417508A-4BD4-43F1-AA02-07589B495703}" presName="parentText" presStyleLbl="node1" presStyleIdx="2" presStyleCnt="6">
        <dgm:presLayoutVars>
          <dgm:chMax val="0"/>
          <dgm:bulletEnabled val="1"/>
        </dgm:presLayoutVars>
      </dgm:prSet>
      <dgm:spPr/>
    </dgm:pt>
    <dgm:pt modelId="{B19F5A74-4543-402E-83A1-A11E5B0B18BB}" type="pres">
      <dgm:prSet presAssocID="{A968808F-8773-41D6-960A-F4A452588F30}" presName="spacer" presStyleCnt="0"/>
      <dgm:spPr/>
    </dgm:pt>
    <dgm:pt modelId="{7FF5A01C-07EA-4762-9C9B-60762E1DBC76}" type="pres">
      <dgm:prSet presAssocID="{22F3C592-2C68-4741-9740-CE09B4711450}" presName="parentText" presStyleLbl="node1" presStyleIdx="3" presStyleCnt="6">
        <dgm:presLayoutVars>
          <dgm:chMax val="0"/>
          <dgm:bulletEnabled val="1"/>
        </dgm:presLayoutVars>
      </dgm:prSet>
      <dgm:spPr/>
    </dgm:pt>
    <dgm:pt modelId="{442E3110-BBA5-4B22-AF0D-2C4B28C5324A}" type="pres">
      <dgm:prSet presAssocID="{06722814-1FE4-45E3-ACA5-4450AAB9CCC6}" presName="spacer" presStyleCnt="0"/>
      <dgm:spPr/>
    </dgm:pt>
    <dgm:pt modelId="{0D8A0EA4-DA1B-4D38-B6AC-C951B20BC3CA}" type="pres">
      <dgm:prSet presAssocID="{DDD8BBC3-CEEB-4F9A-AD79-1303D3A6B66C}" presName="parentText" presStyleLbl="node1" presStyleIdx="4" presStyleCnt="6">
        <dgm:presLayoutVars>
          <dgm:chMax val="0"/>
          <dgm:bulletEnabled val="1"/>
        </dgm:presLayoutVars>
      </dgm:prSet>
      <dgm:spPr/>
    </dgm:pt>
    <dgm:pt modelId="{A1F1C0E4-9FF0-4CAA-A9BF-8749B71EFFA4}" type="pres">
      <dgm:prSet presAssocID="{F733237F-A38B-4F32-8EA7-1278B23B71F7}" presName="spacer" presStyleCnt="0"/>
      <dgm:spPr/>
    </dgm:pt>
    <dgm:pt modelId="{ACFB592C-595C-416E-9977-1F2D21A5D844}" type="pres">
      <dgm:prSet presAssocID="{371801CC-5C45-42BB-B94D-11A6029E61A9}" presName="parentText" presStyleLbl="node1" presStyleIdx="5" presStyleCnt="6">
        <dgm:presLayoutVars>
          <dgm:chMax val="0"/>
          <dgm:bulletEnabled val="1"/>
        </dgm:presLayoutVars>
      </dgm:prSet>
      <dgm:spPr/>
    </dgm:pt>
  </dgm:ptLst>
  <dgm:cxnLst>
    <dgm:cxn modelId="{BAACA206-5935-4294-BC7A-32C44D981605}" srcId="{B61D8CF9-7F45-4B74-8051-1590D3FEB426}" destId="{DDD8BBC3-CEEB-4F9A-AD79-1303D3A6B66C}" srcOrd="4" destOrd="0" parTransId="{38AEF2CF-3E0A-4467-9FE3-7FA22EED1AD0}" sibTransId="{F733237F-A38B-4F32-8EA7-1278B23B71F7}"/>
    <dgm:cxn modelId="{DB64C648-479E-4A68-B7B7-34F39EDA2D45}" type="presOf" srcId="{22F3C592-2C68-4741-9740-CE09B4711450}" destId="{7FF5A01C-07EA-4762-9C9B-60762E1DBC76}" srcOrd="0" destOrd="0" presId="urn:microsoft.com/office/officeart/2005/8/layout/vList2"/>
    <dgm:cxn modelId="{9845DCDF-22DE-4529-BB81-F6E1ADBCAED9}" type="presOf" srcId="{D0388E53-E089-497E-813D-BF1E7A12D74A}" destId="{68056D43-9E38-46CD-9633-259BB70728D9}" srcOrd="0" destOrd="0" presId="urn:microsoft.com/office/officeart/2005/8/layout/vList2"/>
    <dgm:cxn modelId="{A2A10848-4126-4C86-A3B0-15AD6F473D32}" srcId="{B61D8CF9-7F45-4B74-8051-1590D3FEB426}" destId="{D0388E53-E089-497E-813D-BF1E7A12D74A}" srcOrd="1" destOrd="0" parTransId="{18FED751-5A0D-4D8C-82FB-62EDB22797BA}" sibTransId="{FBB68016-148B-4A9F-B286-06D7F2C9D1F2}"/>
    <dgm:cxn modelId="{F7FE38AF-F418-45B0-907E-68BF1FE1DEAB}" srcId="{B61D8CF9-7F45-4B74-8051-1590D3FEB426}" destId="{A060992F-279A-4B02-8BDA-EFFFACE96D1B}" srcOrd="0" destOrd="0" parTransId="{70670A93-2194-4287-8314-908CA7E007D9}" sibTransId="{A5B76536-E280-4356-9AD5-67543F1ADE1D}"/>
    <dgm:cxn modelId="{D747E1DA-E0B6-4C1B-96E2-3BFCF7EF7298}" type="presOf" srcId="{A060992F-279A-4B02-8BDA-EFFFACE96D1B}" destId="{FC26770A-0BAA-42BB-A73F-472F8B944C36}" srcOrd="0" destOrd="0" presId="urn:microsoft.com/office/officeart/2005/8/layout/vList2"/>
    <dgm:cxn modelId="{C04A04BD-B6CF-4A01-866F-CD437AD25241}" type="presOf" srcId="{DDD8BBC3-CEEB-4F9A-AD79-1303D3A6B66C}" destId="{0D8A0EA4-DA1B-4D38-B6AC-C951B20BC3CA}" srcOrd="0" destOrd="0" presId="urn:microsoft.com/office/officeart/2005/8/layout/vList2"/>
    <dgm:cxn modelId="{090D5CDD-2CC5-463C-80A2-E0152F46E13B}" srcId="{B61D8CF9-7F45-4B74-8051-1590D3FEB426}" destId="{3417508A-4BD4-43F1-AA02-07589B495703}" srcOrd="2" destOrd="0" parTransId="{EB3BEDCA-B83C-4D66-8DFD-5A2E6ACC9670}" sibTransId="{A968808F-8773-41D6-960A-F4A452588F30}"/>
    <dgm:cxn modelId="{0AEC35F9-D8DA-4B29-9296-C3AC6E6AC6AF}" type="presOf" srcId="{371801CC-5C45-42BB-B94D-11A6029E61A9}" destId="{ACFB592C-595C-416E-9977-1F2D21A5D844}" srcOrd="0" destOrd="0" presId="urn:microsoft.com/office/officeart/2005/8/layout/vList2"/>
    <dgm:cxn modelId="{28225249-A2EB-44FF-BD8B-618453EA9701}" type="presOf" srcId="{B61D8CF9-7F45-4B74-8051-1590D3FEB426}" destId="{4276CD2E-7858-44BE-A9EB-F85EECB264F8}" srcOrd="0" destOrd="0" presId="urn:microsoft.com/office/officeart/2005/8/layout/vList2"/>
    <dgm:cxn modelId="{2BA41132-74D8-43F8-B0AB-9939DFD9A261}" type="presOf" srcId="{3417508A-4BD4-43F1-AA02-07589B495703}" destId="{19852EF5-2AB3-4E72-8E13-2E9736A23194}" srcOrd="0" destOrd="0" presId="urn:microsoft.com/office/officeart/2005/8/layout/vList2"/>
    <dgm:cxn modelId="{30CA131E-6A93-4F3C-8432-3418A7E9632F}" srcId="{B61D8CF9-7F45-4B74-8051-1590D3FEB426}" destId="{371801CC-5C45-42BB-B94D-11A6029E61A9}" srcOrd="5" destOrd="0" parTransId="{CACAA59B-BB88-4CC3-AF49-ECA29080F3EA}" sibTransId="{4D0C80A5-5204-4348-8A47-7EEE38A85A60}"/>
    <dgm:cxn modelId="{F6416185-A026-44F0-88F1-706948BD4FC0}" srcId="{B61D8CF9-7F45-4B74-8051-1590D3FEB426}" destId="{22F3C592-2C68-4741-9740-CE09B4711450}" srcOrd="3" destOrd="0" parTransId="{CB31DC09-6AF0-48EF-997A-D4D9CF64B998}" sibTransId="{06722814-1FE4-45E3-ACA5-4450AAB9CCC6}"/>
    <dgm:cxn modelId="{A3AB5F60-E5C5-4369-9D88-4A448E8EA126}" type="presParOf" srcId="{4276CD2E-7858-44BE-A9EB-F85EECB264F8}" destId="{FC26770A-0BAA-42BB-A73F-472F8B944C36}" srcOrd="0" destOrd="0" presId="urn:microsoft.com/office/officeart/2005/8/layout/vList2"/>
    <dgm:cxn modelId="{2FDD45B6-9DBB-4004-AFE0-F35B10AD14F8}" type="presParOf" srcId="{4276CD2E-7858-44BE-A9EB-F85EECB264F8}" destId="{D64918A0-B105-4CB7-A082-9014EF20225A}" srcOrd="1" destOrd="0" presId="urn:microsoft.com/office/officeart/2005/8/layout/vList2"/>
    <dgm:cxn modelId="{68C4C1D7-2C55-4157-BC5A-A20E407242CD}" type="presParOf" srcId="{4276CD2E-7858-44BE-A9EB-F85EECB264F8}" destId="{68056D43-9E38-46CD-9633-259BB70728D9}" srcOrd="2" destOrd="0" presId="urn:microsoft.com/office/officeart/2005/8/layout/vList2"/>
    <dgm:cxn modelId="{9EB2D79B-1068-4C27-86AB-51E3FDEE8E40}" type="presParOf" srcId="{4276CD2E-7858-44BE-A9EB-F85EECB264F8}" destId="{0EDA5CE7-7671-4843-A30C-B70A5ABA74B9}" srcOrd="3" destOrd="0" presId="urn:microsoft.com/office/officeart/2005/8/layout/vList2"/>
    <dgm:cxn modelId="{8750F8FE-72A6-40A5-8068-ECF3CCE08C3E}" type="presParOf" srcId="{4276CD2E-7858-44BE-A9EB-F85EECB264F8}" destId="{19852EF5-2AB3-4E72-8E13-2E9736A23194}" srcOrd="4" destOrd="0" presId="urn:microsoft.com/office/officeart/2005/8/layout/vList2"/>
    <dgm:cxn modelId="{7F2ECABE-5EED-46EF-9F55-D08655F01FE9}" type="presParOf" srcId="{4276CD2E-7858-44BE-A9EB-F85EECB264F8}" destId="{B19F5A74-4543-402E-83A1-A11E5B0B18BB}" srcOrd="5" destOrd="0" presId="urn:microsoft.com/office/officeart/2005/8/layout/vList2"/>
    <dgm:cxn modelId="{4D2EBADA-0415-4F69-991E-ACB1CBA47BFC}" type="presParOf" srcId="{4276CD2E-7858-44BE-A9EB-F85EECB264F8}" destId="{7FF5A01C-07EA-4762-9C9B-60762E1DBC76}" srcOrd="6" destOrd="0" presId="urn:microsoft.com/office/officeart/2005/8/layout/vList2"/>
    <dgm:cxn modelId="{44EAC62B-3C04-43DD-A05D-02FBB73B481A}" type="presParOf" srcId="{4276CD2E-7858-44BE-A9EB-F85EECB264F8}" destId="{442E3110-BBA5-4B22-AF0D-2C4B28C5324A}" srcOrd="7" destOrd="0" presId="urn:microsoft.com/office/officeart/2005/8/layout/vList2"/>
    <dgm:cxn modelId="{6AA881A3-C944-4F1B-9652-AF74DFBA7A76}" type="presParOf" srcId="{4276CD2E-7858-44BE-A9EB-F85EECB264F8}" destId="{0D8A0EA4-DA1B-4D38-B6AC-C951B20BC3CA}" srcOrd="8" destOrd="0" presId="urn:microsoft.com/office/officeart/2005/8/layout/vList2"/>
    <dgm:cxn modelId="{CCE9BC1C-A6A1-452E-99CD-BAFEF964839E}" type="presParOf" srcId="{4276CD2E-7858-44BE-A9EB-F85EECB264F8}" destId="{A1F1C0E4-9FF0-4CAA-A9BF-8749B71EFFA4}" srcOrd="9" destOrd="0" presId="urn:microsoft.com/office/officeart/2005/8/layout/vList2"/>
    <dgm:cxn modelId="{7813821B-31D6-430B-9DE9-EE005BE0F7E4}" type="presParOf" srcId="{4276CD2E-7858-44BE-A9EB-F85EECB264F8}" destId="{ACFB592C-595C-416E-9977-1F2D21A5D84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2D74FA-9EB8-4000-AADA-3CBA476519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E503F5-6E8A-482D-9270-9E2AE2EF8E3B}">
      <dgm:prSet/>
      <dgm:spPr/>
      <dgm:t>
        <a:bodyPr/>
        <a:lstStyle/>
        <a:p>
          <a:pPr rtl="0"/>
          <a:r>
            <a:rPr lang="en-US" b="1" smtClean="0"/>
            <a:t>Constructor – Uses Dependency Injection</a:t>
          </a:r>
          <a:endParaRPr lang="en-US"/>
        </a:p>
      </dgm:t>
    </dgm:pt>
    <dgm:pt modelId="{DDDF233A-EA90-4E42-BC58-F7507BAEF3F3}" type="parTrans" cxnId="{4E23A3A1-66C9-4056-93F6-396F6BCDC3FF}">
      <dgm:prSet/>
      <dgm:spPr/>
      <dgm:t>
        <a:bodyPr/>
        <a:lstStyle/>
        <a:p>
          <a:endParaRPr lang="en-US"/>
        </a:p>
      </dgm:t>
    </dgm:pt>
    <dgm:pt modelId="{294E7FB7-5D52-44F5-AC55-E19DFBC8C697}" type="sibTrans" cxnId="{4E23A3A1-66C9-4056-93F6-396F6BCDC3FF}">
      <dgm:prSet/>
      <dgm:spPr/>
      <dgm:t>
        <a:bodyPr/>
        <a:lstStyle/>
        <a:p>
          <a:endParaRPr lang="en-US"/>
        </a:p>
      </dgm:t>
    </dgm:pt>
    <dgm:pt modelId="{A4703656-A1B2-4210-8D85-5B15A5D6D918}">
      <dgm:prSet/>
      <dgm:spPr/>
      <dgm:t>
        <a:bodyPr/>
        <a:lstStyle/>
        <a:p>
          <a:pPr rtl="0"/>
          <a:r>
            <a:rPr lang="en-US" b="1" dirty="0" err="1" smtClean="0"/>
            <a:t>Init</a:t>
          </a:r>
          <a:r>
            <a:rPr lang="en-US" b="1" dirty="0" smtClean="0"/>
            <a:t>() – Parameters passed</a:t>
          </a:r>
          <a:endParaRPr lang="en-US" dirty="0"/>
        </a:p>
      </dgm:t>
    </dgm:pt>
    <dgm:pt modelId="{A4BE6BA7-3814-4BFF-A261-28964C4F9B90}" type="parTrans" cxnId="{8A531E24-08CA-4BE3-8492-4CF3C76BD3AA}">
      <dgm:prSet/>
      <dgm:spPr/>
      <dgm:t>
        <a:bodyPr/>
        <a:lstStyle/>
        <a:p>
          <a:endParaRPr lang="en-US"/>
        </a:p>
      </dgm:t>
    </dgm:pt>
    <dgm:pt modelId="{868413A9-0818-413D-8E16-DD551F97432E}" type="sibTrans" cxnId="{8A531E24-08CA-4BE3-8492-4CF3C76BD3AA}">
      <dgm:prSet/>
      <dgm:spPr/>
      <dgm:t>
        <a:bodyPr/>
        <a:lstStyle/>
        <a:p>
          <a:endParaRPr lang="en-US"/>
        </a:p>
      </dgm:t>
    </dgm:pt>
    <dgm:pt modelId="{6462EB4A-C8E7-4460-96FD-139A1370449E}">
      <dgm:prSet/>
      <dgm:spPr/>
      <dgm:t>
        <a:bodyPr/>
        <a:lstStyle/>
        <a:p>
          <a:pPr rtl="0"/>
          <a:r>
            <a:rPr lang="en-US" b="1" dirty="0" err="1" smtClean="0"/>
            <a:t>ReloadState</a:t>
          </a:r>
          <a:r>
            <a:rPr lang="en-US" b="1" dirty="0" smtClean="0"/>
            <a:t>() – rehydration and tombstoning</a:t>
          </a:r>
          <a:endParaRPr lang="en-US" dirty="0"/>
        </a:p>
      </dgm:t>
    </dgm:pt>
    <dgm:pt modelId="{EFDB4617-EEE0-42CB-B3B6-8D8FB1A06F06}" type="parTrans" cxnId="{9177136F-7283-4727-8021-9210CD760A7C}">
      <dgm:prSet/>
      <dgm:spPr/>
      <dgm:t>
        <a:bodyPr/>
        <a:lstStyle/>
        <a:p>
          <a:endParaRPr lang="en-US"/>
        </a:p>
      </dgm:t>
    </dgm:pt>
    <dgm:pt modelId="{8EB3B4D7-1A22-4741-9110-C3A2111EB7B8}" type="sibTrans" cxnId="{9177136F-7283-4727-8021-9210CD760A7C}">
      <dgm:prSet/>
      <dgm:spPr/>
      <dgm:t>
        <a:bodyPr/>
        <a:lstStyle/>
        <a:p>
          <a:endParaRPr lang="en-US"/>
        </a:p>
      </dgm:t>
    </dgm:pt>
    <dgm:pt modelId="{DC27468B-74B1-4340-AB8B-44084716EAC4}">
      <dgm:prSet/>
      <dgm:spPr/>
      <dgm:t>
        <a:bodyPr/>
        <a:lstStyle/>
        <a:p>
          <a:pPr rtl="0"/>
          <a:r>
            <a:rPr lang="en-US" b="1" smtClean="0"/>
            <a:t>Start() – Final item called</a:t>
          </a:r>
          <a:endParaRPr lang="en-US"/>
        </a:p>
      </dgm:t>
    </dgm:pt>
    <dgm:pt modelId="{7B0387DA-1D86-458C-97E2-EC2473E570EC}" type="parTrans" cxnId="{02458635-9896-4D60-9E24-36337F8C12AA}">
      <dgm:prSet/>
      <dgm:spPr/>
      <dgm:t>
        <a:bodyPr/>
        <a:lstStyle/>
        <a:p>
          <a:endParaRPr lang="en-US"/>
        </a:p>
      </dgm:t>
    </dgm:pt>
    <dgm:pt modelId="{C407BD94-7A86-48BA-9594-4DA29A1C9179}" type="sibTrans" cxnId="{02458635-9896-4D60-9E24-36337F8C12AA}">
      <dgm:prSet/>
      <dgm:spPr/>
      <dgm:t>
        <a:bodyPr/>
        <a:lstStyle/>
        <a:p>
          <a:endParaRPr lang="en-US"/>
        </a:p>
      </dgm:t>
    </dgm:pt>
    <dgm:pt modelId="{87728F7D-7194-46D1-AF90-4BBD93FB2707}">
      <dgm:prSet/>
      <dgm:spPr/>
      <dgm:t>
        <a:bodyPr/>
        <a:lstStyle/>
        <a:p>
          <a:pPr rtl="0"/>
          <a:r>
            <a:rPr lang="en-US" dirty="0" smtClean="0"/>
            <a:t>Simple type parameters</a:t>
          </a:r>
          <a:endParaRPr lang="en-US" dirty="0"/>
        </a:p>
      </dgm:t>
    </dgm:pt>
    <dgm:pt modelId="{666D934B-3F1A-4FE9-BEFF-CD04E121254C}" type="parTrans" cxnId="{27FEABFB-B643-457D-B1B8-1D96FA3D7895}">
      <dgm:prSet/>
      <dgm:spPr/>
      <dgm:t>
        <a:bodyPr/>
        <a:lstStyle/>
        <a:p>
          <a:endParaRPr lang="en-US"/>
        </a:p>
      </dgm:t>
    </dgm:pt>
    <dgm:pt modelId="{F591A119-7FD9-49C7-AB97-EC64B7B28A99}" type="sibTrans" cxnId="{27FEABFB-B643-457D-B1B8-1D96FA3D7895}">
      <dgm:prSet/>
      <dgm:spPr/>
      <dgm:t>
        <a:bodyPr/>
        <a:lstStyle/>
        <a:p>
          <a:endParaRPr lang="en-US"/>
        </a:p>
      </dgm:t>
    </dgm:pt>
    <dgm:pt modelId="{62FFDA98-6270-41B5-85E1-CAF5CB70BCF8}">
      <dgm:prSet/>
      <dgm:spPr/>
      <dgm:t>
        <a:bodyPr/>
        <a:lstStyle/>
        <a:p>
          <a:pPr rtl="0"/>
          <a:r>
            <a:rPr lang="en-US" dirty="0" smtClean="0"/>
            <a:t>Single object with simple type properties</a:t>
          </a:r>
          <a:endParaRPr lang="en-US" dirty="0"/>
        </a:p>
      </dgm:t>
    </dgm:pt>
    <dgm:pt modelId="{74A7213D-718E-478F-8A2D-B5E3969D5636}" type="parTrans" cxnId="{13B7F6E4-EE0E-4811-9867-812579344161}">
      <dgm:prSet/>
      <dgm:spPr/>
      <dgm:t>
        <a:bodyPr/>
        <a:lstStyle/>
        <a:p>
          <a:endParaRPr lang="en-US"/>
        </a:p>
      </dgm:t>
    </dgm:pt>
    <dgm:pt modelId="{5A3410B0-863A-434B-8028-B3822ED07901}" type="sibTrans" cxnId="{13B7F6E4-EE0E-4811-9867-812579344161}">
      <dgm:prSet/>
      <dgm:spPr/>
      <dgm:t>
        <a:bodyPr/>
        <a:lstStyle/>
        <a:p>
          <a:endParaRPr lang="en-US"/>
        </a:p>
      </dgm:t>
    </dgm:pt>
    <dgm:pt modelId="{6369B128-6684-4FA7-97C6-CDB329950721}">
      <dgm:prSet/>
      <dgm:spPr/>
      <dgm:t>
        <a:bodyPr/>
        <a:lstStyle/>
        <a:p>
          <a:pPr rtl="0"/>
          <a:r>
            <a:rPr lang="en-US" dirty="0" err="1" smtClean="0"/>
            <a:t>InitFromBundle</a:t>
          </a:r>
          <a:r>
            <a:rPr lang="en-US" dirty="0" smtClean="0"/>
            <a:t> using </a:t>
          </a:r>
          <a:r>
            <a:rPr lang="en-US" dirty="0" err="1" smtClean="0"/>
            <a:t>IMvxBundle</a:t>
          </a:r>
          <a:endParaRPr lang="en-US" dirty="0"/>
        </a:p>
      </dgm:t>
    </dgm:pt>
    <dgm:pt modelId="{EDC62C4D-15A1-4425-A9EE-24BB84C91743}" type="parTrans" cxnId="{37A9A30B-06BB-48C9-8950-88D35DADD815}">
      <dgm:prSet/>
      <dgm:spPr/>
      <dgm:t>
        <a:bodyPr/>
        <a:lstStyle/>
        <a:p>
          <a:endParaRPr lang="en-US"/>
        </a:p>
      </dgm:t>
    </dgm:pt>
    <dgm:pt modelId="{5812F828-0255-4AFA-9E32-D70E5FDEA37E}" type="sibTrans" cxnId="{37A9A30B-06BB-48C9-8950-88D35DADD815}">
      <dgm:prSet/>
      <dgm:spPr/>
      <dgm:t>
        <a:bodyPr/>
        <a:lstStyle/>
        <a:p>
          <a:endParaRPr lang="en-US"/>
        </a:p>
      </dgm:t>
    </dgm:pt>
    <dgm:pt modelId="{54ADC84C-6995-4650-80B1-F6743CAB2AB3}" type="pres">
      <dgm:prSet presAssocID="{642D74FA-9EB8-4000-AADA-3CBA476519F0}" presName="linear" presStyleCnt="0">
        <dgm:presLayoutVars>
          <dgm:animLvl val="lvl"/>
          <dgm:resizeHandles val="exact"/>
        </dgm:presLayoutVars>
      </dgm:prSet>
      <dgm:spPr/>
    </dgm:pt>
    <dgm:pt modelId="{A86C6E02-9FEE-493D-9775-B1931B182AD8}" type="pres">
      <dgm:prSet presAssocID="{A3E503F5-6E8A-482D-9270-9E2AE2EF8E3B}" presName="parentText" presStyleLbl="node1" presStyleIdx="0" presStyleCnt="4">
        <dgm:presLayoutVars>
          <dgm:chMax val="0"/>
          <dgm:bulletEnabled val="1"/>
        </dgm:presLayoutVars>
      </dgm:prSet>
      <dgm:spPr/>
    </dgm:pt>
    <dgm:pt modelId="{62C76324-E0D8-40BE-BBFA-9AC176287C84}" type="pres">
      <dgm:prSet presAssocID="{294E7FB7-5D52-44F5-AC55-E19DFBC8C697}" presName="spacer" presStyleCnt="0"/>
      <dgm:spPr/>
    </dgm:pt>
    <dgm:pt modelId="{96370E93-FD21-45C1-9D47-1BDE7395572A}" type="pres">
      <dgm:prSet presAssocID="{A4703656-A1B2-4210-8D85-5B15A5D6D918}" presName="parentText" presStyleLbl="node1" presStyleIdx="1" presStyleCnt="4">
        <dgm:presLayoutVars>
          <dgm:chMax val="0"/>
          <dgm:bulletEnabled val="1"/>
        </dgm:presLayoutVars>
      </dgm:prSet>
      <dgm:spPr/>
      <dgm:t>
        <a:bodyPr/>
        <a:lstStyle/>
        <a:p>
          <a:endParaRPr lang="en-US"/>
        </a:p>
      </dgm:t>
    </dgm:pt>
    <dgm:pt modelId="{193CBDE5-E81A-4AC2-A6B6-E4871D942D35}" type="pres">
      <dgm:prSet presAssocID="{A4703656-A1B2-4210-8D85-5B15A5D6D918}" presName="childText" presStyleLbl="revTx" presStyleIdx="0" presStyleCnt="1">
        <dgm:presLayoutVars>
          <dgm:bulletEnabled val="1"/>
        </dgm:presLayoutVars>
      </dgm:prSet>
      <dgm:spPr/>
      <dgm:t>
        <a:bodyPr/>
        <a:lstStyle/>
        <a:p>
          <a:endParaRPr lang="en-US"/>
        </a:p>
      </dgm:t>
    </dgm:pt>
    <dgm:pt modelId="{A4316002-5D63-4249-A3FE-D09D344B8C2B}" type="pres">
      <dgm:prSet presAssocID="{6462EB4A-C8E7-4460-96FD-139A1370449E}" presName="parentText" presStyleLbl="node1" presStyleIdx="2" presStyleCnt="4">
        <dgm:presLayoutVars>
          <dgm:chMax val="0"/>
          <dgm:bulletEnabled val="1"/>
        </dgm:presLayoutVars>
      </dgm:prSet>
      <dgm:spPr/>
    </dgm:pt>
    <dgm:pt modelId="{939D6EEE-1C41-4D34-A685-6396758D005B}" type="pres">
      <dgm:prSet presAssocID="{8EB3B4D7-1A22-4741-9110-C3A2111EB7B8}" presName="spacer" presStyleCnt="0"/>
      <dgm:spPr/>
    </dgm:pt>
    <dgm:pt modelId="{488B91D8-E13D-4BC1-B404-678A1B9277A7}" type="pres">
      <dgm:prSet presAssocID="{DC27468B-74B1-4340-AB8B-44084716EAC4}" presName="parentText" presStyleLbl="node1" presStyleIdx="3" presStyleCnt="4">
        <dgm:presLayoutVars>
          <dgm:chMax val="0"/>
          <dgm:bulletEnabled val="1"/>
        </dgm:presLayoutVars>
      </dgm:prSet>
      <dgm:spPr/>
    </dgm:pt>
  </dgm:ptLst>
  <dgm:cxnLst>
    <dgm:cxn modelId="{5965F8B0-7220-4F6F-A41C-15C524DA0ADF}" type="presOf" srcId="{6369B128-6684-4FA7-97C6-CDB329950721}" destId="{193CBDE5-E81A-4AC2-A6B6-E4871D942D35}" srcOrd="0" destOrd="2" presId="urn:microsoft.com/office/officeart/2005/8/layout/vList2"/>
    <dgm:cxn modelId="{A5EF0E72-C869-435E-BA48-C66C7C53E976}" type="presOf" srcId="{DC27468B-74B1-4340-AB8B-44084716EAC4}" destId="{488B91D8-E13D-4BC1-B404-678A1B9277A7}" srcOrd="0" destOrd="0" presId="urn:microsoft.com/office/officeart/2005/8/layout/vList2"/>
    <dgm:cxn modelId="{07B19F86-4BAE-4B52-93AC-94E14460D07B}" type="presOf" srcId="{87728F7D-7194-46D1-AF90-4BBD93FB2707}" destId="{193CBDE5-E81A-4AC2-A6B6-E4871D942D35}" srcOrd="0" destOrd="0" presId="urn:microsoft.com/office/officeart/2005/8/layout/vList2"/>
    <dgm:cxn modelId="{8D7CAC3C-AB8A-4E98-8CA7-49B4D092A1A4}" type="presOf" srcId="{A4703656-A1B2-4210-8D85-5B15A5D6D918}" destId="{96370E93-FD21-45C1-9D47-1BDE7395572A}" srcOrd="0" destOrd="0" presId="urn:microsoft.com/office/officeart/2005/8/layout/vList2"/>
    <dgm:cxn modelId="{9177136F-7283-4727-8021-9210CD760A7C}" srcId="{642D74FA-9EB8-4000-AADA-3CBA476519F0}" destId="{6462EB4A-C8E7-4460-96FD-139A1370449E}" srcOrd="2" destOrd="0" parTransId="{EFDB4617-EEE0-42CB-B3B6-8D8FB1A06F06}" sibTransId="{8EB3B4D7-1A22-4741-9110-C3A2111EB7B8}"/>
    <dgm:cxn modelId="{02458635-9896-4D60-9E24-36337F8C12AA}" srcId="{642D74FA-9EB8-4000-AADA-3CBA476519F0}" destId="{DC27468B-74B1-4340-AB8B-44084716EAC4}" srcOrd="3" destOrd="0" parTransId="{7B0387DA-1D86-458C-97E2-EC2473E570EC}" sibTransId="{C407BD94-7A86-48BA-9594-4DA29A1C9179}"/>
    <dgm:cxn modelId="{95540892-7C82-47C5-A84B-CDD9D9F82FA7}" type="presOf" srcId="{A3E503F5-6E8A-482D-9270-9E2AE2EF8E3B}" destId="{A86C6E02-9FEE-493D-9775-B1931B182AD8}" srcOrd="0" destOrd="0" presId="urn:microsoft.com/office/officeart/2005/8/layout/vList2"/>
    <dgm:cxn modelId="{27FEABFB-B643-457D-B1B8-1D96FA3D7895}" srcId="{A4703656-A1B2-4210-8D85-5B15A5D6D918}" destId="{87728F7D-7194-46D1-AF90-4BBD93FB2707}" srcOrd="0" destOrd="0" parTransId="{666D934B-3F1A-4FE9-BEFF-CD04E121254C}" sibTransId="{F591A119-7FD9-49C7-AB97-EC64B7B28A99}"/>
    <dgm:cxn modelId="{37A9A30B-06BB-48C9-8950-88D35DADD815}" srcId="{A4703656-A1B2-4210-8D85-5B15A5D6D918}" destId="{6369B128-6684-4FA7-97C6-CDB329950721}" srcOrd="2" destOrd="0" parTransId="{EDC62C4D-15A1-4425-A9EE-24BB84C91743}" sibTransId="{5812F828-0255-4AFA-9E32-D70E5FDEA37E}"/>
    <dgm:cxn modelId="{A04CA26F-AA63-4CE6-A611-5E285BA4B710}" type="presOf" srcId="{642D74FA-9EB8-4000-AADA-3CBA476519F0}" destId="{54ADC84C-6995-4650-80B1-F6743CAB2AB3}" srcOrd="0" destOrd="0" presId="urn:microsoft.com/office/officeart/2005/8/layout/vList2"/>
    <dgm:cxn modelId="{4E23A3A1-66C9-4056-93F6-396F6BCDC3FF}" srcId="{642D74FA-9EB8-4000-AADA-3CBA476519F0}" destId="{A3E503F5-6E8A-482D-9270-9E2AE2EF8E3B}" srcOrd="0" destOrd="0" parTransId="{DDDF233A-EA90-4E42-BC58-F7507BAEF3F3}" sibTransId="{294E7FB7-5D52-44F5-AC55-E19DFBC8C697}"/>
    <dgm:cxn modelId="{F28EA95C-AA0D-4E49-B7A8-01043DA85026}" type="presOf" srcId="{62FFDA98-6270-41B5-85E1-CAF5CB70BCF8}" destId="{193CBDE5-E81A-4AC2-A6B6-E4871D942D35}" srcOrd="0" destOrd="1" presId="urn:microsoft.com/office/officeart/2005/8/layout/vList2"/>
    <dgm:cxn modelId="{7C0526BE-8252-497B-B758-A84DB078FDAF}" type="presOf" srcId="{6462EB4A-C8E7-4460-96FD-139A1370449E}" destId="{A4316002-5D63-4249-A3FE-D09D344B8C2B}" srcOrd="0" destOrd="0" presId="urn:microsoft.com/office/officeart/2005/8/layout/vList2"/>
    <dgm:cxn modelId="{13B7F6E4-EE0E-4811-9867-812579344161}" srcId="{A4703656-A1B2-4210-8D85-5B15A5D6D918}" destId="{62FFDA98-6270-41B5-85E1-CAF5CB70BCF8}" srcOrd="1" destOrd="0" parTransId="{74A7213D-718E-478F-8A2D-B5E3969D5636}" sibTransId="{5A3410B0-863A-434B-8028-B3822ED07901}"/>
    <dgm:cxn modelId="{8A531E24-08CA-4BE3-8492-4CF3C76BD3AA}" srcId="{642D74FA-9EB8-4000-AADA-3CBA476519F0}" destId="{A4703656-A1B2-4210-8D85-5B15A5D6D918}" srcOrd="1" destOrd="0" parTransId="{A4BE6BA7-3814-4BFF-A261-28964C4F9B90}" sibTransId="{868413A9-0818-413D-8E16-DD551F97432E}"/>
    <dgm:cxn modelId="{E0C2BB9B-ADA0-4E47-B030-F95BC3CE92DC}" type="presParOf" srcId="{54ADC84C-6995-4650-80B1-F6743CAB2AB3}" destId="{A86C6E02-9FEE-493D-9775-B1931B182AD8}" srcOrd="0" destOrd="0" presId="urn:microsoft.com/office/officeart/2005/8/layout/vList2"/>
    <dgm:cxn modelId="{32EB35C2-E805-4B41-801A-B552EA166455}" type="presParOf" srcId="{54ADC84C-6995-4650-80B1-F6743CAB2AB3}" destId="{62C76324-E0D8-40BE-BBFA-9AC176287C84}" srcOrd="1" destOrd="0" presId="urn:microsoft.com/office/officeart/2005/8/layout/vList2"/>
    <dgm:cxn modelId="{0AE9873C-E08D-4311-A964-BBA1F677FE5A}" type="presParOf" srcId="{54ADC84C-6995-4650-80B1-F6743CAB2AB3}" destId="{96370E93-FD21-45C1-9D47-1BDE7395572A}" srcOrd="2" destOrd="0" presId="urn:microsoft.com/office/officeart/2005/8/layout/vList2"/>
    <dgm:cxn modelId="{5CA08987-2C12-4EFC-8695-F97CA3A5521B}" type="presParOf" srcId="{54ADC84C-6995-4650-80B1-F6743CAB2AB3}" destId="{193CBDE5-E81A-4AC2-A6B6-E4871D942D35}" srcOrd="3" destOrd="0" presId="urn:microsoft.com/office/officeart/2005/8/layout/vList2"/>
    <dgm:cxn modelId="{1A47181D-DB9C-46B5-BBF1-AF5FB49421D9}" type="presParOf" srcId="{54ADC84C-6995-4650-80B1-F6743CAB2AB3}" destId="{A4316002-5D63-4249-A3FE-D09D344B8C2B}" srcOrd="4" destOrd="0" presId="urn:microsoft.com/office/officeart/2005/8/layout/vList2"/>
    <dgm:cxn modelId="{C803527A-F042-410D-885E-B94D8BAE8108}" type="presParOf" srcId="{54ADC84C-6995-4650-80B1-F6743CAB2AB3}" destId="{939D6EEE-1C41-4D34-A685-6396758D005B}" srcOrd="5" destOrd="0" presId="urn:microsoft.com/office/officeart/2005/8/layout/vList2"/>
    <dgm:cxn modelId="{CEE5163B-BCE3-4412-9694-2BA264C2911E}" type="presParOf" srcId="{54ADC84C-6995-4650-80B1-F6743CAB2AB3}" destId="{488B91D8-E13D-4BC1-B404-678A1B9277A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8AB69E-289A-465C-A370-8A83704D17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E4C0E5-D0EA-447C-81BF-2E79AAE1D3CB}">
      <dgm:prSet/>
      <dgm:spPr/>
      <dgm:t>
        <a:bodyPr/>
        <a:lstStyle/>
        <a:p>
          <a:pPr rtl="0"/>
          <a:r>
            <a:rPr lang="en-US" b="1" smtClean="0"/>
            <a:t>Stack like Mobile Applications</a:t>
          </a:r>
          <a:endParaRPr lang="en-US"/>
        </a:p>
      </dgm:t>
    </dgm:pt>
    <dgm:pt modelId="{5CFD65E4-EFCC-4D0D-A48A-C7795BCAF5B0}" type="parTrans" cxnId="{E1127815-AB26-4A5C-B77D-340B3B89332F}">
      <dgm:prSet/>
      <dgm:spPr/>
      <dgm:t>
        <a:bodyPr/>
        <a:lstStyle/>
        <a:p>
          <a:endParaRPr lang="en-US"/>
        </a:p>
      </dgm:t>
    </dgm:pt>
    <dgm:pt modelId="{5D65EB0F-9288-47C8-91CA-FF5178E61459}" type="sibTrans" cxnId="{E1127815-AB26-4A5C-B77D-340B3B89332F}">
      <dgm:prSet/>
      <dgm:spPr/>
      <dgm:t>
        <a:bodyPr/>
        <a:lstStyle/>
        <a:p>
          <a:endParaRPr lang="en-US"/>
        </a:p>
      </dgm:t>
    </dgm:pt>
    <dgm:pt modelId="{27D9C070-62EC-4E1F-B9DC-8D6D5B4C088E}">
      <dgm:prSet/>
      <dgm:spPr/>
      <dgm:t>
        <a:bodyPr/>
        <a:lstStyle/>
        <a:p>
          <a:pPr rtl="0"/>
          <a:r>
            <a:rPr lang="en-US" b="1" smtClean="0"/>
            <a:t>Close(some view model) – Pops off stack</a:t>
          </a:r>
          <a:endParaRPr lang="en-US"/>
        </a:p>
      </dgm:t>
    </dgm:pt>
    <dgm:pt modelId="{CB06EB7C-21A0-4F71-9FB0-5AC962F9669F}" type="parTrans" cxnId="{B398C70B-DE69-44AF-8E3F-6DE420646844}">
      <dgm:prSet/>
      <dgm:spPr/>
      <dgm:t>
        <a:bodyPr/>
        <a:lstStyle/>
        <a:p>
          <a:endParaRPr lang="en-US"/>
        </a:p>
      </dgm:t>
    </dgm:pt>
    <dgm:pt modelId="{EC62D46C-E3E7-4C38-A6AC-2B574FE25070}" type="sibTrans" cxnId="{B398C70B-DE69-44AF-8E3F-6DE420646844}">
      <dgm:prSet/>
      <dgm:spPr/>
      <dgm:t>
        <a:bodyPr/>
        <a:lstStyle/>
        <a:p>
          <a:endParaRPr lang="en-US"/>
        </a:p>
      </dgm:t>
    </dgm:pt>
    <dgm:pt modelId="{2DB26A35-6E89-48A5-8411-9CEB349F1855}">
      <dgm:prSet/>
      <dgm:spPr/>
      <dgm:t>
        <a:bodyPr/>
        <a:lstStyle/>
        <a:p>
          <a:pPr rtl="0"/>
          <a:r>
            <a:rPr lang="en-US" b="1" smtClean="0"/>
            <a:t>ShowViewModel(VMRequest) – Shows the view model requested</a:t>
          </a:r>
          <a:endParaRPr lang="en-US"/>
        </a:p>
      </dgm:t>
    </dgm:pt>
    <dgm:pt modelId="{52E80479-AB63-44D3-B45E-11C0F93B19C9}" type="parTrans" cxnId="{ED53F2B2-C8D8-4EC2-B929-DEEC842C2869}">
      <dgm:prSet/>
      <dgm:spPr/>
      <dgm:t>
        <a:bodyPr/>
        <a:lstStyle/>
        <a:p>
          <a:endParaRPr lang="en-US"/>
        </a:p>
      </dgm:t>
    </dgm:pt>
    <dgm:pt modelId="{9F2C07B4-04EF-4FDD-964D-EB4855BBBCF8}" type="sibTrans" cxnId="{ED53F2B2-C8D8-4EC2-B929-DEEC842C2869}">
      <dgm:prSet/>
      <dgm:spPr/>
      <dgm:t>
        <a:bodyPr/>
        <a:lstStyle/>
        <a:p>
          <a:endParaRPr lang="en-US"/>
        </a:p>
      </dgm:t>
    </dgm:pt>
    <dgm:pt modelId="{9025438E-9903-4174-B692-67AB1643CBC1}">
      <dgm:prSet/>
      <dgm:spPr/>
      <dgm:t>
        <a:bodyPr/>
        <a:lstStyle/>
        <a:p>
          <a:pPr rtl="0"/>
          <a:r>
            <a:rPr lang="en-US" b="1" smtClean="0"/>
            <a:t>ShowViewModel&lt;MyViewModel(Parameter) – Show the view model of the specified type</a:t>
          </a:r>
          <a:endParaRPr lang="en-US"/>
        </a:p>
      </dgm:t>
    </dgm:pt>
    <dgm:pt modelId="{8E691149-88EA-438F-B929-3EECD18321CA}" type="parTrans" cxnId="{5820A011-C700-4DC4-9933-CF05D401D12B}">
      <dgm:prSet/>
      <dgm:spPr/>
      <dgm:t>
        <a:bodyPr/>
        <a:lstStyle/>
        <a:p>
          <a:endParaRPr lang="en-US"/>
        </a:p>
      </dgm:t>
    </dgm:pt>
    <dgm:pt modelId="{87D659EE-08D5-4CB3-B3D4-7A28AC26FB7D}" type="sibTrans" cxnId="{5820A011-C700-4DC4-9933-CF05D401D12B}">
      <dgm:prSet/>
      <dgm:spPr/>
      <dgm:t>
        <a:bodyPr/>
        <a:lstStyle/>
        <a:p>
          <a:endParaRPr lang="en-US"/>
        </a:p>
      </dgm:t>
    </dgm:pt>
    <dgm:pt modelId="{A4AFEF2F-9AFF-4A1B-8A49-9A76E5981636}" type="pres">
      <dgm:prSet presAssocID="{788AB69E-289A-465C-A370-8A83704D17A8}" presName="linear" presStyleCnt="0">
        <dgm:presLayoutVars>
          <dgm:animLvl val="lvl"/>
          <dgm:resizeHandles val="exact"/>
        </dgm:presLayoutVars>
      </dgm:prSet>
      <dgm:spPr/>
    </dgm:pt>
    <dgm:pt modelId="{B2C3E105-962E-48A3-8E97-8B1D3C160F30}" type="pres">
      <dgm:prSet presAssocID="{A9E4C0E5-D0EA-447C-81BF-2E79AAE1D3CB}" presName="parentText" presStyleLbl="node1" presStyleIdx="0" presStyleCnt="4">
        <dgm:presLayoutVars>
          <dgm:chMax val="0"/>
          <dgm:bulletEnabled val="1"/>
        </dgm:presLayoutVars>
      </dgm:prSet>
      <dgm:spPr/>
    </dgm:pt>
    <dgm:pt modelId="{7C3C6D55-BE77-4794-85DF-3FD5CDA381C2}" type="pres">
      <dgm:prSet presAssocID="{5D65EB0F-9288-47C8-91CA-FF5178E61459}" presName="spacer" presStyleCnt="0"/>
      <dgm:spPr/>
    </dgm:pt>
    <dgm:pt modelId="{5EFDAE1D-4831-467F-A6D3-8D88C396F83F}" type="pres">
      <dgm:prSet presAssocID="{27D9C070-62EC-4E1F-B9DC-8D6D5B4C088E}" presName="parentText" presStyleLbl="node1" presStyleIdx="1" presStyleCnt="4">
        <dgm:presLayoutVars>
          <dgm:chMax val="0"/>
          <dgm:bulletEnabled val="1"/>
        </dgm:presLayoutVars>
      </dgm:prSet>
      <dgm:spPr/>
    </dgm:pt>
    <dgm:pt modelId="{6EDB6D50-9EE6-48B3-961F-88CE82E5F618}" type="pres">
      <dgm:prSet presAssocID="{EC62D46C-E3E7-4C38-A6AC-2B574FE25070}" presName="spacer" presStyleCnt="0"/>
      <dgm:spPr/>
    </dgm:pt>
    <dgm:pt modelId="{BC4F423F-2462-472C-BBA4-A27087A101C5}" type="pres">
      <dgm:prSet presAssocID="{2DB26A35-6E89-48A5-8411-9CEB349F1855}" presName="parentText" presStyleLbl="node1" presStyleIdx="2" presStyleCnt="4">
        <dgm:presLayoutVars>
          <dgm:chMax val="0"/>
          <dgm:bulletEnabled val="1"/>
        </dgm:presLayoutVars>
      </dgm:prSet>
      <dgm:spPr/>
    </dgm:pt>
    <dgm:pt modelId="{5B530243-AE9A-48FC-9BB6-2B9FE16A4CDB}" type="pres">
      <dgm:prSet presAssocID="{9F2C07B4-04EF-4FDD-964D-EB4855BBBCF8}" presName="spacer" presStyleCnt="0"/>
      <dgm:spPr/>
    </dgm:pt>
    <dgm:pt modelId="{9C4DF7CF-0A6B-456E-8EAB-40F1277F053D}" type="pres">
      <dgm:prSet presAssocID="{9025438E-9903-4174-B692-67AB1643CBC1}" presName="parentText" presStyleLbl="node1" presStyleIdx="3" presStyleCnt="4">
        <dgm:presLayoutVars>
          <dgm:chMax val="0"/>
          <dgm:bulletEnabled val="1"/>
        </dgm:presLayoutVars>
      </dgm:prSet>
      <dgm:spPr/>
    </dgm:pt>
  </dgm:ptLst>
  <dgm:cxnLst>
    <dgm:cxn modelId="{64BB968A-6AF8-4201-82E1-DEEA3D125E6B}" type="presOf" srcId="{9025438E-9903-4174-B692-67AB1643CBC1}" destId="{9C4DF7CF-0A6B-456E-8EAB-40F1277F053D}" srcOrd="0" destOrd="0" presId="urn:microsoft.com/office/officeart/2005/8/layout/vList2"/>
    <dgm:cxn modelId="{0CF57E6A-12BA-43E2-9AAE-9D8D34636A7A}" type="presOf" srcId="{2DB26A35-6E89-48A5-8411-9CEB349F1855}" destId="{BC4F423F-2462-472C-BBA4-A27087A101C5}" srcOrd="0" destOrd="0" presId="urn:microsoft.com/office/officeart/2005/8/layout/vList2"/>
    <dgm:cxn modelId="{403AA7F1-ABE9-45E2-B6BA-8D38D2F76FB9}" type="presOf" srcId="{A9E4C0E5-D0EA-447C-81BF-2E79AAE1D3CB}" destId="{B2C3E105-962E-48A3-8E97-8B1D3C160F30}" srcOrd="0" destOrd="0" presId="urn:microsoft.com/office/officeart/2005/8/layout/vList2"/>
    <dgm:cxn modelId="{ED53F2B2-C8D8-4EC2-B929-DEEC842C2869}" srcId="{788AB69E-289A-465C-A370-8A83704D17A8}" destId="{2DB26A35-6E89-48A5-8411-9CEB349F1855}" srcOrd="2" destOrd="0" parTransId="{52E80479-AB63-44D3-B45E-11C0F93B19C9}" sibTransId="{9F2C07B4-04EF-4FDD-964D-EB4855BBBCF8}"/>
    <dgm:cxn modelId="{5820A011-C700-4DC4-9933-CF05D401D12B}" srcId="{788AB69E-289A-465C-A370-8A83704D17A8}" destId="{9025438E-9903-4174-B692-67AB1643CBC1}" srcOrd="3" destOrd="0" parTransId="{8E691149-88EA-438F-B929-3EECD18321CA}" sibTransId="{87D659EE-08D5-4CB3-B3D4-7A28AC26FB7D}"/>
    <dgm:cxn modelId="{035AE9F1-EC84-44C8-9030-94EE136AA497}" type="presOf" srcId="{27D9C070-62EC-4E1F-B9DC-8D6D5B4C088E}" destId="{5EFDAE1D-4831-467F-A6D3-8D88C396F83F}" srcOrd="0" destOrd="0" presId="urn:microsoft.com/office/officeart/2005/8/layout/vList2"/>
    <dgm:cxn modelId="{E1127815-AB26-4A5C-B77D-340B3B89332F}" srcId="{788AB69E-289A-465C-A370-8A83704D17A8}" destId="{A9E4C0E5-D0EA-447C-81BF-2E79AAE1D3CB}" srcOrd="0" destOrd="0" parTransId="{5CFD65E4-EFCC-4D0D-A48A-C7795BCAF5B0}" sibTransId="{5D65EB0F-9288-47C8-91CA-FF5178E61459}"/>
    <dgm:cxn modelId="{9AF22CD3-2153-41DF-AC89-888FEE0A5B02}" type="presOf" srcId="{788AB69E-289A-465C-A370-8A83704D17A8}" destId="{A4AFEF2F-9AFF-4A1B-8A49-9A76E5981636}" srcOrd="0" destOrd="0" presId="urn:microsoft.com/office/officeart/2005/8/layout/vList2"/>
    <dgm:cxn modelId="{B398C70B-DE69-44AF-8E3F-6DE420646844}" srcId="{788AB69E-289A-465C-A370-8A83704D17A8}" destId="{27D9C070-62EC-4E1F-B9DC-8D6D5B4C088E}" srcOrd="1" destOrd="0" parTransId="{CB06EB7C-21A0-4F71-9FB0-5AC962F9669F}" sibTransId="{EC62D46C-E3E7-4C38-A6AC-2B574FE25070}"/>
    <dgm:cxn modelId="{FD68D2EE-DC55-4678-AEC5-F2409A4706BE}" type="presParOf" srcId="{A4AFEF2F-9AFF-4A1B-8A49-9A76E5981636}" destId="{B2C3E105-962E-48A3-8E97-8B1D3C160F30}" srcOrd="0" destOrd="0" presId="urn:microsoft.com/office/officeart/2005/8/layout/vList2"/>
    <dgm:cxn modelId="{87F22E00-5153-4660-86CB-9C2BA9EDEF1F}" type="presParOf" srcId="{A4AFEF2F-9AFF-4A1B-8A49-9A76E5981636}" destId="{7C3C6D55-BE77-4794-85DF-3FD5CDA381C2}" srcOrd="1" destOrd="0" presId="urn:microsoft.com/office/officeart/2005/8/layout/vList2"/>
    <dgm:cxn modelId="{DBDEC98C-6B78-40FF-B4FA-4C179414942E}" type="presParOf" srcId="{A4AFEF2F-9AFF-4A1B-8A49-9A76E5981636}" destId="{5EFDAE1D-4831-467F-A6D3-8D88C396F83F}" srcOrd="2" destOrd="0" presId="urn:microsoft.com/office/officeart/2005/8/layout/vList2"/>
    <dgm:cxn modelId="{C6D7175E-C3EC-45F3-A74B-C7C78ADF4353}" type="presParOf" srcId="{A4AFEF2F-9AFF-4A1B-8A49-9A76E5981636}" destId="{6EDB6D50-9EE6-48B3-961F-88CE82E5F618}" srcOrd="3" destOrd="0" presId="urn:microsoft.com/office/officeart/2005/8/layout/vList2"/>
    <dgm:cxn modelId="{F8CE82C9-DE0B-46E7-8AC8-6F690D06B482}" type="presParOf" srcId="{A4AFEF2F-9AFF-4A1B-8A49-9A76E5981636}" destId="{BC4F423F-2462-472C-BBA4-A27087A101C5}" srcOrd="4" destOrd="0" presId="urn:microsoft.com/office/officeart/2005/8/layout/vList2"/>
    <dgm:cxn modelId="{11153CFC-DAE6-46FD-ACFA-FC94A184608F}" type="presParOf" srcId="{A4AFEF2F-9AFF-4A1B-8A49-9A76E5981636}" destId="{5B530243-AE9A-48FC-9BB6-2B9FE16A4CDB}" srcOrd="5" destOrd="0" presId="urn:microsoft.com/office/officeart/2005/8/layout/vList2"/>
    <dgm:cxn modelId="{9B0111EF-ADEC-4E29-85AC-780A90D94C64}" type="presParOf" srcId="{A4AFEF2F-9AFF-4A1B-8A49-9A76E5981636}" destId="{9C4DF7CF-0A6B-456E-8EAB-40F1277F053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123DA-918D-49CA-9C67-9FE721CB048D}">
      <dsp:nvSpPr>
        <dsp:cNvPr id="0" name=""/>
        <dsp:cNvSpPr/>
      </dsp:nvSpPr>
      <dsp:spPr>
        <a:xfrm rot="10800000">
          <a:off x="1303737" y="2323"/>
          <a:ext cx="4413202" cy="76856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916" tIns="45720" rIns="85344" bIns="45720" numCol="1" spcCol="1270" anchor="t" anchorCtr="0">
          <a:noAutofit/>
        </a:bodyPr>
        <a:lstStyle/>
        <a:p>
          <a:pPr lvl="0" algn="l" defTabSz="533400" rtl="0">
            <a:lnSpc>
              <a:spcPct val="90000"/>
            </a:lnSpc>
            <a:spcBef>
              <a:spcPct val="0"/>
            </a:spcBef>
            <a:spcAft>
              <a:spcPct val="35000"/>
            </a:spcAft>
          </a:pPr>
          <a:r>
            <a:rPr lang="en-US" sz="1200" kern="1200" smtClean="0"/>
            <a:t>Minimize/standardize coding</a:t>
          </a:r>
          <a:endParaRPr lang="en-US" sz="1200" kern="1200"/>
        </a:p>
        <a:p>
          <a:pPr marL="57150" lvl="1" indent="-57150" algn="l" defTabSz="400050" rtl="0">
            <a:lnSpc>
              <a:spcPct val="90000"/>
            </a:lnSpc>
            <a:spcBef>
              <a:spcPct val="0"/>
            </a:spcBef>
            <a:spcAft>
              <a:spcPct val="15000"/>
            </a:spcAft>
            <a:buChar char="••"/>
          </a:pPr>
          <a:r>
            <a:rPr lang="en-US" sz="900" kern="1200" smtClean="0"/>
            <a:t>Decrease maintenance costs</a:t>
          </a:r>
          <a:endParaRPr lang="en-US" sz="900" kern="1200"/>
        </a:p>
      </dsp:txBody>
      <dsp:txXfrm rot="10800000">
        <a:off x="1495878" y="2323"/>
        <a:ext cx="4221061" cy="768564"/>
      </dsp:txXfrm>
    </dsp:sp>
    <dsp:sp modelId="{C5F664E2-D1D8-4791-838F-383B24725252}">
      <dsp:nvSpPr>
        <dsp:cNvPr id="0" name=""/>
        <dsp:cNvSpPr/>
      </dsp:nvSpPr>
      <dsp:spPr>
        <a:xfrm>
          <a:off x="919455" y="2323"/>
          <a:ext cx="768564" cy="7685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5E62FE-5EF4-4283-AFB7-20BE56018399}">
      <dsp:nvSpPr>
        <dsp:cNvPr id="0" name=""/>
        <dsp:cNvSpPr/>
      </dsp:nvSpPr>
      <dsp:spPr>
        <a:xfrm rot="10800000">
          <a:off x="1303737" y="1000309"/>
          <a:ext cx="4413202" cy="76856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916" tIns="45720" rIns="85344" bIns="45720" numCol="1" spcCol="1270" anchor="t" anchorCtr="0">
          <a:noAutofit/>
        </a:bodyPr>
        <a:lstStyle/>
        <a:p>
          <a:pPr lvl="0" algn="l" defTabSz="533400" rtl="0">
            <a:lnSpc>
              <a:spcPct val="90000"/>
            </a:lnSpc>
            <a:spcBef>
              <a:spcPct val="0"/>
            </a:spcBef>
            <a:spcAft>
              <a:spcPct val="35000"/>
            </a:spcAft>
          </a:pPr>
          <a:r>
            <a:rPr lang="en-US" sz="1200" kern="1200" smtClean="0"/>
            <a:t>Require software layering</a:t>
          </a:r>
          <a:endParaRPr lang="en-US" sz="1200" kern="1200"/>
        </a:p>
        <a:p>
          <a:pPr marL="57150" lvl="1" indent="-57150" algn="l" defTabSz="400050" rtl="0">
            <a:lnSpc>
              <a:spcPct val="90000"/>
            </a:lnSpc>
            <a:spcBef>
              <a:spcPct val="0"/>
            </a:spcBef>
            <a:spcAft>
              <a:spcPct val="15000"/>
            </a:spcAft>
            <a:buChar char="••"/>
          </a:pPr>
          <a:r>
            <a:rPr lang="en-US" sz="900" kern="1200" smtClean="0"/>
            <a:t>Enforce layering/separation of concerns</a:t>
          </a:r>
          <a:endParaRPr lang="en-US" sz="900" kern="1200"/>
        </a:p>
        <a:p>
          <a:pPr marL="57150" lvl="1" indent="-57150" algn="l" defTabSz="400050" rtl="0">
            <a:lnSpc>
              <a:spcPct val="90000"/>
            </a:lnSpc>
            <a:spcBef>
              <a:spcPct val="0"/>
            </a:spcBef>
            <a:spcAft>
              <a:spcPct val="15000"/>
            </a:spcAft>
            <a:buChar char="••"/>
          </a:pPr>
          <a:r>
            <a:rPr lang="en-US" sz="900" kern="1200" smtClean="0"/>
            <a:t>Decrease maintenance costs</a:t>
          </a:r>
          <a:endParaRPr lang="en-US" sz="900" kern="1200"/>
        </a:p>
      </dsp:txBody>
      <dsp:txXfrm rot="10800000">
        <a:off x="1495878" y="1000309"/>
        <a:ext cx="4221061" cy="768564"/>
      </dsp:txXfrm>
    </dsp:sp>
    <dsp:sp modelId="{B765DF8B-4FCE-4A1B-88D0-D69616E7EA6C}">
      <dsp:nvSpPr>
        <dsp:cNvPr id="0" name=""/>
        <dsp:cNvSpPr/>
      </dsp:nvSpPr>
      <dsp:spPr>
        <a:xfrm>
          <a:off x="919455" y="1000309"/>
          <a:ext cx="768564" cy="76856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4F9B20-7DAF-44B2-BD12-813CB5F96431}">
      <dsp:nvSpPr>
        <dsp:cNvPr id="0" name=""/>
        <dsp:cNvSpPr/>
      </dsp:nvSpPr>
      <dsp:spPr>
        <a:xfrm rot="10800000">
          <a:off x="1303737" y="1998296"/>
          <a:ext cx="4413202" cy="76856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916" tIns="45720" rIns="85344" bIns="45720" numCol="1" spcCol="1270" anchor="t" anchorCtr="0">
          <a:noAutofit/>
        </a:bodyPr>
        <a:lstStyle/>
        <a:p>
          <a:pPr lvl="0" algn="l" defTabSz="533400" rtl="0">
            <a:lnSpc>
              <a:spcPct val="90000"/>
            </a:lnSpc>
            <a:spcBef>
              <a:spcPct val="0"/>
            </a:spcBef>
            <a:spcAft>
              <a:spcPct val="35000"/>
            </a:spcAft>
          </a:pPr>
          <a:r>
            <a:rPr lang="en-US" sz="1200" kern="1200" smtClean="0"/>
            <a:t>Enable responsibility-driven business layer</a:t>
          </a:r>
          <a:endParaRPr lang="en-US" sz="1200" kern="1200"/>
        </a:p>
        <a:p>
          <a:pPr marL="57150" lvl="1" indent="-57150" algn="l" defTabSz="400050" rtl="0">
            <a:lnSpc>
              <a:spcPct val="90000"/>
            </a:lnSpc>
            <a:spcBef>
              <a:spcPct val="0"/>
            </a:spcBef>
            <a:spcAft>
              <a:spcPct val="15000"/>
            </a:spcAft>
            <a:buChar char="••"/>
          </a:pPr>
          <a:r>
            <a:rPr lang="en-US" sz="900" kern="1200" smtClean="0"/>
            <a:t>Responsibility-driven business objects</a:t>
          </a:r>
          <a:endParaRPr lang="en-US" sz="900" kern="1200"/>
        </a:p>
        <a:p>
          <a:pPr marL="57150" lvl="1" indent="-57150" algn="l" defTabSz="400050" rtl="0">
            <a:lnSpc>
              <a:spcPct val="90000"/>
            </a:lnSpc>
            <a:spcBef>
              <a:spcPct val="0"/>
            </a:spcBef>
            <a:spcAft>
              <a:spcPct val="15000"/>
            </a:spcAft>
            <a:buChar char="••"/>
          </a:pPr>
          <a:r>
            <a:rPr lang="en-US" sz="900" kern="1200" smtClean="0"/>
            <a:t>Encapsulate validation/authorization/logic</a:t>
          </a:r>
          <a:endParaRPr lang="en-US" sz="900" kern="1200"/>
        </a:p>
        <a:p>
          <a:pPr marL="57150" lvl="1" indent="-57150" algn="l" defTabSz="400050" rtl="0">
            <a:lnSpc>
              <a:spcPct val="90000"/>
            </a:lnSpc>
            <a:spcBef>
              <a:spcPct val="0"/>
            </a:spcBef>
            <a:spcAft>
              <a:spcPct val="15000"/>
            </a:spcAft>
            <a:buChar char="••"/>
          </a:pPr>
          <a:r>
            <a:rPr lang="en-US" sz="900" kern="1200" smtClean="0"/>
            <a:t>Support data binding (XAML, Web, Windows)</a:t>
          </a:r>
          <a:endParaRPr lang="en-US" sz="900" kern="1200"/>
        </a:p>
      </dsp:txBody>
      <dsp:txXfrm rot="10800000">
        <a:off x="1495878" y="1998296"/>
        <a:ext cx="4221061" cy="768564"/>
      </dsp:txXfrm>
    </dsp:sp>
    <dsp:sp modelId="{08AFBE8E-14CC-46B1-9E30-AD97456BC42A}">
      <dsp:nvSpPr>
        <dsp:cNvPr id="0" name=""/>
        <dsp:cNvSpPr/>
      </dsp:nvSpPr>
      <dsp:spPr>
        <a:xfrm>
          <a:off x="919455" y="1998296"/>
          <a:ext cx="768564" cy="76856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B3600D-67E3-4019-B7F5-CE98582EDD1A}">
      <dsp:nvSpPr>
        <dsp:cNvPr id="0" name=""/>
        <dsp:cNvSpPr/>
      </dsp:nvSpPr>
      <dsp:spPr>
        <a:xfrm rot="10800000">
          <a:off x="1303737" y="2996283"/>
          <a:ext cx="4413202" cy="76856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916" tIns="45720" rIns="85344" bIns="45720" numCol="1" spcCol="1270" anchor="t" anchorCtr="0">
          <a:noAutofit/>
        </a:bodyPr>
        <a:lstStyle/>
        <a:p>
          <a:pPr lvl="0" algn="l" defTabSz="533400" rtl="0">
            <a:lnSpc>
              <a:spcPct val="90000"/>
            </a:lnSpc>
            <a:spcBef>
              <a:spcPct val="0"/>
            </a:spcBef>
            <a:spcAft>
              <a:spcPct val="35000"/>
            </a:spcAft>
          </a:pPr>
          <a:r>
            <a:rPr lang="en-US" sz="1200" kern="1200" smtClean="0"/>
            <a:t>Abstract object architecture/Plumbing</a:t>
          </a:r>
          <a:endParaRPr lang="en-US" sz="1200" kern="1200"/>
        </a:p>
        <a:p>
          <a:pPr marL="57150" lvl="1" indent="-57150" algn="l" defTabSz="400050" rtl="0">
            <a:lnSpc>
              <a:spcPct val="90000"/>
            </a:lnSpc>
            <a:spcBef>
              <a:spcPct val="0"/>
            </a:spcBef>
            <a:spcAft>
              <a:spcPct val="15000"/>
            </a:spcAft>
            <a:buChar char="••"/>
          </a:pPr>
          <a:r>
            <a:rPr lang="en-US" sz="900" kern="1200" smtClean="0"/>
            <a:t>Codeless switch between 1, 2, 3, 4-tier models</a:t>
          </a:r>
          <a:endParaRPr lang="en-US" sz="900" kern="1200"/>
        </a:p>
        <a:p>
          <a:pPr marL="57150" lvl="1" indent="-57150" algn="l" defTabSz="400050" rtl="0">
            <a:lnSpc>
              <a:spcPct val="90000"/>
            </a:lnSpc>
            <a:spcBef>
              <a:spcPct val="0"/>
            </a:spcBef>
            <a:spcAft>
              <a:spcPct val="15000"/>
            </a:spcAft>
            <a:buChar char="••"/>
          </a:pPr>
          <a:r>
            <a:rPr lang="en-US" sz="900" kern="1200" smtClean="0"/>
            <a:t>Transport neutral (WCF, Web API, Remoting)</a:t>
          </a:r>
          <a:endParaRPr lang="en-US" sz="900" kern="1200"/>
        </a:p>
        <a:p>
          <a:pPr marL="57150" lvl="1" indent="-57150" algn="l" defTabSz="400050" rtl="0">
            <a:lnSpc>
              <a:spcPct val="90000"/>
            </a:lnSpc>
            <a:spcBef>
              <a:spcPct val="0"/>
            </a:spcBef>
            <a:spcAft>
              <a:spcPct val="15000"/>
            </a:spcAft>
            <a:buChar char="••"/>
          </a:pPr>
          <a:r>
            <a:rPr lang="en-US" sz="900" kern="1200" smtClean="0"/>
            <a:t>Gain scalability and security</a:t>
          </a:r>
          <a:endParaRPr lang="en-US" sz="900" kern="1200"/>
        </a:p>
      </dsp:txBody>
      <dsp:txXfrm rot="10800000">
        <a:off x="1495878" y="2996283"/>
        <a:ext cx="4221061" cy="768564"/>
      </dsp:txXfrm>
    </dsp:sp>
    <dsp:sp modelId="{C9B8F271-E9DC-477F-8812-43C5B4E53B9B}">
      <dsp:nvSpPr>
        <dsp:cNvPr id="0" name=""/>
        <dsp:cNvSpPr/>
      </dsp:nvSpPr>
      <dsp:spPr>
        <a:xfrm>
          <a:off x="919455" y="2996283"/>
          <a:ext cx="768564" cy="76856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0BB9B-4A61-46F4-BE49-2673AE4CB114}">
      <dsp:nvSpPr>
        <dsp:cNvPr id="0" name=""/>
        <dsp:cNvSpPr/>
      </dsp:nvSpPr>
      <dsp:spPr>
        <a:xfrm rot="5400000">
          <a:off x="4035171" y="-1721876"/>
          <a:ext cx="451770" cy="401040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XAML, Windows, Web</a:t>
          </a:r>
          <a:endParaRPr lang="en-US" sz="1500" kern="1200" dirty="0"/>
        </a:p>
      </dsp:txBody>
      <dsp:txXfrm rot="-5400000">
        <a:off x="2255853" y="79496"/>
        <a:ext cx="3988352" cy="407662"/>
      </dsp:txXfrm>
    </dsp:sp>
    <dsp:sp modelId="{1C240254-647B-41E6-B9CE-15DD7CC103D2}">
      <dsp:nvSpPr>
        <dsp:cNvPr id="0" name=""/>
        <dsp:cNvSpPr/>
      </dsp:nvSpPr>
      <dsp:spPr>
        <a:xfrm>
          <a:off x="0" y="969"/>
          <a:ext cx="2255853" cy="56471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Data binding</a:t>
          </a:r>
          <a:endParaRPr lang="en-US" sz="1700" kern="1200" dirty="0"/>
        </a:p>
      </dsp:txBody>
      <dsp:txXfrm>
        <a:off x="27567" y="28536"/>
        <a:ext cx="2200719" cy="509578"/>
      </dsp:txXfrm>
    </dsp:sp>
    <dsp:sp modelId="{3CEC9875-9BCE-421F-9404-028B72EFFF03}">
      <dsp:nvSpPr>
        <dsp:cNvPr id="0" name=""/>
        <dsp:cNvSpPr/>
      </dsp:nvSpPr>
      <dsp:spPr>
        <a:xfrm rot="5400000">
          <a:off x="4035171" y="-1128928"/>
          <a:ext cx="451770" cy="4010406"/>
        </a:xfrm>
        <a:prstGeom prst="round2SameRect">
          <a:avLst/>
        </a:prstGeom>
        <a:solidFill>
          <a:schemeClr val="accent4">
            <a:tint val="40000"/>
            <a:alpha val="90000"/>
            <a:hueOff val="2880000"/>
            <a:satOff val="2510"/>
            <a:lumOff val="-928"/>
            <a:alphaOff val="0"/>
          </a:schemeClr>
        </a:solidFill>
        <a:ln w="25400" cap="flat" cmpd="sng" algn="ctr">
          <a:solidFill>
            <a:schemeClr val="accent4">
              <a:tint val="40000"/>
              <a:alpha val="90000"/>
              <a:hueOff val="2880000"/>
              <a:satOff val="2510"/>
              <a:lumOff val="-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Business, validation, authorization</a:t>
          </a:r>
          <a:endParaRPr lang="en-US" sz="1500" kern="1200" dirty="0"/>
        </a:p>
      </dsp:txBody>
      <dsp:txXfrm rot="-5400000">
        <a:off x="2255853" y="672444"/>
        <a:ext cx="3988352" cy="407662"/>
      </dsp:txXfrm>
    </dsp:sp>
    <dsp:sp modelId="{56B35115-699A-427D-9881-4F030382D8D8}">
      <dsp:nvSpPr>
        <dsp:cNvPr id="0" name=""/>
        <dsp:cNvSpPr/>
      </dsp:nvSpPr>
      <dsp:spPr>
        <a:xfrm>
          <a:off x="0" y="593918"/>
          <a:ext cx="2255853" cy="564712"/>
        </a:xfrm>
        <a:prstGeom prst="roundRect">
          <a:avLst/>
        </a:prstGeom>
        <a:solidFill>
          <a:schemeClr val="accent4">
            <a:hueOff val="2880000"/>
            <a:satOff val="2973"/>
            <a:lumOff val="-2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Business rules</a:t>
          </a:r>
          <a:endParaRPr lang="en-US" sz="1700" kern="1200" dirty="0"/>
        </a:p>
      </dsp:txBody>
      <dsp:txXfrm>
        <a:off x="27567" y="621485"/>
        <a:ext cx="2200719" cy="509578"/>
      </dsp:txXfrm>
    </dsp:sp>
    <dsp:sp modelId="{46CF882E-0A24-4C02-9A07-70F6EE42DB53}">
      <dsp:nvSpPr>
        <dsp:cNvPr id="0" name=""/>
        <dsp:cNvSpPr/>
      </dsp:nvSpPr>
      <dsp:spPr>
        <a:xfrm rot="5400000">
          <a:off x="4035171" y="-535979"/>
          <a:ext cx="451770" cy="4010406"/>
        </a:xfrm>
        <a:prstGeom prst="round2SameRect">
          <a:avLst/>
        </a:prstGeom>
        <a:solidFill>
          <a:schemeClr val="accent4">
            <a:tint val="40000"/>
            <a:alpha val="90000"/>
            <a:hueOff val="5760000"/>
            <a:satOff val="5020"/>
            <a:lumOff val="-1856"/>
            <a:alphaOff val="0"/>
          </a:schemeClr>
        </a:solidFill>
        <a:ln w="25400" cap="flat" cmpd="sng" algn="ctr">
          <a:solidFill>
            <a:schemeClr val="accent4">
              <a:tint val="40000"/>
              <a:alpha val="90000"/>
              <a:hueOff val="5760000"/>
              <a:satOff val="5020"/>
              <a:lumOff val="-18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solidFill>
                <a:schemeClr val="tx1"/>
              </a:solidFill>
            </a:rPr>
            <a:t>1-, 2-, 3- and 4-tier deployment models</a:t>
          </a:r>
          <a:endParaRPr lang="en-US" sz="1500" kern="1200" dirty="0">
            <a:solidFill>
              <a:schemeClr val="tx1"/>
            </a:solidFill>
          </a:endParaRPr>
        </a:p>
      </dsp:txBody>
      <dsp:txXfrm rot="-5400000">
        <a:off x="2255853" y="1265393"/>
        <a:ext cx="3988352" cy="407662"/>
      </dsp:txXfrm>
    </dsp:sp>
    <dsp:sp modelId="{50AF13E1-F30B-4A56-B8B4-2092D50B3BA2}">
      <dsp:nvSpPr>
        <dsp:cNvPr id="0" name=""/>
        <dsp:cNvSpPr/>
      </dsp:nvSpPr>
      <dsp:spPr>
        <a:xfrm>
          <a:off x="0" y="1186866"/>
          <a:ext cx="2255853" cy="564712"/>
        </a:xfrm>
        <a:prstGeom prst="roundRect">
          <a:avLst/>
        </a:prstGeom>
        <a:solidFill>
          <a:schemeClr val="accent4">
            <a:hueOff val="5760000"/>
            <a:satOff val="5946"/>
            <a:lumOff val="-5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1"/>
              </a:solidFill>
            </a:rPr>
            <a:t>Mobile objects</a:t>
          </a:r>
          <a:endParaRPr lang="en-US" sz="1700" kern="1200" dirty="0">
            <a:solidFill>
              <a:schemeClr val="tx1"/>
            </a:solidFill>
          </a:endParaRPr>
        </a:p>
      </dsp:txBody>
      <dsp:txXfrm>
        <a:off x="27567" y="1214433"/>
        <a:ext cx="2200719" cy="509578"/>
      </dsp:txXfrm>
    </dsp:sp>
    <dsp:sp modelId="{7875D4AA-7369-49DC-86C0-4ADC41726CB0}">
      <dsp:nvSpPr>
        <dsp:cNvPr id="0" name=""/>
        <dsp:cNvSpPr/>
      </dsp:nvSpPr>
      <dsp:spPr>
        <a:xfrm rot="5400000">
          <a:off x="4035171" y="56968"/>
          <a:ext cx="451770" cy="4010406"/>
        </a:xfrm>
        <a:prstGeom prst="round2SameRect">
          <a:avLst/>
        </a:prstGeom>
        <a:solidFill>
          <a:schemeClr val="accent4">
            <a:tint val="40000"/>
            <a:alpha val="90000"/>
            <a:hueOff val="8640000"/>
            <a:satOff val="7530"/>
            <a:lumOff val="-2785"/>
            <a:alphaOff val="0"/>
          </a:schemeClr>
        </a:solidFill>
        <a:ln w="25400" cap="flat" cmpd="sng" algn="ctr">
          <a:solidFill>
            <a:schemeClr val="accent4">
              <a:tint val="40000"/>
              <a:alpha val="90000"/>
              <a:hueOff val="8640000"/>
              <a:satOff val="7530"/>
              <a:lumOff val="-2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ADO.NET, Entity Framework, others</a:t>
          </a:r>
          <a:endParaRPr lang="en-US" sz="1500" kern="1200" dirty="0"/>
        </a:p>
      </dsp:txBody>
      <dsp:txXfrm rot="-5400000">
        <a:off x="2255853" y="1858340"/>
        <a:ext cx="3988352" cy="407662"/>
      </dsp:txXfrm>
    </dsp:sp>
    <dsp:sp modelId="{3534A67D-7B5D-47CB-87B6-B941786725BF}">
      <dsp:nvSpPr>
        <dsp:cNvPr id="0" name=""/>
        <dsp:cNvSpPr/>
      </dsp:nvSpPr>
      <dsp:spPr>
        <a:xfrm>
          <a:off x="0" y="1779815"/>
          <a:ext cx="2255853" cy="564712"/>
        </a:xfrm>
        <a:prstGeom prst="roundRect">
          <a:avLst/>
        </a:prstGeom>
        <a:solidFill>
          <a:schemeClr val="accent4">
            <a:hueOff val="8640000"/>
            <a:satOff val="8919"/>
            <a:lumOff val="-87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1"/>
              </a:solidFill>
            </a:rPr>
            <a:t>Abstract persistence</a:t>
          </a:r>
          <a:endParaRPr lang="en-US" sz="1700" kern="1200" dirty="0">
            <a:solidFill>
              <a:schemeClr val="tx1"/>
            </a:solidFill>
          </a:endParaRPr>
        </a:p>
      </dsp:txBody>
      <dsp:txXfrm>
        <a:off x="27567" y="1807382"/>
        <a:ext cx="2200719" cy="509578"/>
      </dsp:txXfrm>
    </dsp:sp>
    <dsp:sp modelId="{BC3E4087-479D-43D7-B974-81C17E3097AD}">
      <dsp:nvSpPr>
        <dsp:cNvPr id="0" name=""/>
        <dsp:cNvSpPr/>
      </dsp:nvSpPr>
      <dsp:spPr>
        <a:xfrm rot="5400000">
          <a:off x="4035171" y="649916"/>
          <a:ext cx="451770" cy="4010406"/>
        </a:xfrm>
        <a:prstGeom prst="round2SameRect">
          <a:avLst/>
        </a:prstGeom>
        <a:solidFill>
          <a:schemeClr val="accent4">
            <a:tint val="40000"/>
            <a:alpha val="90000"/>
            <a:hueOff val="11520000"/>
            <a:satOff val="10040"/>
            <a:lumOff val="-3713"/>
            <a:alphaOff val="0"/>
          </a:schemeClr>
        </a:solidFill>
        <a:ln w="25400" cap="flat" cmpd="sng" algn="ctr">
          <a:solidFill>
            <a:schemeClr val="accent4">
              <a:tint val="40000"/>
              <a:alpha val="90000"/>
              <a:hueOff val="11520000"/>
              <a:satOff val="10040"/>
              <a:lumOff val="-37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Indexing, synced lists, data binding</a:t>
          </a:r>
          <a:endParaRPr lang="en-US" sz="1500" kern="1200" dirty="0"/>
        </a:p>
      </dsp:txBody>
      <dsp:txXfrm rot="-5400000">
        <a:off x="2255853" y="2451288"/>
        <a:ext cx="3988352" cy="407662"/>
      </dsp:txXfrm>
    </dsp:sp>
    <dsp:sp modelId="{3506B020-0D03-4CC3-9919-AA312FBF9278}">
      <dsp:nvSpPr>
        <dsp:cNvPr id="0" name=""/>
        <dsp:cNvSpPr/>
      </dsp:nvSpPr>
      <dsp:spPr>
        <a:xfrm>
          <a:off x="0" y="2372763"/>
          <a:ext cx="2255853" cy="564712"/>
        </a:xfrm>
        <a:prstGeom prst="roundRect">
          <a:avLst/>
        </a:prstGeom>
        <a:solidFill>
          <a:schemeClr val="accent4">
            <a:hueOff val="11520000"/>
            <a:satOff val="11892"/>
            <a:lumOff val="-11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1"/>
              </a:solidFill>
            </a:rPr>
            <a:t>LINQ</a:t>
          </a:r>
          <a:endParaRPr lang="en-US" sz="1700" kern="1200" dirty="0"/>
        </a:p>
      </dsp:txBody>
      <dsp:txXfrm>
        <a:off x="27567" y="2400330"/>
        <a:ext cx="2200719" cy="509578"/>
      </dsp:txXfrm>
    </dsp:sp>
    <dsp:sp modelId="{4586FA67-3228-4054-996E-05EF53FC5D10}">
      <dsp:nvSpPr>
        <dsp:cNvPr id="0" name=""/>
        <dsp:cNvSpPr/>
      </dsp:nvSpPr>
      <dsp:spPr>
        <a:xfrm rot="5400000">
          <a:off x="4035171" y="1242865"/>
          <a:ext cx="451770" cy="4010406"/>
        </a:xfrm>
        <a:prstGeom prst="round2SameRect">
          <a:avLst/>
        </a:prstGeom>
        <a:solidFill>
          <a:schemeClr val="accent4">
            <a:tint val="40000"/>
            <a:alpha val="90000"/>
            <a:hueOff val="14400000"/>
            <a:satOff val="12550"/>
            <a:lumOff val="-4641"/>
            <a:alphaOff val="0"/>
          </a:schemeClr>
        </a:solidFill>
        <a:ln w="25400" cap="flat" cmpd="sng" algn="ctr">
          <a:solidFill>
            <a:schemeClr val="accent4">
              <a:tint val="40000"/>
              <a:alpha val="90000"/>
              <a:hueOff val="14400000"/>
              <a:satOff val="12550"/>
              <a:lumOff val="-4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Silverlight, WP7, WPF, Windows, Android</a:t>
          </a:r>
          <a:endParaRPr lang="en-US" sz="1500" kern="1200" dirty="0"/>
        </a:p>
      </dsp:txBody>
      <dsp:txXfrm rot="-5400000">
        <a:off x="2255853" y="3044237"/>
        <a:ext cx="3988352" cy="407662"/>
      </dsp:txXfrm>
    </dsp:sp>
    <dsp:sp modelId="{16B63372-BF67-4347-AAA2-832DBAD7030B}">
      <dsp:nvSpPr>
        <dsp:cNvPr id="0" name=""/>
        <dsp:cNvSpPr/>
      </dsp:nvSpPr>
      <dsp:spPr>
        <a:xfrm>
          <a:off x="0" y="2965712"/>
          <a:ext cx="2255853" cy="564712"/>
        </a:xfrm>
        <a:prstGeom prst="roundRect">
          <a:avLst/>
        </a:prstGeom>
        <a:solidFill>
          <a:schemeClr val="accent4">
            <a:hueOff val="14400000"/>
            <a:satOff val="14865"/>
            <a:lumOff val="-145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smtClean="0"/>
            <a:t>N-level </a:t>
          </a:r>
          <a:r>
            <a:rPr lang="en-US" sz="1700" kern="1200" dirty="0" smtClean="0"/>
            <a:t>undo</a:t>
          </a:r>
          <a:endParaRPr lang="en-US" sz="1700" kern="1200"/>
        </a:p>
      </dsp:txBody>
      <dsp:txXfrm>
        <a:off x="27567" y="2993279"/>
        <a:ext cx="2200719" cy="509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72332-8387-4031-98E6-4337911D22C6}">
      <dsp:nvSpPr>
        <dsp:cNvPr id="0" name=""/>
        <dsp:cNvSpPr/>
      </dsp:nvSpPr>
      <dsp:spPr>
        <a:xfrm rot="5400000">
          <a:off x="3483303" y="-1423310"/>
          <a:ext cx="549951" cy="35372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R/W Single Top Level</a:t>
          </a:r>
          <a:endParaRPr lang="en-US" sz="1500" kern="1200"/>
        </a:p>
        <a:p>
          <a:pPr marL="114300" lvl="1" indent="-114300" algn="l" defTabSz="666750" rtl="0">
            <a:lnSpc>
              <a:spcPct val="90000"/>
            </a:lnSpc>
            <a:spcBef>
              <a:spcPct val="0"/>
            </a:spcBef>
            <a:spcAft>
              <a:spcPct val="15000"/>
            </a:spcAft>
            <a:buChar char="••"/>
          </a:pPr>
          <a:r>
            <a:rPr lang="en-US" sz="1500" kern="1200" smtClean="0"/>
            <a:t>R/W Leaf Node</a:t>
          </a:r>
          <a:endParaRPr lang="en-US" sz="1500" kern="1200"/>
        </a:p>
      </dsp:txBody>
      <dsp:txXfrm rot="-5400000">
        <a:off x="1989677" y="97162"/>
        <a:ext cx="3510357" cy="496259"/>
      </dsp:txXfrm>
    </dsp:sp>
    <dsp:sp modelId="{AF14B953-10C8-4364-B6E0-A22E83273FE6}">
      <dsp:nvSpPr>
        <dsp:cNvPr id="0" name=""/>
        <dsp:cNvSpPr/>
      </dsp:nvSpPr>
      <dsp:spPr>
        <a:xfrm>
          <a:off x="0" y="1572"/>
          <a:ext cx="1989677" cy="68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smtClean="0"/>
            <a:t>BusinessBase</a:t>
          </a:r>
          <a:endParaRPr lang="en-US" sz="1100" kern="1200"/>
        </a:p>
      </dsp:txBody>
      <dsp:txXfrm>
        <a:off x="33558" y="35130"/>
        <a:ext cx="1922561" cy="620323"/>
      </dsp:txXfrm>
    </dsp:sp>
    <dsp:sp modelId="{02F356E7-DB36-4A3D-AB3D-DC783C0DD686}">
      <dsp:nvSpPr>
        <dsp:cNvPr id="0" name=""/>
        <dsp:cNvSpPr/>
      </dsp:nvSpPr>
      <dsp:spPr>
        <a:xfrm rot="5400000">
          <a:off x="3483303" y="-701498"/>
          <a:ext cx="549951" cy="35372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R/W Top Level</a:t>
          </a:r>
          <a:endParaRPr lang="en-US" sz="1500" kern="1200"/>
        </a:p>
        <a:p>
          <a:pPr marL="114300" lvl="1" indent="-114300" algn="l" defTabSz="666750" rtl="0">
            <a:lnSpc>
              <a:spcPct val="90000"/>
            </a:lnSpc>
            <a:spcBef>
              <a:spcPct val="0"/>
            </a:spcBef>
            <a:spcAft>
              <a:spcPct val="15000"/>
            </a:spcAft>
            <a:buChar char="••"/>
          </a:pPr>
          <a:r>
            <a:rPr lang="en-US" sz="1500" kern="1200" smtClean="0"/>
            <a:t>R/W Child Collection</a:t>
          </a:r>
          <a:endParaRPr lang="en-US" sz="1500" kern="1200"/>
        </a:p>
      </dsp:txBody>
      <dsp:txXfrm rot="-5400000">
        <a:off x="1989677" y="818974"/>
        <a:ext cx="3510357" cy="496259"/>
      </dsp:txXfrm>
    </dsp:sp>
    <dsp:sp modelId="{3CFB6764-71E7-4367-B6DF-003111169190}">
      <dsp:nvSpPr>
        <dsp:cNvPr id="0" name=""/>
        <dsp:cNvSpPr/>
      </dsp:nvSpPr>
      <dsp:spPr>
        <a:xfrm>
          <a:off x="0" y="723383"/>
          <a:ext cx="1989677" cy="68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smtClean="0"/>
            <a:t>BusinessCollectionBase</a:t>
          </a:r>
          <a:endParaRPr lang="en-US" sz="1100" kern="1200"/>
        </a:p>
      </dsp:txBody>
      <dsp:txXfrm>
        <a:off x="33558" y="756941"/>
        <a:ext cx="1922561" cy="620323"/>
      </dsp:txXfrm>
    </dsp:sp>
    <dsp:sp modelId="{09372749-1075-4FCD-835A-20899FFCE7D3}">
      <dsp:nvSpPr>
        <dsp:cNvPr id="0" name=""/>
        <dsp:cNvSpPr/>
      </dsp:nvSpPr>
      <dsp:spPr>
        <a:xfrm rot="5400000">
          <a:off x="3483303" y="20312"/>
          <a:ext cx="549951" cy="35372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R/O Single Top Level</a:t>
          </a:r>
          <a:endParaRPr lang="en-US" sz="1500" kern="1200"/>
        </a:p>
        <a:p>
          <a:pPr marL="114300" lvl="1" indent="-114300" algn="l" defTabSz="666750" rtl="0">
            <a:lnSpc>
              <a:spcPct val="90000"/>
            </a:lnSpc>
            <a:spcBef>
              <a:spcPct val="0"/>
            </a:spcBef>
            <a:spcAft>
              <a:spcPct val="15000"/>
            </a:spcAft>
            <a:buChar char="••"/>
          </a:pPr>
          <a:r>
            <a:rPr lang="en-US" sz="1500" kern="1200" smtClean="0"/>
            <a:t>R/O Leaf Node</a:t>
          </a:r>
          <a:endParaRPr lang="en-US" sz="1500" kern="1200"/>
        </a:p>
      </dsp:txBody>
      <dsp:txXfrm rot="-5400000">
        <a:off x="1989677" y="1540784"/>
        <a:ext cx="3510357" cy="496259"/>
      </dsp:txXfrm>
    </dsp:sp>
    <dsp:sp modelId="{68645383-48D6-48E7-A610-B5AC81A3614A}">
      <dsp:nvSpPr>
        <dsp:cNvPr id="0" name=""/>
        <dsp:cNvSpPr/>
      </dsp:nvSpPr>
      <dsp:spPr>
        <a:xfrm>
          <a:off x="0" y="1445194"/>
          <a:ext cx="1989677" cy="68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smtClean="0"/>
            <a:t>ReadOnlyBase</a:t>
          </a:r>
          <a:endParaRPr lang="en-US" sz="1100" kern="1200"/>
        </a:p>
      </dsp:txBody>
      <dsp:txXfrm>
        <a:off x="33558" y="1478752"/>
        <a:ext cx="1922561" cy="620323"/>
      </dsp:txXfrm>
    </dsp:sp>
    <dsp:sp modelId="{9624207D-5D7D-41E7-A2FE-157226024CFE}">
      <dsp:nvSpPr>
        <dsp:cNvPr id="0" name=""/>
        <dsp:cNvSpPr/>
      </dsp:nvSpPr>
      <dsp:spPr>
        <a:xfrm rot="5400000">
          <a:off x="3483303" y="742123"/>
          <a:ext cx="549951" cy="35372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R/O Top Level</a:t>
          </a:r>
          <a:endParaRPr lang="en-US" sz="1500" kern="1200"/>
        </a:p>
        <a:p>
          <a:pPr marL="114300" lvl="1" indent="-114300" algn="l" defTabSz="666750" rtl="0">
            <a:lnSpc>
              <a:spcPct val="90000"/>
            </a:lnSpc>
            <a:spcBef>
              <a:spcPct val="0"/>
            </a:spcBef>
            <a:spcAft>
              <a:spcPct val="15000"/>
            </a:spcAft>
            <a:buChar char="••"/>
          </a:pPr>
          <a:r>
            <a:rPr lang="en-US" sz="1500" kern="1200" smtClean="0"/>
            <a:t>R/O Child Collection</a:t>
          </a:r>
          <a:endParaRPr lang="en-US" sz="1500" kern="1200"/>
        </a:p>
      </dsp:txBody>
      <dsp:txXfrm rot="-5400000">
        <a:off x="1989677" y="2262595"/>
        <a:ext cx="3510357" cy="496259"/>
      </dsp:txXfrm>
    </dsp:sp>
    <dsp:sp modelId="{F0F4F059-128D-432C-B98D-46A963E36C86}">
      <dsp:nvSpPr>
        <dsp:cNvPr id="0" name=""/>
        <dsp:cNvSpPr/>
      </dsp:nvSpPr>
      <dsp:spPr>
        <a:xfrm>
          <a:off x="0" y="2167005"/>
          <a:ext cx="1989677" cy="68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smtClean="0"/>
            <a:t>ReadOnlyCollectionBase</a:t>
          </a:r>
          <a:endParaRPr lang="en-US" sz="1100" kern="1200"/>
        </a:p>
      </dsp:txBody>
      <dsp:txXfrm>
        <a:off x="33558" y="2200563"/>
        <a:ext cx="1922561" cy="620323"/>
      </dsp:txXfrm>
    </dsp:sp>
    <dsp:sp modelId="{DD9582FE-F4D3-4B2E-B38E-1ACF5CC92336}">
      <dsp:nvSpPr>
        <dsp:cNvPr id="0" name=""/>
        <dsp:cNvSpPr/>
      </dsp:nvSpPr>
      <dsp:spPr>
        <a:xfrm rot="5400000">
          <a:off x="3483303" y="1463934"/>
          <a:ext cx="549951" cy="35372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Execute logic (possibly remotely)</a:t>
          </a:r>
          <a:endParaRPr lang="en-US" sz="1500" kern="1200"/>
        </a:p>
      </dsp:txBody>
      <dsp:txXfrm rot="-5400000">
        <a:off x="1989677" y="2984406"/>
        <a:ext cx="3510357" cy="496259"/>
      </dsp:txXfrm>
    </dsp:sp>
    <dsp:sp modelId="{23F300CE-4534-48B7-9B7D-10417AE2756C}">
      <dsp:nvSpPr>
        <dsp:cNvPr id="0" name=""/>
        <dsp:cNvSpPr/>
      </dsp:nvSpPr>
      <dsp:spPr>
        <a:xfrm>
          <a:off x="0" y="2888816"/>
          <a:ext cx="1989677" cy="68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rtl="0">
            <a:lnSpc>
              <a:spcPct val="90000"/>
            </a:lnSpc>
            <a:spcBef>
              <a:spcPct val="0"/>
            </a:spcBef>
            <a:spcAft>
              <a:spcPct val="35000"/>
            </a:spcAft>
          </a:pPr>
          <a:r>
            <a:rPr lang="en-US" sz="1100" b="1" kern="1200" smtClean="0"/>
            <a:t>CommandBase</a:t>
          </a:r>
          <a:endParaRPr lang="en-US" sz="1100" kern="1200"/>
        </a:p>
      </dsp:txBody>
      <dsp:txXfrm>
        <a:off x="33558" y="2922374"/>
        <a:ext cx="1922561" cy="620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D7A67-3001-4A2D-9F95-D196263943DC}">
      <dsp:nvSpPr>
        <dsp:cNvPr id="0" name=""/>
        <dsp:cNvSpPr/>
      </dsp:nvSpPr>
      <dsp:spPr>
        <a:xfrm rot="10800000">
          <a:off x="1174367" y="368"/>
          <a:ext cx="3675375" cy="994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530" tIns="45720" rIns="85344" bIns="45720" numCol="1" spcCol="1270" anchor="t" anchorCtr="0">
          <a:noAutofit/>
        </a:bodyPr>
        <a:lstStyle/>
        <a:p>
          <a:pPr lvl="0" algn="l" defTabSz="533400" rtl="0">
            <a:lnSpc>
              <a:spcPct val="90000"/>
            </a:lnSpc>
            <a:spcBef>
              <a:spcPct val="0"/>
            </a:spcBef>
            <a:spcAft>
              <a:spcPct val="35000"/>
            </a:spcAft>
          </a:pPr>
          <a:r>
            <a:rPr lang="en-US" sz="1200" b="1" kern="1200" smtClean="0"/>
            <a:t>Validation Rules</a:t>
          </a:r>
          <a:endParaRPr lang="en-US" sz="1200" kern="1200"/>
        </a:p>
        <a:p>
          <a:pPr marL="57150" lvl="1" indent="-57150" algn="l" defTabSz="400050" rtl="0">
            <a:lnSpc>
              <a:spcPct val="90000"/>
            </a:lnSpc>
            <a:spcBef>
              <a:spcPct val="0"/>
            </a:spcBef>
            <a:spcAft>
              <a:spcPct val="15000"/>
            </a:spcAft>
            <a:buChar char="••"/>
          </a:pPr>
          <a:r>
            <a:rPr lang="en-US" sz="900" kern="1200" smtClean="0"/>
            <a:t>Indicate if the data is correct</a:t>
          </a:r>
          <a:endParaRPr lang="en-US" sz="900" kern="1200"/>
        </a:p>
        <a:p>
          <a:pPr marL="57150" lvl="1" indent="-57150" algn="l" defTabSz="400050" rtl="0">
            <a:lnSpc>
              <a:spcPct val="90000"/>
            </a:lnSpc>
            <a:spcBef>
              <a:spcPct val="0"/>
            </a:spcBef>
            <a:spcAft>
              <a:spcPct val="15000"/>
            </a:spcAft>
            <a:buChar char="••"/>
          </a:pPr>
          <a:r>
            <a:rPr lang="en-US" sz="900" kern="1200" smtClean="0"/>
            <a:t>Can’t save an invalid object</a:t>
          </a:r>
          <a:endParaRPr lang="en-US" sz="900" kern="1200"/>
        </a:p>
      </dsp:txBody>
      <dsp:txXfrm rot="10800000">
        <a:off x="1422982" y="368"/>
        <a:ext cx="3426760" cy="994460"/>
      </dsp:txXfrm>
    </dsp:sp>
    <dsp:sp modelId="{02CEA7D0-6228-4A8A-9A13-E8DF283742A4}">
      <dsp:nvSpPr>
        <dsp:cNvPr id="0" name=""/>
        <dsp:cNvSpPr/>
      </dsp:nvSpPr>
      <dsp:spPr>
        <a:xfrm>
          <a:off x="677137" y="368"/>
          <a:ext cx="994460" cy="994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CFE90-524A-4434-ABEE-35DC6BC04270}">
      <dsp:nvSpPr>
        <dsp:cNvPr id="0" name=""/>
        <dsp:cNvSpPr/>
      </dsp:nvSpPr>
      <dsp:spPr>
        <a:xfrm rot="10800000">
          <a:off x="1174367" y="1291683"/>
          <a:ext cx="3675375" cy="994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530" tIns="45720" rIns="85344" bIns="45720" numCol="1" spcCol="1270" anchor="t" anchorCtr="0">
          <a:noAutofit/>
        </a:bodyPr>
        <a:lstStyle/>
        <a:p>
          <a:pPr lvl="0" algn="l" defTabSz="533400" rtl="0">
            <a:lnSpc>
              <a:spcPct val="90000"/>
            </a:lnSpc>
            <a:spcBef>
              <a:spcPct val="0"/>
            </a:spcBef>
            <a:spcAft>
              <a:spcPct val="35000"/>
            </a:spcAft>
          </a:pPr>
          <a:r>
            <a:rPr lang="en-US" sz="1200" b="1" kern="1200" smtClean="0"/>
            <a:t>Authorization Rules</a:t>
          </a:r>
          <a:endParaRPr lang="en-US" sz="1200" kern="1200"/>
        </a:p>
        <a:p>
          <a:pPr marL="57150" lvl="1" indent="-57150" algn="l" defTabSz="400050" rtl="0">
            <a:lnSpc>
              <a:spcPct val="90000"/>
            </a:lnSpc>
            <a:spcBef>
              <a:spcPct val="0"/>
            </a:spcBef>
            <a:spcAft>
              <a:spcPct val="15000"/>
            </a:spcAft>
            <a:buChar char="••"/>
          </a:pPr>
          <a:r>
            <a:rPr lang="en-US" sz="900" kern="1200" dirty="0" smtClean="0"/>
            <a:t>Indicate if a user is allowed to do something</a:t>
          </a:r>
          <a:endParaRPr lang="en-US" sz="900" kern="1200" dirty="0"/>
        </a:p>
        <a:p>
          <a:pPr marL="57150" lvl="1" indent="-57150" algn="l" defTabSz="400050" rtl="0">
            <a:lnSpc>
              <a:spcPct val="90000"/>
            </a:lnSpc>
            <a:spcBef>
              <a:spcPct val="0"/>
            </a:spcBef>
            <a:spcAft>
              <a:spcPct val="15000"/>
            </a:spcAft>
            <a:buChar char="••"/>
          </a:pPr>
          <a:r>
            <a:rPr lang="en-US" sz="900" kern="1200" smtClean="0"/>
            <a:t>Role Based</a:t>
          </a:r>
          <a:endParaRPr lang="en-US" sz="900" kern="1200"/>
        </a:p>
        <a:p>
          <a:pPr marL="57150" lvl="1" indent="-57150" algn="l" defTabSz="400050" rtl="0">
            <a:lnSpc>
              <a:spcPct val="90000"/>
            </a:lnSpc>
            <a:spcBef>
              <a:spcPct val="0"/>
            </a:spcBef>
            <a:spcAft>
              <a:spcPct val="15000"/>
            </a:spcAft>
            <a:buChar char="••"/>
          </a:pPr>
          <a:r>
            <a:rPr lang="en-US" sz="900" kern="1200" smtClean="0"/>
            <a:t>Could be to change a value</a:t>
          </a:r>
          <a:endParaRPr lang="en-US" sz="900" kern="1200"/>
        </a:p>
        <a:p>
          <a:pPr marL="57150" lvl="1" indent="-57150" algn="l" defTabSz="400050" rtl="0">
            <a:lnSpc>
              <a:spcPct val="90000"/>
            </a:lnSpc>
            <a:spcBef>
              <a:spcPct val="0"/>
            </a:spcBef>
            <a:spcAft>
              <a:spcPct val="15000"/>
            </a:spcAft>
            <a:buChar char="••"/>
          </a:pPr>
          <a:r>
            <a:rPr lang="en-US" sz="900" kern="1200" smtClean="0"/>
            <a:t>Tied to properties or CRUD operations on an object</a:t>
          </a:r>
          <a:endParaRPr lang="en-US" sz="900" kern="1200"/>
        </a:p>
      </dsp:txBody>
      <dsp:txXfrm rot="10800000">
        <a:off x="1422982" y="1291683"/>
        <a:ext cx="3426760" cy="994460"/>
      </dsp:txXfrm>
    </dsp:sp>
    <dsp:sp modelId="{4B5D798F-9B0D-40EC-94FA-32F2F199838C}">
      <dsp:nvSpPr>
        <dsp:cNvPr id="0" name=""/>
        <dsp:cNvSpPr/>
      </dsp:nvSpPr>
      <dsp:spPr>
        <a:xfrm>
          <a:off x="677137" y="1291683"/>
          <a:ext cx="994460" cy="99446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E1CAB-A8C2-45DD-A2FA-410E05414CB2}">
      <dsp:nvSpPr>
        <dsp:cNvPr id="0" name=""/>
        <dsp:cNvSpPr/>
      </dsp:nvSpPr>
      <dsp:spPr>
        <a:xfrm rot="10800000">
          <a:off x="1174367" y="2582998"/>
          <a:ext cx="3675375" cy="994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530" tIns="45720" rIns="85344" bIns="45720" numCol="1" spcCol="1270" anchor="t" anchorCtr="0">
          <a:noAutofit/>
        </a:bodyPr>
        <a:lstStyle/>
        <a:p>
          <a:pPr lvl="0" algn="l" defTabSz="533400" rtl="0">
            <a:lnSpc>
              <a:spcPct val="90000"/>
            </a:lnSpc>
            <a:spcBef>
              <a:spcPct val="0"/>
            </a:spcBef>
            <a:spcAft>
              <a:spcPct val="35000"/>
            </a:spcAft>
          </a:pPr>
          <a:r>
            <a:rPr lang="en-US" sz="1200" b="1" kern="1200" smtClean="0"/>
            <a:t>Business Rules</a:t>
          </a:r>
          <a:endParaRPr lang="en-US" sz="1200" kern="1200"/>
        </a:p>
        <a:p>
          <a:pPr marL="57150" lvl="1" indent="-57150" algn="l" defTabSz="400050" rtl="0">
            <a:lnSpc>
              <a:spcPct val="90000"/>
            </a:lnSpc>
            <a:spcBef>
              <a:spcPct val="0"/>
            </a:spcBef>
            <a:spcAft>
              <a:spcPct val="15000"/>
            </a:spcAft>
            <a:buChar char="••"/>
          </a:pPr>
          <a:r>
            <a:rPr lang="en-US" sz="900" kern="1200" smtClean="0"/>
            <a:t>Business logic that may cause object state to change</a:t>
          </a:r>
          <a:endParaRPr lang="en-US" sz="900" kern="1200"/>
        </a:p>
      </dsp:txBody>
      <dsp:txXfrm rot="10800000">
        <a:off x="1422982" y="2582998"/>
        <a:ext cx="3426760" cy="994460"/>
      </dsp:txXfrm>
    </dsp:sp>
    <dsp:sp modelId="{D5026312-8596-4FFC-867C-FCE3D8EA96A5}">
      <dsp:nvSpPr>
        <dsp:cNvPr id="0" name=""/>
        <dsp:cNvSpPr/>
      </dsp:nvSpPr>
      <dsp:spPr>
        <a:xfrm>
          <a:off x="677137" y="2582998"/>
          <a:ext cx="994460" cy="9944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6F9C0-8197-4D45-87ED-5A7229B7A6A9}">
      <dsp:nvSpPr>
        <dsp:cNvPr id="0" name=""/>
        <dsp:cNvSpPr/>
      </dsp:nvSpPr>
      <dsp:spPr>
        <a:xfrm>
          <a:off x="0" y="55051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t>Uses normal principal and identity</a:t>
          </a:r>
          <a:endParaRPr lang="en-US" sz="1600" kern="1200"/>
        </a:p>
      </dsp:txBody>
      <dsp:txXfrm>
        <a:off x="18277" y="568791"/>
        <a:ext cx="5490327" cy="337846"/>
      </dsp:txXfrm>
    </dsp:sp>
    <dsp:sp modelId="{CA37D5A4-0410-4580-868D-C181663E6943}">
      <dsp:nvSpPr>
        <dsp:cNvPr id="0" name=""/>
        <dsp:cNvSpPr/>
      </dsp:nvSpPr>
      <dsp:spPr>
        <a:xfrm>
          <a:off x="0" y="97099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t>Can create custom providers</a:t>
          </a:r>
          <a:endParaRPr lang="en-US" sz="1600" kern="1200"/>
        </a:p>
      </dsp:txBody>
      <dsp:txXfrm>
        <a:off x="18277" y="989271"/>
        <a:ext cx="5490327" cy="337846"/>
      </dsp:txXfrm>
    </dsp:sp>
    <dsp:sp modelId="{422C2444-05D2-4C86-B25B-0917366F08FE}">
      <dsp:nvSpPr>
        <dsp:cNvPr id="0" name=""/>
        <dsp:cNvSpPr/>
      </dsp:nvSpPr>
      <dsp:spPr>
        <a:xfrm>
          <a:off x="0" y="139147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t>CSLA checks underlying roles</a:t>
          </a:r>
          <a:endParaRPr lang="en-US" sz="1600" kern="1200"/>
        </a:p>
      </dsp:txBody>
      <dsp:txXfrm>
        <a:off x="18277" y="1409751"/>
        <a:ext cx="5490327" cy="337846"/>
      </dsp:txXfrm>
    </dsp:sp>
    <dsp:sp modelId="{B9AD4C65-A73A-44D6-9F9C-893DD30D414C}">
      <dsp:nvSpPr>
        <dsp:cNvPr id="0" name=""/>
        <dsp:cNvSpPr/>
      </dsp:nvSpPr>
      <dsp:spPr>
        <a:xfrm>
          <a:off x="0" y="181195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t>Dataportal CRUD and properties can be locked down</a:t>
          </a:r>
          <a:endParaRPr lang="en-US" sz="1600" kern="1200"/>
        </a:p>
      </dsp:txBody>
      <dsp:txXfrm>
        <a:off x="18277" y="1830231"/>
        <a:ext cx="5490327" cy="337846"/>
      </dsp:txXfrm>
    </dsp:sp>
    <dsp:sp modelId="{A5994F8F-E12E-4FE2-9EA6-B65AEC9DC275}">
      <dsp:nvSpPr>
        <dsp:cNvPr id="0" name=""/>
        <dsp:cNvSpPr/>
      </dsp:nvSpPr>
      <dsp:spPr>
        <a:xfrm>
          <a:off x="0" y="223243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t>Custom authorization rules can be created</a:t>
          </a:r>
          <a:endParaRPr lang="en-US" sz="1600" kern="1200"/>
        </a:p>
      </dsp:txBody>
      <dsp:txXfrm>
        <a:off x="18277" y="2250711"/>
        <a:ext cx="5490327" cy="337846"/>
      </dsp:txXfrm>
    </dsp:sp>
    <dsp:sp modelId="{E60BD87B-95DD-496B-8931-A200C5131C2D}">
      <dsp:nvSpPr>
        <dsp:cNvPr id="0" name=""/>
        <dsp:cNvSpPr/>
      </dsp:nvSpPr>
      <dsp:spPr>
        <a:xfrm>
          <a:off x="0" y="2652914"/>
          <a:ext cx="5526881"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Inherit from </a:t>
          </a:r>
          <a:r>
            <a:rPr lang="en-US" sz="1600" b="1" kern="1200" dirty="0" err="1" smtClean="0"/>
            <a:t>Csla.Rules.AuthorizationRule</a:t>
          </a:r>
          <a:endParaRPr lang="en-US" sz="1600" kern="1200" dirty="0"/>
        </a:p>
      </dsp:txBody>
      <dsp:txXfrm>
        <a:off x="18277" y="2671191"/>
        <a:ext cx="5490327" cy="3378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6770A-0BAA-42BB-A73F-472F8B944C36}">
      <dsp:nvSpPr>
        <dsp:cNvPr id="0" name=""/>
        <dsp:cNvSpPr/>
      </dsp:nvSpPr>
      <dsp:spPr>
        <a:xfrm>
          <a:off x="0" y="163513"/>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Silverlight for WP7, WP8</a:t>
          </a:r>
          <a:endParaRPr lang="en-US" sz="2100" kern="1200"/>
        </a:p>
      </dsp:txBody>
      <dsp:txXfrm>
        <a:off x="23988" y="187501"/>
        <a:ext cx="7321199" cy="443423"/>
      </dsp:txXfrm>
    </dsp:sp>
    <dsp:sp modelId="{68056D43-9E38-46CD-9633-259BB70728D9}">
      <dsp:nvSpPr>
        <dsp:cNvPr id="0" name=""/>
        <dsp:cNvSpPr/>
      </dsp:nvSpPr>
      <dsp:spPr>
        <a:xfrm>
          <a:off x="0" y="715393"/>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Mono for Android (or Xamarin.Android)</a:t>
          </a:r>
          <a:endParaRPr lang="en-US" sz="2100" kern="1200"/>
        </a:p>
      </dsp:txBody>
      <dsp:txXfrm>
        <a:off x="23988" y="739381"/>
        <a:ext cx="7321199" cy="443423"/>
      </dsp:txXfrm>
    </dsp:sp>
    <dsp:sp modelId="{19852EF5-2AB3-4E72-8E13-2E9736A23194}">
      <dsp:nvSpPr>
        <dsp:cNvPr id="0" name=""/>
        <dsp:cNvSpPr/>
      </dsp:nvSpPr>
      <dsp:spPr>
        <a:xfrm>
          <a:off x="0" y="1267273"/>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MonoTouch for iOS (or Xamarin.iOS)</a:t>
          </a:r>
          <a:endParaRPr lang="en-US" sz="2100" kern="1200"/>
        </a:p>
      </dsp:txBody>
      <dsp:txXfrm>
        <a:off x="23988" y="1291261"/>
        <a:ext cx="7321199" cy="443423"/>
      </dsp:txXfrm>
    </dsp:sp>
    <dsp:sp modelId="{7FF5A01C-07EA-4762-9C9B-60762E1DBC76}">
      <dsp:nvSpPr>
        <dsp:cNvPr id="0" name=""/>
        <dsp:cNvSpPr/>
      </dsp:nvSpPr>
      <dsp:spPr>
        <a:xfrm>
          <a:off x="0" y="1819153"/>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the WinRT XAML framework for Windows 8 Store apps.</a:t>
          </a:r>
          <a:endParaRPr lang="en-US" sz="2100" kern="1200"/>
        </a:p>
      </dsp:txBody>
      <dsp:txXfrm>
        <a:off x="23988" y="1843141"/>
        <a:ext cx="7321199" cy="443423"/>
      </dsp:txXfrm>
    </dsp:sp>
    <dsp:sp modelId="{0D8A0EA4-DA1B-4D38-B6AC-C951B20BC3CA}">
      <dsp:nvSpPr>
        <dsp:cNvPr id="0" name=""/>
        <dsp:cNvSpPr/>
      </dsp:nvSpPr>
      <dsp:spPr>
        <a:xfrm>
          <a:off x="0" y="2371033"/>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WPF</a:t>
          </a:r>
          <a:endParaRPr lang="en-US" sz="2100" kern="1200"/>
        </a:p>
      </dsp:txBody>
      <dsp:txXfrm>
        <a:off x="23988" y="2395021"/>
        <a:ext cx="7321199" cy="443423"/>
      </dsp:txXfrm>
    </dsp:sp>
    <dsp:sp modelId="{ACFB592C-595C-416E-9977-1F2D21A5D844}">
      <dsp:nvSpPr>
        <dsp:cNvPr id="0" name=""/>
        <dsp:cNvSpPr/>
      </dsp:nvSpPr>
      <dsp:spPr>
        <a:xfrm>
          <a:off x="0" y="2922914"/>
          <a:ext cx="7369175"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Mono for Mac (or Xamarin.Mac)</a:t>
          </a:r>
          <a:endParaRPr lang="en-US" sz="2100" kern="1200"/>
        </a:p>
      </dsp:txBody>
      <dsp:txXfrm>
        <a:off x="23988" y="2946902"/>
        <a:ext cx="7321199" cy="4434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C6E02-9FEE-493D-9775-B1931B182AD8}">
      <dsp:nvSpPr>
        <dsp:cNvPr id="0" name=""/>
        <dsp:cNvSpPr/>
      </dsp:nvSpPr>
      <dsp:spPr>
        <a:xfrm>
          <a:off x="0" y="55288"/>
          <a:ext cx="7369175"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smtClean="0"/>
            <a:t>Constructor – Uses Dependency Injection</a:t>
          </a:r>
          <a:endParaRPr lang="en-US" sz="2500" kern="1200"/>
        </a:p>
      </dsp:txBody>
      <dsp:txXfrm>
        <a:off x="28557" y="83845"/>
        <a:ext cx="7312061" cy="527886"/>
      </dsp:txXfrm>
    </dsp:sp>
    <dsp:sp modelId="{96370E93-FD21-45C1-9D47-1BDE7395572A}">
      <dsp:nvSpPr>
        <dsp:cNvPr id="0" name=""/>
        <dsp:cNvSpPr/>
      </dsp:nvSpPr>
      <dsp:spPr>
        <a:xfrm>
          <a:off x="0" y="712289"/>
          <a:ext cx="7369175"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dirty="0" err="1" smtClean="0"/>
            <a:t>Init</a:t>
          </a:r>
          <a:r>
            <a:rPr lang="en-US" sz="2500" b="1" kern="1200" dirty="0" smtClean="0"/>
            <a:t>() – Parameters passed</a:t>
          </a:r>
          <a:endParaRPr lang="en-US" sz="2500" kern="1200" dirty="0"/>
        </a:p>
      </dsp:txBody>
      <dsp:txXfrm>
        <a:off x="28557" y="740846"/>
        <a:ext cx="7312061" cy="527886"/>
      </dsp:txXfrm>
    </dsp:sp>
    <dsp:sp modelId="{193CBDE5-E81A-4AC2-A6B6-E4871D942D35}">
      <dsp:nvSpPr>
        <dsp:cNvPr id="0" name=""/>
        <dsp:cNvSpPr/>
      </dsp:nvSpPr>
      <dsp:spPr>
        <a:xfrm>
          <a:off x="0" y="1297289"/>
          <a:ext cx="7369175"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97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Simple type parameters</a:t>
          </a:r>
          <a:endParaRPr lang="en-US" sz="2000" kern="1200" dirty="0"/>
        </a:p>
        <a:p>
          <a:pPr marL="228600" lvl="1" indent="-228600" algn="l" defTabSz="889000" rtl="0">
            <a:lnSpc>
              <a:spcPct val="90000"/>
            </a:lnSpc>
            <a:spcBef>
              <a:spcPct val="0"/>
            </a:spcBef>
            <a:spcAft>
              <a:spcPct val="20000"/>
            </a:spcAft>
            <a:buChar char="••"/>
          </a:pPr>
          <a:r>
            <a:rPr lang="en-US" sz="2000" kern="1200" dirty="0" smtClean="0"/>
            <a:t>Single object with simple type properties</a:t>
          </a:r>
          <a:endParaRPr lang="en-US" sz="2000" kern="1200" dirty="0"/>
        </a:p>
        <a:p>
          <a:pPr marL="228600" lvl="1" indent="-228600" algn="l" defTabSz="889000" rtl="0">
            <a:lnSpc>
              <a:spcPct val="90000"/>
            </a:lnSpc>
            <a:spcBef>
              <a:spcPct val="0"/>
            </a:spcBef>
            <a:spcAft>
              <a:spcPct val="20000"/>
            </a:spcAft>
            <a:buChar char="••"/>
          </a:pPr>
          <a:r>
            <a:rPr lang="en-US" sz="2000" kern="1200" dirty="0" err="1" smtClean="0"/>
            <a:t>InitFromBundle</a:t>
          </a:r>
          <a:r>
            <a:rPr lang="en-US" sz="2000" kern="1200" dirty="0" smtClean="0"/>
            <a:t> using </a:t>
          </a:r>
          <a:r>
            <a:rPr lang="en-US" sz="2000" kern="1200" dirty="0" err="1" smtClean="0"/>
            <a:t>IMvxBundle</a:t>
          </a:r>
          <a:endParaRPr lang="en-US" sz="2000" kern="1200" dirty="0"/>
        </a:p>
      </dsp:txBody>
      <dsp:txXfrm>
        <a:off x="0" y="1297289"/>
        <a:ext cx="7369175" cy="983250"/>
      </dsp:txXfrm>
    </dsp:sp>
    <dsp:sp modelId="{A4316002-5D63-4249-A3FE-D09D344B8C2B}">
      <dsp:nvSpPr>
        <dsp:cNvPr id="0" name=""/>
        <dsp:cNvSpPr/>
      </dsp:nvSpPr>
      <dsp:spPr>
        <a:xfrm>
          <a:off x="0" y="2280539"/>
          <a:ext cx="7369175"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dirty="0" err="1" smtClean="0"/>
            <a:t>ReloadState</a:t>
          </a:r>
          <a:r>
            <a:rPr lang="en-US" sz="2500" b="1" kern="1200" dirty="0" smtClean="0"/>
            <a:t>() – rehydration and tombstoning</a:t>
          </a:r>
          <a:endParaRPr lang="en-US" sz="2500" kern="1200" dirty="0"/>
        </a:p>
      </dsp:txBody>
      <dsp:txXfrm>
        <a:off x="28557" y="2309096"/>
        <a:ext cx="7312061" cy="527886"/>
      </dsp:txXfrm>
    </dsp:sp>
    <dsp:sp modelId="{488B91D8-E13D-4BC1-B404-678A1B9277A7}">
      <dsp:nvSpPr>
        <dsp:cNvPr id="0" name=""/>
        <dsp:cNvSpPr/>
      </dsp:nvSpPr>
      <dsp:spPr>
        <a:xfrm>
          <a:off x="0" y="2937539"/>
          <a:ext cx="7369175"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smtClean="0"/>
            <a:t>Start() – Final item called</a:t>
          </a:r>
          <a:endParaRPr lang="en-US" sz="2500" kern="1200"/>
        </a:p>
      </dsp:txBody>
      <dsp:txXfrm>
        <a:off x="28557" y="2966096"/>
        <a:ext cx="7312061" cy="5278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3E105-962E-48A3-8E97-8B1D3C160F30}">
      <dsp:nvSpPr>
        <dsp:cNvPr id="0" name=""/>
        <dsp:cNvSpPr/>
      </dsp:nvSpPr>
      <dsp:spPr>
        <a:xfrm>
          <a:off x="0" y="20773"/>
          <a:ext cx="7369175" cy="836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smtClean="0"/>
            <a:t>Stack like Mobile Applications</a:t>
          </a:r>
          <a:endParaRPr lang="en-US" sz="2200" kern="1200"/>
        </a:p>
      </dsp:txBody>
      <dsp:txXfrm>
        <a:off x="40837" y="61610"/>
        <a:ext cx="7287501" cy="754876"/>
      </dsp:txXfrm>
    </dsp:sp>
    <dsp:sp modelId="{5EFDAE1D-4831-467F-A6D3-8D88C396F83F}">
      <dsp:nvSpPr>
        <dsp:cNvPr id="0" name=""/>
        <dsp:cNvSpPr/>
      </dsp:nvSpPr>
      <dsp:spPr>
        <a:xfrm>
          <a:off x="0" y="920683"/>
          <a:ext cx="7369175" cy="836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smtClean="0"/>
            <a:t>Close(some view model) – Pops off stack</a:t>
          </a:r>
          <a:endParaRPr lang="en-US" sz="2200" kern="1200"/>
        </a:p>
      </dsp:txBody>
      <dsp:txXfrm>
        <a:off x="40837" y="961520"/>
        <a:ext cx="7287501" cy="754876"/>
      </dsp:txXfrm>
    </dsp:sp>
    <dsp:sp modelId="{BC4F423F-2462-472C-BBA4-A27087A101C5}">
      <dsp:nvSpPr>
        <dsp:cNvPr id="0" name=""/>
        <dsp:cNvSpPr/>
      </dsp:nvSpPr>
      <dsp:spPr>
        <a:xfrm>
          <a:off x="0" y="1820594"/>
          <a:ext cx="7369175" cy="836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smtClean="0"/>
            <a:t>ShowViewModel(VMRequest) – Shows the view model requested</a:t>
          </a:r>
          <a:endParaRPr lang="en-US" sz="2200" kern="1200"/>
        </a:p>
      </dsp:txBody>
      <dsp:txXfrm>
        <a:off x="40837" y="1861431"/>
        <a:ext cx="7287501" cy="754876"/>
      </dsp:txXfrm>
    </dsp:sp>
    <dsp:sp modelId="{9C4DF7CF-0A6B-456E-8EAB-40F1277F053D}">
      <dsp:nvSpPr>
        <dsp:cNvPr id="0" name=""/>
        <dsp:cNvSpPr/>
      </dsp:nvSpPr>
      <dsp:spPr>
        <a:xfrm>
          <a:off x="0" y="2720504"/>
          <a:ext cx="7369175" cy="836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smtClean="0"/>
            <a:t>ShowViewModel&lt;MyViewModel(Parameter) – Show the view model of the specified type</a:t>
          </a:r>
          <a:endParaRPr lang="en-US" sz="2200" kern="1200"/>
        </a:p>
      </dsp:txBody>
      <dsp:txXfrm>
        <a:off x="40837" y="2761341"/>
        <a:ext cx="7287501"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1">
                <a:latin typeface="Arial" charset="0"/>
              </a:defRPr>
            </a:lvl1pPr>
          </a:lstStyle>
          <a:p>
            <a:r>
              <a:rPr lang="en-US" dirty="0" smtClean="0"/>
              <a:t>Live! 360 Orlando 2014</a:t>
            </a:r>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r>
              <a:rPr lang="en-US" dirty="0" smtClean="0"/>
              <a:t>©  2014 Live! 360 All rights reserved.</a:t>
            </a:r>
            <a:endParaRPr lang="en-US" dirty="0"/>
          </a:p>
        </p:txBody>
      </p:sp>
    </p:spTree>
    <p:extLst>
      <p:ext uri="{BB962C8B-B14F-4D97-AF65-F5344CB8AC3E}">
        <p14:creationId xmlns:p14="http://schemas.microsoft.com/office/powerpoint/2010/main" val="1483757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Franklin Gothic Medium" pitchFamily="34" charset="0"/>
              </a:defRPr>
            </a:lvl1pPr>
          </a:lstStyle>
          <a:p>
            <a:r>
              <a:rPr lang="en-US" dirty="0" smtClean="0"/>
              <a:t>Visual Studio Live! Orlando 2013</a:t>
            </a:r>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Franklin Gothic Medium" pitchFamily="34" charset="0"/>
              </a:defRPr>
            </a:lvl1pPr>
          </a:lstStyle>
          <a:p>
            <a:endParaRPr lang="en-US"/>
          </a:p>
        </p:txBody>
      </p:sp>
      <p:sp>
        <p:nvSpPr>
          <p:cNvPr id="297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i="1">
                <a:latin typeface="Franklin Gothic Medium" pitchFamily="34" charset="0"/>
              </a:defRPr>
            </a:lvl1pPr>
          </a:lstStyle>
          <a:p>
            <a:r>
              <a:rPr lang="en-US" i="0" dirty="0" smtClean="0"/>
              <a:t>©  2013 Visual Studio Live! All rights reserved.</a:t>
            </a:r>
            <a:endParaRPr lang="en-US" dirty="0"/>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Franklin Gothic Medium" pitchFamily="34" charset="0"/>
              </a:defRPr>
            </a:lvl1pPr>
          </a:lstStyle>
          <a:p>
            <a:fld id="{7E88FDCC-C228-420D-B976-BF4E08C96FD3}" type="slidenum">
              <a:rPr lang="en-US"/>
              <a:pPr/>
              <a:t>‹#›</a:t>
            </a:fld>
            <a:endParaRPr lang="en-US"/>
          </a:p>
        </p:txBody>
      </p:sp>
    </p:spTree>
    <p:extLst>
      <p:ext uri="{BB962C8B-B14F-4D97-AF65-F5344CB8AC3E}">
        <p14:creationId xmlns:p14="http://schemas.microsoft.com/office/powerpoint/2010/main" val="291070714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Franklin Gothic Medium" pitchFamily="34" charset="0"/>
        <a:ea typeface="+mn-ea"/>
        <a:cs typeface="Arial" charset="0"/>
      </a:defRPr>
    </a:lvl1pPr>
    <a:lvl2pPr marL="233363" indent="9525" algn="l" rtl="0" fontAlgn="base">
      <a:spcBef>
        <a:spcPct val="30000"/>
      </a:spcBef>
      <a:spcAft>
        <a:spcPct val="0"/>
      </a:spcAft>
      <a:buChar char="•"/>
      <a:defRPr sz="1000" kern="1200">
        <a:solidFill>
          <a:schemeClr val="tx1"/>
        </a:solidFill>
        <a:latin typeface="Franklin Gothic Medium" pitchFamily="34" charset="0"/>
        <a:ea typeface="+mn-ea"/>
        <a:cs typeface="Arial" charset="0"/>
      </a:defRPr>
    </a:lvl2pPr>
    <a:lvl3pPr marL="457200" indent="-952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3pPr>
    <a:lvl4pPr marL="681038"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4pPr>
    <a:lvl5pPr marL="90487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want your business logic</a:t>
            </a:r>
            <a:r>
              <a:rPr lang="en-US" baseline="0" dirty="0" smtClean="0"/>
              <a:t> to span clients?</a:t>
            </a:r>
          </a:p>
          <a:p>
            <a:r>
              <a:rPr lang="en-US" baseline="0" dirty="0" smtClean="0"/>
              <a:t>How about the server?</a:t>
            </a:r>
          </a:p>
          <a:p>
            <a:r>
              <a:rPr lang="en-US" baseline="0" dirty="0" smtClean="0"/>
              <a:t>If you do want BL on the client, how much.  Remember that if you are dealing with machines that may be out of your control, any BL on the client may be subject to inspection.</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a:t>
            </a:fld>
            <a:endParaRPr lang="en-US"/>
          </a:p>
        </p:txBody>
      </p:sp>
    </p:spTree>
    <p:extLst>
      <p:ext uri="{BB962C8B-B14F-4D97-AF65-F5344CB8AC3E}">
        <p14:creationId xmlns:p14="http://schemas.microsoft.com/office/powerpoint/2010/main" val="254054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Standardize coding</a:t>
            </a:r>
          </a:p>
          <a:p>
            <a:r>
              <a:rPr lang="en-US" dirty="0" smtClean="0"/>
              <a:t>Layering</a:t>
            </a:r>
          </a:p>
          <a:p>
            <a:r>
              <a:rPr lang="en-US" dirty="0" smtClean="0"/>
              <a:t>Responsibility</a:t>
            </a:r>
            <a:r>
              <a:rPr lang="en-US" baseline="0" dirty="0" smtClean="0"/>
              <a:t> Driven</a:t>
            </a:r>
          </a:p>
          <a:p>
            <a:r>
              <a:rPr lang="en-US" baseline="0" dirty="0" smtClean="0"/>
              <a:t>Abstract mobile architecture</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4</a:t>
            </a:fld>
            <a:endParaRPr lang="en-US"/>
          </a:p>
        </p:txBody>
      </p:sp>
    </p:spTree>
    <p:extLst>
      <p:ext uri="{BB962C8B-B14F-4D97-AF65-F5344CB8AC3E}">
        <p14:creationId xmlns:p14="http://schemas.microsoft.com/office/powerpoint/2010/main" val="253160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355048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5207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6200" y="98823"/>
            <a:ext cx="1843088" cy="4592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3764" y="98823"/>
            <a:ext cx="5380037" cy="4592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84446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43371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580597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4" y="1113235"/>
            <a:ext cx="3608387" cy="35778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113235"/>
            <a:ext cx="3608388" cy="35778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72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85360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727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7345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32382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68677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08898" name="Rectangle 2"/>
          <p:cNvSpPr>
            <a:spLocks noChangeArrowheads="1"/>
          </p:cNvSpPr>
          <p:nvPr/>
        </p:nvSpPr>
        <p:spPr bwMode="hidden">
          <a:xfrm>
            <a:off x="0" y="0"/>
            <a:ext cx="9144000" cy="857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C0C0C0">
                        <a:gamma/>
                        <a:tint val="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899" name="Rectangle 3"/>
          <p:cNvSpPr>
            <a:spLocks noGrp="1" noChangeArrowheads="1"/>
          </p:cNvSpPr>
          <p:nvPr>
            <p:ph type="title"/>
          </p:nvPr>
        </p:nvSpPr>
        <p:spPr bwMode="auto">
          <a:xfrm>
            <a:off x="893764" y="98823"/>
            <a:ext cx="7369175" cy="8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b" anchorCtr="0" compatLnSpc="1">
            <a:prstTxWarp prst="textNoShape">
              <a:avLst/>
            </a:prstTxWarp>
          </a:bodyPr>
          <a:lstStyle/>
          <a:p>
            <a:pPr lvl="0"/>
            <a:r>
              <a:rPr lang="en-US" smtClean="0"/>
              <a:t>Click to edit Master title style</a:t>
            </a:r>
          </a:p>
        </p:txBody>
      </p:sp>
      <p:sp>
        <p:nvSpPr>
          <p:cNvPr id="208900" name="Rectangle 4"/>
          <p:cNvSpPr>
            <a:spLocks noGrp="1" noChangeArrowheads="1"/>
          </p:cNvSpPr>
          <p:nvPr>
            <p:ph type="body" idx="1"/>
          </p:nvPr>
        </p:nvSpPr>
        <p:spPr bwMode="auto">
          <a:xfrm>
            <a:off x="900114" y="1113235"/>
            <a:ext cx="7369175" cy="357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txStyles>
    <p:title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p:titleStyle>
    <p:body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hyperlink" Target="http://windingroadway.blogspot.com/" TargetMode="External"/><Relationship Id="rId2" Type="http://schemas.openxmlformats.org/officeDocument/2006/relationships/hyperlink" Target="mailto:kevinf@mageni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52576" y="1010842"/>
            <a:ext cx="7343775" cy="73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defRPr/>
            </a:pPr>
            <a:r>
              <a:rPr lang="en-US" dirty="0" smtClean="0"/>
              <a:t>Workshop: Introduction to Frameworks</a:t>
            </a:r>
            <a:endParaRPr lang="en-US" dirty="0" smtClean="0"/>
          </a:p>
        </p:txBody>
      </p:sp>
      <p:sp>
        <p:nvSpPr>
          <p:cNvPr id="5" name="Rectangle 4"/>
          <p:cNvSpPr>
            <a:spLocks noChangeArrowheads="1"/>
          </p:cNvSpPr>
          <p:nvPr/>
        </p:nvSpPr>
        <p:spPr bwMode="auto">
          <a:xfrm>
            <a:off x="4813300" y="1778794"/>
            <a:ext cx="3987800" cy="75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2400" b="1" dirty="0" smtClean="0">
                <a:effectLst>
                  <a:outerShdw blurRad="38100" dist="38100" dir="2700000" algn="tl">
                    <a:srgbClr val="000000"/>
                  </a:outerShdw>
                </a:effectLst>
                <a:latin typeface="Arial" charset="0"/>
                <a:cs typeface="+mn-cs"/>
              </a:rPr>
              <a:t>Kevin Ford</a:t>
            </a:r>
            <a:endParaRPr lang="en-US" sz="2200" b="1" dirty="0">
              <a:effectLst>
                <a:outerShdw blurRad="38100" dist="38100" dir="2700000" algn="tl">
                  <a:srgbClr val="000000"/>
                </a:outerShdw>
              </a:effectLst>
              <a:latin typeface="Arial" charset="0"/>
              <a:cs typeface="+mn-cs"/>
            </a:endParaRPr>
          </a:p>
          <a:p>
            <a:pPr algn="r" eaLnBrk="1" hangingPunct="1">
              <a:defRPr/>
            </a:pPr>
            <a:r>
              <a:rPr lang="en-US" sz="1800" b="1" dirty="0" smtClean="0">
                <a:solidFill>
                  <a:srgbClr val="00B0EB"/>
                </a:solidFill>
                <a:latin typeface="Arial" charset="0"/>
                <a:cs typeface="+mn-cs"/>
              </a:rPr>
              <a:t>Practice Lead</a:t>
            </a:r>
            <a:endParaRPr lang="en-US" b="1" dirty="0">
              <a:solidFill>
                <a:srgbClr val="FFCC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sp>
        <p:nvSpPr>
          <p:cNvPr id="6" name="Text Box 7"/>
          <p:cNvSpPr txBox="1">
            <a:spLocks noChangeArrowheads="1"/>
          </p:cNvSpPr>
          <p:nvPr/>
        </p:nvSpPr>
        <p:spPr bwMode="auto">
          <a:xfrm>
            <a:off x="6926805" y="2377679"/>
            <a:ext cx="18742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dirty="0">
                <a:latin typeface="Arial" charset="0"/>
              </a:rPr>
              <a:t>Level: </a:t>
            </a:r>
            <a:r>
              <a:rPr lang="en-US" dirty="0" smtClean="0">
                <a:solidFill>
                  <a:srgbClr val="00B0EB"/>
                </a:solidFill>
                <a:latin typeface="Arial" charset="0"/>
              </a:rPr>
              <a:t>Introductory</a:t>
            </a:r>
            <a:endParaRPr lang="en-US" dirty="0">
              <a:solidFill>
                <a:srgbClr val="80FF00"/>
              </a:solidFill>
              <a:latin typeface="Arial" charset="0"/>
            </a:endParaRPr>
          </a:p>
          <a:p>
            <a:pPr algn="r"/>
            <a:endParaRPr lang="en-US" b="1" dirty="0">
              <a:latin typeface="Arial" charset="0"/>
            </a:endParaRPr>
          </a:p>
        </p:txBody>
      </p:sp>
    </p:spTree>
    <p:extLst>
      <p:ext uri="{BB962C8B-B14F-4D97-AF65-F5344CB8AC3E}">
        <p14:creationId xmlns:p14="http://schemas.microsoft.com/office/powerpoint/2010/main" val="15002851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Classes and Validation Rules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12423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Authorization</a:t>
            </a:r>
            <a:endParaRPr lang="en-US" dirty="0"/>
          </a:p>
        </p:txBody>
      </p:sp>
      <p:graphicFrame>
        <p:nvGraphicFramePr>
          <p:cNvPr id="5" name="Content Placeholder 4"/>
          <p:cNvGraphicFramePr>
            <a:graphicFrameLocks noGrp="1"/>
          </p:cNvGraphicFramePr>
          <p:nvPr>
            <p:ph idx="1"/>
            <p:extLst/>
          </p:nvPr>
        </p:nvGraphicFramePr>
        <p:xfrm>
          <a:off x="1818085" y="1113235"/>
          <a:ext cx="5526881"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1160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Authorization Rules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9978823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Portal Methods</a:t>
            </a:r>
            <a:endParaRPr lang="en-US" dirty="0"/>
          </a:p>
        </p:txBody>
      </p:sp>
      <p:sp>
        <p:nvSpPr>
          <p:cNvPr id="4" name="TextBox 3"/>
          <p:cNvSpPr txBox="1"/>
          <p:nvPr/>
        </p:nvSpPr>
        <p:spPr>
          <a:xfrm>
            <a:off x="2238374" y="1171575"/>
            <a:ext cx="4624984" cy="969496"/>
          </a:xfrm>
          <a:prstGeom prst="rect">
            <a:avLst/>
          </a:prstGeom>
          <a:noFill/>
          <a:ln>
            <a:solidFill>
              <a:schemeClr val="tx1">
                <a:lumMod val="85000"/>
              </a:schemeClr>
            </a:solidFill>
          </a:ln>
        </p:spPr>
        <p:txBody>
          <a:bodyPr wrap="none" rtlCol="0">
            <a:spAutoFit/>
          </a:bodyPr>
          <a:lstStyle/>
          <a:p>
            <a:r>
              <a:rPr lang="en-US" sz="1425" b="1" dirty="0">
                <a:solidFill>
                  <a:srgbClr val="FFCC00"/>
                </a:solidFill>
                <a:latin typeface="+mn-lt"/>
              </a:rPr>
              <a:t>public static </a:t>
            </a:r>
            <a:r>
              <a:rPr lang="en-US" sz="1425" b="1" dirty="0" err="1">
                <a:solidFill>
                  <a:srgbClr val="FFCC00"/>
                </a:solidFill>
                <a:latin typeface="+mn-lt"/>
              </a:rPr>
              <a:t>IRegistrationList</a:t>
            </a:r>
            <a:r>
              <a:rPr lang="en-US" sz="1425" b="1" dirty="0">
                <a:solidFill>
                  <a:srgbClr val="FFCC00"/>
                </a:solidFill>
                <a:latin typeface="+mn-lt"/>
              </a:rPr>
              <a:t> </a:t>
            </a:r>
            <a:r>
              <a:rPr lang="en-US" sz="1425" b="1" dirty="0" err="1">
                <a:solidFill>
                  <a:srgbClr val="FFCC00"/>
                </a:solidFill>
                <a:latin typeface="+mn-lt"/>
              </a:rPr>
              <a:t>GetAllRegistrations</a:t>
            </a:r>
            <a:r>
              <a:rPr lang="en-US" sz="1425" b="1" dirty="0">
                <a:solidFill>
                  <a:srgbClr val="FFCC00"/>
                </a:solidFill>
                <a:latin typeface="+mn-lt"/>
              </a:rPr>
              <a:t>()</a:t>
            </a:r>
          </a:p>
          <a:p>
            <a:r>
              <a:rPr lang="en-US" sz="1425" b="1" dirty="0">
                <a:solidFill>
                  <a:srgbClr val="FFCC00"/>
                </a:solidFill>
                <a:latin typeface="+mn-lt"/>
              </a:rPr>
              <a:t>{</a:t>
            </a:r>
          </a:p>
          <a:p>
            <a:r>
              <a:rPr lang="en-US" sz="1425" b="1" dirty="0">
                <a:solidFill>
                  <a:srgbClr val="FFCC00"/>
                </a:solidFill>
                <a:latin typeface="+mn-lt"/>
              </a:rPr>
              <a:t>    return </a:t>
            </a:r>
            <a:r>
              <a:rPr lang="en-US" sz="1425" b="1" dirty="0" err="1">
                <a:solidFill>
                  <a:srgbClr val="FFCC00"/>
                </a:solidFill>
                <a:latin typeface="+mn-lt"/>
              </a:rPr>
              <a:t>DataPortal.Fetch</a:t>
            </a:r>
            <a:r>
              <a:rPr lang="en-US" sz="1425" b="1" dirty="0">
                <a:solidFill>
                  <a:srgbClr val="FFCC00"/>
                </a:solidFill>
                <a:latin typeface="+mn-lt"/>
              </a:rPr>
              <a:t>();</a:t>
            </a:r>
          </a:p>
          <a:p>
            <a:r>
              <a:rPr lang="en-US" sz="1425" b="1" dirty="0">
                <a:solidFill>
                  <a:srgbClr val="FFCC00"/>
                </a:solidFill>
                <a:latin typeface="+mn-lt"/>
              </a:rPr>
              <a:t>}</a:t>
            </a:r>
          </a:p>
        </p:txBody>
      </p:sp>
      <p:sp>
        <p:nvSpPr>
          <p:cNvPr id="5" name="Oval 4"/>
          <p:cNvSpPr/>
          <p:nvPr/>
        </p:nvSpPr>
        <p:spPr bwMode="auto">
          <a:xfrm>
            <a:off x="3985883" y="2295525"/>
            <a:ext cx="1090613" cy="1038225"/>
          </a:xfrm>
          <a:prstGeom prst="ellipse">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ctr" anchorCtr="1" compatLnSpc="1">
            <a:prstTxWarp prst="textNoShape">
              <a:avLst/>
            </a:prstTxWarp>
          </a:bodyPr>
          <a:lstStyle/>
          <a:p>
            <a:pPr defTabSz="685800"/>
            <a:r>
              <a:rPr lang="en-US" sz="1200" dirty="0">
                <a:solidFill>
                  <a:schemeClr val="bg2"/>
                </a:solidFill>
              </a:rPr>
              <a:t>Data Portal</a:t>
            </a:r>
          </a:p>
        </p:txBody>
      </p:sp>
      <p:sp>
        <p:nvSpPr>
          <p:cNvPr id="7" name="TextBox 6"/>
          <p:cNvSpPr txBox="1"/>
          <p:nvPr/>
        </p:nvSpPr>
        <p:spPr>
          <a:xfrm>
            <a:off x="2807809" y="3724275"/>
            <a:ext cx="3476465" cy="969496"/>
          </a:xfrm>
          <a:prstGeom prst="rect">
            <a:avLst/>
          </a:prstGeom>
          <a:noFill/>
          <a:ln>
            <a:solidFill>
              <a:schemeClr val="tx1">
                <a:lumMod val="85000"/>
              </a:schemeClr>
            </a:solidFill>
          </a:ln>
        </p:spPr>
        <p:txBody>
          <a:bodyPr wrap="none" rtlCol="0">
            <a:spAutoFit/>
          </a:bodyPr>
          <a:lstStyle/>
          <a:p>
            <a:r>
              <a:rPr lang="en-US" sz="1425" b="1" dirty="0">
                <a:solidFill>
                  <a:srgbClr val="FFCC00"/>
                </a:solidFill>
                <a:latin typeface="+mn-lt"/>
              </a:rPr>
              <a:t>private </a:t>
            </a:r>
            <a:r>
              <a:rPr lang="en-US" sz="1425" b="1" dirty="0" err="1">
                <a:solidFill>
                  <a:srgbClr val="FFCC00"/>
                </a:solidFill>
                <a:latin typeface="+mn-lt"/>
              </a:rPr>
              <a:t>async</a:t>
            </a:r>
            <a:r>
              <a:rPr lang="en-US" sz="1425" b="1" dirty="0">
                <a:solidFill>
                  <a:srgbClr val="FFCC00"/>
                </a:solidFill>
                <a:latin typeface="+mn-lt"/>
              </a:rPr>
              <a:t> Task </a:t>
            </a:r>
            <a:r>
              <a:rPr lang="en-US" sz="1425" b="1" dirty="0" err="1">
                <a:solidFill>
                  <a:srgbClr val="FFCC00"/>
                </a:solidFill>
                <a:latin typeface="+mn-lt"/>
              </a:rPr>
              <a:t>DataPortal_Fetch</a:t>
            </a:r>
            <a:r>
              <a:rPr lang="en-US" sz="1425" b="1" dirty="0">
                <a:solidFill>
                  <a:srgbClr val="FFCC00"/>
                </a:solidFill>
                <a:latin typeface="+mn-lt"/>
              </a:rPr>
              <a:t>()</a:t>
            </a:r>
          </a:p>
          <a:p>
            <a:r>
              <a:rPr lang="en-US" sz="1425" b="1" dirty="0">
                <a:solidFill>
                  <a:srgbClr val="FFCC00"/>
                </a:solidFill>
                <a:latin typeface="+mn-lt"/>
              </a:rPr>
              <a:t>{</a:t>
            </a:r>
          </a:p>
          <a:p>
            <a:r>
              <a:rPr lang="en-US" sz="1425" b="1" dirty="0">
                <a:solidFill>
                  <a:srgbClr val="FFCC00"/>
                </a:solidFill>
                <a:latin typeface="+mn-lt"/>
              </a:rPr>
              <a:t>    // Load from data source</a:t>
            </a:r>
          </a:p>
          <a:p>
            <a:r>
              <a:rPr lang="en-US" sz="1425" b="1" dirty="0">
                <a:solidFill>
                  <a:srgbClr val="FFCC00"/>
                </a:solidFill>
                <a:latin typeface="+mn-lt"/>
              </a:rPr>
              <a:t>}</a:t>
            </a:r>
          </a:p>
        </p:txBody>
      </p:sp>
      <p:sp>
        <p:nvSpPr>
          <p:cNvPr id="10" name="Curved Down Arrow 9"/>
          <p:cNvSpPr/>
          <p:nvPr/>
        </p:nvSpPr>
        <p:spPr bwMode="auto">
          <a:xfrm rot="5400000">
            <a:off x="6538915" y="1959296"/>
            <a:ext cx="1381124"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1" name="Curved Down Arrow 10"/>
          <p:cNvSpPr/>
          <p:nvPr/>
        </p:nvSpPr>
        <p:spPr bwMode="auto">
          <a:xfrm rot="5400000">
            <a:off x="6594160" y="3454724"/>
            <a:ext cx="1381124"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2" name="Curved Down Arrow 11"/>
          <p:cNvSpPr/>
          <p:nvPr/>
        </p:nvSpPr>
        <p:spPr bwMode="auto">
          <a:xfrm rot="16200000">
            <a:off x="1090615" y="3340421"/>
            <a:ext cx="1381124"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4" name="Curved Down Arrow 13"/>
          <p:cNvSpPr/>
          <p:nvPr/>
        </p:nvSpPr>
        <p:spPr bwMode="auto">
          <a:xfrm rot="16200000">
            <a:off x="1090615" y="1959296"/>
            <a:ext cx="1381124"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Tree>
    <p:extLst>
      <p:ext uri="{BB962C8B-B14F-4D97-AF65-F5344CB8AC3E}">
        <p14:creationId xmlns:p14="http://schemas.microsoft.com/office/powerpoint/2010/main" val="3891228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animBg="1"/>
      <p:bldP spid="11" grpId="0" animBg="1"/>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Data Access Layer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3495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10075" y="1596941"/>
            <a:ext cx="132224" cy="2733675"/>
          </a:xfrm>
          <a:prstGeom prst="rect">
            <a:avLst/>
          </a:prstGeom>
          <a:solidFill>
            <a:schemeClr val="tx1">
              <a:lumMod val="50000"/>
            </a:schemeClr>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2" name="Title 1"/>
          <p:cNvSpPr>
            <a:spLocks noGrp="1"/>
          </p:cNvSpPr>
          <p:nvPr>
            <p:ph type="title"/>
          </p:nvPr>
        </p:nvSpPr>
        <p:spPr/>
        <p:txBody>
          <a:bodyPr/>
          <a:lstStyle/>
          <a:p>
            <a:r>
              <a:rPr lang="en-US" dirty="0" smtClean="0"/>
              <a:t>Remote Data Portal</a:t>
            </a:r>
            <a:endParaRPr lang="en-US" dirty="0"/>
          </a:p>
        </p:txBody>
      </p:sp>
      <p:sp>
        <p:nvSpPr>
          <p:cNvPr id="4" name="Oval 3"/>
          <p:cNvSpPr/>
          <p:nvPr/>
        </p:nvSpPr>
        <p:spPr bwMode="auto">
          <a:xfrm>
            <a:off x="3071812" y="2295525"/>
            <a:ext cx="1090613" cy="1038225"/>
          </a:xfrm>
          <a:prstGeom prst="ellipse">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ctr" anchorCtr="1" compatLnSpc="1">
            <a:prstTxWarp prst="textNoShape">
              <a:avLst/>
            </a:prstTxWarp>
          </a:bodyPr>
          <a:lstStyle/>
          <a:p>
            <a:pPr defTabSz="685800"/>
            <a:r>
              <a:rPr lang="en-US" sz="1200" dirty="0">
                <a:solidFill>
                  <a:schemeClr val="bg2"/>
                </a:solidFill>
              </a:rPr>
              <a:t>Data Portal</a:t>
            </a:r>
          </a:p>
        </p:txBody>
      </p:sp>
      <p:sp>
        <p:nvSpPr>
          <p:cNvPr id="5" name="Rectangle 4"/>
          <p:cNvSpPr/>
          <p:nvPr/>
        </p:nvSpPr>
        <p:spPr bwMode="auto">
          <a:xfrm>
            <a:off x="1581150" y="2295525"/>
            <a:ext cx="1104900" cy="1038225"/>
          </a:xfrm>
          <a:prstGeom prst="rect">
            <a:avLst/>
          </a:prstGeom>
          <a:solidFill>
            <a:schemeClr val="tx2">
              <a:lumMod val="40000"/>
              <a:lumOff val="60000"/>
            </a:schemeClr>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r>
              <a:rPr lang="en-US" sz="1200" dirty="0">
                <a:solidFill>
                  <a:schemeClr val="bg2"/>
                </a:solidFill>
              </a:rPr>
              <a:t>Business Logic /</a:t>
            </a:r>
          </a:p>
          <a:p>
            <a:pPr defTabSz="685800"/>
            <a:r>
              <a:rPr lang="en-US" sz="1200" dirty="0">
                <a:solidFill>
                  <a:schemeClr val="bg2"/>
                </a:solidFill>
              </a:rPr>
              <a:t>Data Access Methods</a:t>
            </a:r>
          </a:p>
        </p:txBody>
      </p:sp>
      <p:sp>
        <p:nvSpPr>
          <p:cNvPr id="6" name="Curved Down Arrow 5"/>
          <p:cNvSpPr/>
          <p:nvPr/>
        </p:nvSpPr>
        <p:spPr bwMode="auto">
          <a:xfrm>
            <a:off x="2038350" y="1706880"/>
            <a:ext cx="1676401"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8" name="Curved Down Arrow 7"/>
          <p:cNvSpPr/>
          <p:nvPr/>
        </p:nvSpPr>
        <p:spPr bwMode="auto">
          <a:xfrm rot="10800000">
            <a:off x="2043112" y="3402330"/>
            <a:ext cx="1676401"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0" name="TextBox 9"/>
          <p:cNvSpPr txBox="1"/>
          <p:nvPr/>
        </p:nvSpPr>
        <p:spPr>
          <a:xfrm>
            <a:off x="2095501" y="4124326"/>
            <a:ext cx="1765227" cy="276999"/>
          </a:xfrm>
          <a:prstGeom prst="rect">
            <a:avLst/>
          </a:prstGeom>
          <a:noFill/>
        </p:spPr>
        <p:txBody>
          <a:bodyPr wrap="none" rtlCol="0">
            <a:spAutoFit/>
          </a:bodyPr>
          <a:lstStyle/>
          <a:p>
            <a:r>
              <a:rPr lang="en-US" sz="1200" dirty="0"/>
              <a:t>Local Data Portal</a:t>
            </a:r>
            <a:endParaRPr lang="en-US" sz="1200" dirty="0"/>
          </a:p>
        </p:txBody>
      </p:sp>
      <p:sp useBgFill="1">
        <p:nvSpPr>
          <p:cNvPr id="11" name="Rectangle 10"/>
          <p:cNvSpPr/>
          <p:nvPr/>
        </p:nvSpPr>
        <p:spPr bwMode="auto">
          <a:xfrm>
            <a:off x="1581150" y="3383280"/>
            <a:ext cx="2581275" cy="1169670"/>
          </a:xfrm>
          <a:prstGeom prst="rect">
            <a:avLst/>
          </a:prstGeom>
          <a:ln w="0" cap="flat" cmpd="sng" algn="ctr">
            <a:no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2" name="Oval 11"/>
          <p:cNvSpPr/>
          <p:nvPr/>
        </p:nvSpPr>
        <p:spPr bwMode="auto">
          <a:xfrm>
            <a:off x="4617244" y="2255520"/>
            <a:ext cx="1090613" cy="1038225"/>
          </a:xfrm>
          <a:prstGeom prst="ellipse">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ctr" anchorCtr="1" compatLnSpc="1">
            <a:prstTxWarp prst="textNoShape">
              <a:avLst/>
            </a:prstTxWarp>
          </a:bodyPr>
          <a:lstStyle/>
          <a:p>
            <a:pPr defTabSz="685800"/>
            <a:r>
              <a:rPr lang="en-US" sz="1200" dirty="0">
                <a:solidFill>
                  <a:schemeClr val="bg2"/>
                </a:solidFill>
              </a:rPr>
              <a:t>Data Portal</a:t>
            </a:r>
          </a:p>
        </p:txBody>
      </p:sp>
      <p:sp>
        <p:nvSpPr>
          <p:cNvPr id="13" name="Curved Down Arrow 12"/>
          <p:cNvSpPr/>
          <p:nvPr/>
        </p:nvSpPr>
        <p:spPr bwMode="auto">
          <a:xfrm>
            <a:off x="3807748" y="1687830"/>
            <a:ext cx="1411952"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4" name="TextBox 13"/>
          <p:cNvSpPr txBox="1"/>
          <p:nvPr/>
        </p:nvSpPr>
        <p:spPr>
          <a:xfrm>
            <a:off x="3552825" y="1390651"/>
            <a:ext cx="1858201" cy="276999"/>
          </a:xfrm>
          <a:prstGeom prst="rect">
            <a:avLst/>
          </a:prstGeom>
          <a:noFill/>
        </p:spPr>
        <p:txBody>
          <a:bodyPr wrap="none" rtlCol="0">
            <a:spAutoFit/>
          </a:bodyPr>
          <a:lstStyle/>
          <a:p>
            <a:r>
              <a:rPr lang="en-US" sz="1200" dirty="0"/>
              <a:t>Remote Data Portal</a:t>
            </a:r>
            <a:endParaRPr lang="en-US" sz="1200" dirty="0"/>
          </a:p>
        </p:txBody>
      </p:sp>
      <p:sp>
        <p:nvSpPr>
          <p:cNvPr id="15" name="Rectangle 14"/>
          <p:cNvSpPr/>
          <p:nvPr/>
        </p:nvSpPr>
        <p:spPr bwMode="auto">
          <a:xfrm>
            <a:off x="6134100" y="2295525"/>
            <a:ext cx="1104900" cy="1038225"/>
          </a:xfrm>
          <a:prstGeom prst="rect">
            <a:avLst/>
          </a:prstGeom>
          <a:solidFill>
            <a:schemeClr val="tx2">
              <a:lumMod val="40000"/>
              <a:lumOff val="60000"/>
            </a:schemeClr>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r>
              <a:rPr lang="en-US" sz="1200" dirty="0">
                <a:solidFill>
                  <a:schemeClr val="bg2"/>
                </a:solidFill>
              </a:rPr>
              <a:t>Business Logic /</a:t>
            </a:r>
          </a:p>
          <a:p>
            <a:pPr defTabSz="685800"/>
            <a:r>
              <a:rPr lang="en-US" sz="1200" dirty="0">
                <a:solidFill>
                  <a:schemeClr val="bg2"/>
                </a:solidFill>
              </a:rPr>
              <a:t>Data Access Methods</a:t>
            </a:r>
          </a:p>
        </p:txBody>
      </p:sp>
      <p:sp>
        <p:nvSpPr>
          <p:cNvPr id="16" name="Curved Down Arrow 15"/>
          <p:cNvSpPr/>
          <p:nvPr/>
        </p:nvSpPr>
        <p:spPr bwMode="auto">
          <a:xfrm>
            <a:off x="5265073" y="1687830"/>
            <a:ext cx="1488152"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7" name="Curved Down Arrow 16"/>
          <p:cNvSpPr/>
          <p:nvPr/>
        </p:nvSpPr>
        <p:spPr bwMode="auto">
          <a:xfrm rot="10800000">
            <a:off x="5265073" y="3421381"/>
            <a:ext cx="1488152"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8" name="Curved Down Arrow 17"/>
          <p:cNvSpPr/>
          <p:nvPr/>
        </p:nvSpPr>
        <p:spPr bwMode="auto">
          <a:xfrm rot="10800000">
            <a:off x="3702973" y="3430906"/>
            <a:ext cx="1488152"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19" name="Curved Down Arrow 18"/>
          <p:cNvSpPr/>
          <p:nvPr/>
        </p:nvSpPr>
        <p:spPr bwMode="auto">
          <a:xfrm rot="10800000">
            <a:off x="2188498" y="3478531"/>
            <a:ext cx="1488152" cy="548640"/>
          </a:xfrm>
          <a:prstGeom prst="curvedDownArrow">
            <a:avLst/>
          </a:prstGeom>
          <a:solidFill>
            <a:srgbClr val="FFC000"/>
          </a:solidFill>
          <a:ln w="9525" cap="flat" cmpd="sng" algn="ctr">
            <a:solidFill>
              <a:schemeClr val="tx1"/>
            </a:solidFill>
            <a:prstDash val="solid"/>
            <a:round/>
            <a:headEnd type="triangle" w="med" len="med"/>
            <a:tailEnd type="triangle" w="med" len="med"/>
          </a:ln>
          <a:effectLst/>
          <a:extLst/>
        </p:spPr>
        <p:txBody>
          <a:bodyPr vert="horz" wrap="square" lIns="68580" tIns="34290" rIns="68580" bIns="34290" numCol="1" rtlCol="0" anchor="t" anchorCtr="0" compatLnSpc="1">
            <a:prstTxWarp prst="textNoShape">
              <a:avLst/>
            </a:prstTxWarp>
          </a:bodyPr>
          <a:lstStyle/>
          <a:p>
            <a:pPr defTabSz="685800"/>
            <a:endParaRPr lang="en-US" sz="1200"/>
          </a:p>
        </p:txBody>
      </p:sp>
      <p:sp>
        <p:nvSpPr>
          <p:cNvPr id="21" name="TextBox 20"/>
          <p:cNvSpPr txBox="1"/>
          <p:nvPr/>
        </p:nvSpPr>
        <p:spPr>
          <a:xfrm>
            <a:off x="4229101" y="4502155"/>
            <a:ext cx="556563" cy="276999"/>
          </a:xfrm>
          <a:prstGeom prst="rect">
            <a:avLst/>
          </a:prstGeom>
          <a:noFill/>
        </p:spPr>
        <p:txBody>
          <a:bodyPr wrap="none" rtlCol="0">
            <a:spAutoFit/>
          </a:bodyPr>
          <a:lstStyle/>
          <a:p>
            <a:r>
              <a:rPr lang="en-US" sz="1200" dirty="0"/>
              <a:t>Tier</a:t>
            </a:r>
            <a:endParaRPr lang="en-US" sz="1200" dirty="0"/>
          </a:p>
        </p:txBody>
      </p:sp>
    </p:spTree>
    <p:extLst>
      <p:ext uri="{BB962C8B-B14F-4D97-AF65-F5344CB8AC3E}">
        <p14:creationId xmlns:p14="http://schemas.microsoft.com/office/powerpoint/2010/main" val="142323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8" grpId="0" animBg="1"/>
      <p:bldP spid="10" grpId="0"/>
      <p:bldP spid="11" grpId="0" animBg="1"/>
      <p:bldP spid="12" grpId="0" animBg="1"/>
      <p:bldP spid="13" grpId="0" animBg="1"/>
      <p:bldP spid="14" grpId="0"/>
      <p:bldP spid="15" grpId="0" animBg="1"/>
      <p:bldP spid="16" grpId="0" animBg="1"/>
      <p:bldP spid="17" grpId="0" animBg="1"/>
      <p:bldP spid="18" grpId="0" animBg="1"/>
      <p:bldP spid="1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Setting up a Remote DP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306768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Cross High Level (v. 3)</a:t>
            </a:r>
            <a:endParaRPr lang="en-US" dirty="0"/>
          </a:p>
        </p:txBody>
      </p:sp>
      <p:sp>
        <p:nvSpPr>
          <p:cNvPr id="4" name="Rectangle 3"/>
          <p:cNvSpPr/>
          <p:nvPr/>
        </p:nvSpPr>
        <p:spPr bwMode="auto">
          <a:xfrm>
            <a:off x="1691640" y="1247726"/>
            <a:ext cx="1048512" cy="658368"/>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5" name="Rounded Rectangle 4"/>
          <p:cNvSpPr/>
          <p:nvPr/>
        </p:nvSpPr>
        <p:spPr bwMode="auto">
          <a:xfrm>
            <a:off x="1691640" y="2218944"/>
            <a:ext cx="1048512" cy="780288"/>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6" name="Round Single Corner Rectangle 5"/>
          <p:cNvSpPr/>
          <p:nvPr/>
        </p:nvSpPr>
        <p:spPr bwMode="auto">
          <a:xfrm>
            <a:off x="3541776" y="2218944"/>
            <a:ext cx="1639824" cy="883920"/>
          </a:xfrm>
          <a:prstGeom prst="round1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MVVM Framework Navigation</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7" name="Flowchart: Terminator 6"/>
          <p:cNvSpPr/>
          <p:nvPr/>
        </p:nvSpPr>
        <p:spPr bwMode="auto">
          <a:xfrm>
            <a:off x="3541776" y="1239608"/>
            <a:ext cx="1639824" cy="658368"/>
          </a:xfrm>
          <a:prstGeom prst="flowChartTerminator">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Navigation Request</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8" name="Flowchart: Process 7"/>
          <p:cNvSpPr/>
          <p:nvPr/>
        </p:nvSpPr>
        <p:spPr bwMode="auto">
          <a:xfrm>
            <a:off x="1691640" y="3474720"/>
            <a:ext cx="1048512" cy="652272"/>
          </a:xfrm>
          <a:prstGeom prst="flowChartProcess">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endParaRPr kumimoji="0" lang="en-US" sz="1600" b="0" i="0" u="none" strike="noStrike" cap="none" normalizeH="0" baseline="0" dirty="0" smtClean="0">
              <a:ln>
                <a:noFill/>
              </a:ln>
              <a:solidFill>
                <a:schemeClr val="tx1"/>
              </a:solidFill>
              <a:effectLst/>
              <a:latin typeface="Lucida Console" pitchFamily="49" charset="0"/>
            </a:endParaRPr>
          </a:p>
        </p:txBody>
      </p:sp>
      <p:cxnSp>
        <p:nvCxnSpPr>
          <p:cNvPr id="10" name="Straight Arrow Connector 9"/>
          <p:cNvCxnSpPr>
            <a:stCxn id="7" idx="2"/>
            <a:endCxn id="6" idx="0"/>
          </p:cNvCxnSpPr>
          <p:nvPr/>
        </p:nvCxnSpPr>
        <p:spPr bwMode="auto">
          <a:xfrm>
            <a:off x="4361688" y="1897976"/>
            <a:ext cx="0" cy="3209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6" idx="1"/>
            <a:endCxn id="4" idx="3"/>
          </p:cNvCxnSpPr>
          <p:nvPr/>
        </p:nvCxnSpPr>
        <p:spPr bwMode="auto">
          <a:xfrm flipH="1" flipV="1">
            <a:off x="2740152" y="1576910"/>
            <a:ext cx="801624" cy="1083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6" idx="1"/>
            <a:endCxn id="5" idx="3"/>
          </p:cNvCxnSpPr>
          <p:nvPr/>
        </p:nvCxnSpPr>
        <p:spPr bwMode="auto">
          <a:xfrm flipH="1" flipV="1">
            <a:off x="2740152" y="2609088"/>
            <a:ext cx="801624" cy="518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4" idx="2"/>
            <a:endCxn id="5" idx="0"/>
          </p:cNvCxnSpPr>
          <p:nvPr/>
        </p:nvCxnSpPr>
        <p:spPr bwMode="auto">
          <a:xfrm>
            <a:off x="2215896" y="1906094"/>
            <a:ext cx="0" cy="312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5" idx="2"/>
            <a:endCxn id="8" idx="0"/>
          </p:cNvCxnSpPr>
          <p:nvPr/>
        </p:nvCxnSpPr>
        <p:spPr bwMode="auto">
          <a:xfrm>
            <a:off x="2215896" y="2999232"/>
            <a:ext cx="0" cy="4754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a:stCxn id="8" idx="1"/>
            <a:endCxn id="5" idx="1"/>
          </p:cNvCxnSpPr>
          <p:nvPr/>
        </p:nvCxnSpPr>
        <p:spPr bwMode="auto">
          <a:xfrm rot="10800000">
            <a:off x="1691640" y="2609088"/>
            <a:ext cx="12700" cy="1191768"/>
          </a:xfrm>
          <a:prstGeom prst="curvedConnector3">
            <a:avLst>
              <a:gd name="adj1" fmla="val 1800000"/>
            </a:avLst>
          </a:prstGeom>
          <a:solidFill>
            <a:schemeClr val="accent1"/>
          </a:solidFill>
          <a:ln w="9525" cap="flat" cmpd="sng" algn="ctr">
            <a:solidFill>
              <a:schemeClr val="tx1"/>
            </a:solidFill>
            <a:prstDash val="lgDash"/>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a:stCxn id="5" idx="1"/>
            <a:endCxn id="4" idx="1"/>
          </p:cNvCxnSpPr>
          <p:nvPr/>
        </p:nvCxnSpPr>
        <p:spPr bwMode="auto">
          <a:xfrm rot="10800000">
            <a:off x="1691640" y="1576910"/>
            <a:ext cx="12700" cy="1032178"/>
          </a:xfrm>
          <a:prstGeom prst="curvedConnector3">
            <a:avLst>
              <a:gd name="adj1" fmla="val 1800000"/>
            </a:avLst>
          </a:prstGeom>
          <a:solidFill>
            <a:schemeClr val="accent1"/>
          </a:solidFill>
          <a:ln w="9525" cap="flat" cmpd="sng" algn="ctr">
            <a:solidFill>
              <a:schemeClr val="tx1"/>
            </a:solidFill>
            <a:prstDash val="lgDash"/>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Flowchart: Terminator 37"/>
          <p:cNvSpPr/>
          <p:nvPr/>
        </p:nvSpPr>
        <p:spPr bwMode="auto">
          <a:xfrm>
            <a:off x="3541776" y="3474720"/>
            <a:ext cx="1639824" cy="658368"/>
          </a:xfrm>
          <a:prstGeom prst="flowChartTerminator">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Navigation Request</a:t>
            </a:r>
            <a:endParaRPr kumimoji="0" lang="en-US" sz="1600" b="0" i="0" u="none" strike="noStrike" cap="none" normalizeH="0" baseline="0" dirty="0" smtClean="0">
              <a:ln>
                <a:noFill/>
              </a:ln>
              <a:solidFill>
                <a:schemeClr val="tx1"/>
              </a:solidFill>
              <a:effectLst/>
              <a:latin typeface="Lucida Console" pitchFamily="49" charset="0"/>
            </a:endParaRPr>
          </a:p>
        </p:txBody>
      </p:sp>
      <p:cxnSp>
        <p:nvCxnSpPr>
          <p:cNvPr id="41" name="Straight Arrow Connector 40"/>
          <p:cNvCxnSpPr>
            <a:stCxn id="5" idx="3"/>
            <a:endCxn id="38" idx="1"/>
          </p:cNvCxnSpPr>
          <p:nvPr/>
        </p:nvCxnSpPr>
        <p:spPr bwMode="auto">
          <a:xfrm>
            <a:off x="2740152" y="2609088"/>
            <a:ext cx="801624" cy="11948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a:stCxn id="38" idx="0"/>
            <a:endCxn id="6" idx="2"/>
          </p:cNvCxnSpPr>
          <p:nvPr/>
        </p:nvCxnSpPr>
        <p:spPr bwMode="auto">
          <a:xfrm flipV="1">
            <a:off x="4361688" y="3102864"/>
            <a:ext cx="0" cy="3718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46"/>
          <p:cNvSpPr/>
          <p:nvPr/>
        </p:nvSpPr>
        <p:spPr bwMode="auto">
          <a:xfrm>
            <a:off x="5983223" y="1247726"/>
            <a:ext cx="1048512" cy="658368"/>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8" name="Rounded Rectangle 47"/>
          <p:cNvSpPr/>
          <p:nvPr/>
        </p:nvSpPr>
        <p:spPr bwMode="auto">
          <a:xfrm>
            <a:off x="5983223" y="2218944"/>
            <a:ext cx="1048512" cy="780288"/>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49" name="Flowchart: Process 48"/>
          <p:cNvSpPr/>
          <p:nvPr/>
        </p:nvSpPr>
        <p:spPr bwMode="auto">
          <a:xfrm>
            <a:off x="5983223" y="3474720"/>
            <a:ext cx="1048512" cy="652272"/>
          </a:xfrm>
          <a:prstGeom prst="flowChartProcess">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endParaRPr kumimoji="0" lang="en-US" sz="1600" b="0" i="0" u="none" strike="noStrike" cap="none" normalizeH="0" baseline="0" dirty="0" smtClean="0">
              <a:ln>
                <a:noFill/>
              </a:ln>
              <a:solidFill>
                <a:schemeClr val="tx1"/>
              </a:solidFill>
              <a:effectLst/>
              <a:latin typeface="Lucida Console" pitchFamily="49" charset="0"/>
            </a:endParaRPr>
          </a:p>
        </p:txBody>
      </p:sp>
      <p:cxnSp>
        <p:nvCxnSpPr>
          <p:cNvPr id="50" name="Straight Arrow Connector 49"/>
          <p:cNvCxnSpPr>
            <a:stCxn id="6" idx="3"/>
            <a:endCxn id="48" idx="1"/>
          </p:cNvCxnSpPr>
          <p:nvPr/>
        </p:nvCxnSpPr>
        <p:spPr bwMode="auto">
          <a:xfrm flipV="1">
            <a:off x="5181600" y="2609088"/>
            <a:ext cx="801623" cy="518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6" idx="3"/>
            <a:endCxn id="47" idx="1"/>
          </p:cNvCxnSpPr>
          <p:nvPr/>
        </p:nvCxnSpPr>
        <p:spPr bwMode="auto">
          <a:xfrm flipV="1">
            <a:off x="5181600" y="1576910"/>
            <a:ext cx="801623" cy="1083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a:stCxn id="47" idx="2"/>
            <a:endCxn id="48" idx="0"/>
          </p:cNvCxnSpPr>
          <p:nvPr/>
        </p:nvCxnSpPr>
        <p:spPr bwMode="auto">
          <a:xfrm>
            <a:off x="6507479" y="1906094"/>
            <a:ext cx="0" cy="3128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a:stCxn id="48" idx="2"/>
            <a:endCxn id="49" idx="0"/>
          </p:cNvCxnSpPr>
          <p:nvPr/>
        </p:nvCxnSpPr>
        <p:spPr bwMode="auto">
          <a:xfrm>
            <a:off x="6507479" y="2999232"/>
            <a:ext cx="0" cy="4754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Curved Connector 61"/>
          <p:cNvCxnSpPr>
            <a:stCxn id="49" idx="3"/>
            <a:endCxn id="48" idx="3"/>
          </p:cNvCxnSpPr>
          <p:nvPr/>
        </p:nvCxnSpPr>
        <p:spPr bwMode="auto">
          <a:xfrm flipV="1">
            <a:off x="7031735" y="2609088"/>
            <a:ext cx="12700" cy="1191768"/>
          </a:xfrm>
          <a:prstGeom prst="curvedConnector3">
            <a:avLst>
              <a:gd name="adj1" fmla="val 1800000"/>
            </a:avLst>
          </a:prstGeom>
          <a:solidFill>
            <a:schemeClr val="accent1"/>
          </a:solidFill>
          <a:ln w="9525" cap="flat" cmpd="sng" algn="ctr">
            <a:solidFill>
              <a:schemeClr val="tx1"/>
            </a:solidFill>
            <a:prstDash val="lgDash"/>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Curved Connector 64"/>
          <p:cNvCxnSpPr>
            <a:stCxn id="48" idx="3"/>
            <a:endCxn id="47" idx="3"/>
          </p:cNvCxnSpPr>
          <p:nvPr/>
        </p:nvCxnSpPr>
        <p:spPr bwMode="auto">
          <a:xfrm flipV="1">
            <a:off x="7031735" y="1576910"/>
            <a:ext cx="12700" cy="1032178"/>
          </a:xfrm>
          <a:prstGeom prst="curvedConnector3">
            <a:avLst>
              <a:gd name="adj1" fmla="val 1800000"/>
            </a:avLst>
          </a:prstGeom>
          <a:solidFill>
            <a:schemeClr val="accent1"/>
          </a:solidFill>
          <a:ln w="9525" cap="flat" cmpd="sng" algn="ctr">
            <a:solidFill>
              <a:schemeClr val="tx1"/>
            </a:solidFill>
            <a:prstDash val="lgDash"/>
            <a:round/>
            <a:headEnd type="non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2386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5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5"/>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8"/>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8" grpId="1" animBg="1"/>
      <p:bldP spid="8" grpId="2" animBg="1"/>
      <p:bldP spid="38" grpId="0" animBg="1"/>
      <p:bldP spid="38" grpId="1" animBg="1"/>
      <p:bldP spid="47" grpId="0" animBg="1"/>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Cross Platforms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4468799"/>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3935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View Model</a:t>
            </a:r>
            <a:endParaRPr lang="en-US" dirty="0"/>
          </a:p>
        </p:txBody>
      </p:sp>
      <p:sp>
        <p:nvSpPr>
          <p:cNvPr id="3" name="Content Placeholder 2"/>
          <p:cNvSpPr>
            <a:spLocks noGrp="1"/>
          </p:cNvSpPr>
          <p:nvPr>
            <p:ph idx="1"/>
          </p:nvPr>
        </p:nvSpPr>
        <p:spPr/>
        <p:txBody>
          <a:bodyPr/>
          <a:lstStyle/>
          <a:p>
            <a:pPr marL="0" indent="0">
              <a:buNone/>
            </a:pPr>
            <a:r>
              <a:rPr lang="en-US" sz="2000" dirty="0" smtClean="0"/>
              <a:t>public class </a:t>
            </a:r>
            <a:r>
              <a:rPr lang="en-US" sz="2000" dirty="0" err="1" smtClean="0"/>
              <a:t>MyViewModel</a:t>
            </a:r>
            <a:r>
              <a:rPr lang="en-US" sz="2000" dirty="0" smtClean="0"/>
              <a:t> </a:t>
            </a:r>
            <a:r>
              <a:rPr lang="en-US" sz="2000" dirty="0"/>
              <a:t>: </a:t>
            </a:r>
            <a:r>
              <a:rPr lang="en-US" sz="2000" dirty="0" err="1" smtClean="0"/>
              <a:t>MvxViewModel</a:t>
            </a:r>
            <a:endParaRPr lang="en-US" sz="2000" dirty="0" smtClean="0"/>
          </a:p>
          <a:p>
            <a:pPr marL="0" indent="0">
              <a:buNone/>
            </a:pPr>
            <a:r>
              <a:rPr lang="en-US" sz="2000" dirty="0" smtClean="0"/>
              <a:t>{</a:t>
            </a:r>
          </a:p>
          <a:p>
            <a:pPr marL="0" indent="0">
              <a:buNone/>
            </a:pPr>
            <a:r>
              <a:rPr lang="en-US" sz="2000" dirty="0" smtClean="0"/>
              <a:t>    private </a:t>
            </a:r>
            <a:r>
              <a:rPr lang="en-US" sz="2000" dirty="0" err="1" smtClean="0"/>
              <a:t>ISomeDependency</a:t>
            </a:r>
            <a:r>
              <a:rPr lang="en-US" sz="2000" dirty="0" smtClean="0"/>
              <a:t> </a:t>
            </a:r>
            <a:r>
              <a:rPr lang="en-US" sz="2000" dirty="0" err="1" smtClean="0"/>
              <a:t>SomeDependency</a:t>
            </a:r>
            <a:r>
              <a:rPr lang="en-US" sz="2000" dirty="0" smtClean="0"/>
              <a:t>;</a:t>
            </a:r>
            <a:endParaRPr lang="en-US" sz="2000" dirty="0"/>
          </a:p>
          <a:p>
            <a:pPr marL="0" indent="0">
              <a:buNone/>
            </a:pPr>
            <a:endParaRPr lang="en-US" sz="2000" dirty="0" smtClean="0"/>
          </a:p>
          <a:p>
            <a:pPr marL="0" indent="0">
              <a:buNone/>
            </a:pPr>
            <a:r>
              <a:rPr lang="en-US" sz="2000" dirty="0"/>
              <a:t> </a:t>
            </a:r>
            <a:r>
              <a:rPr lang="en-US" sz="2000" dirty="0" smtClean="0"/>
              <a:t>   public </a:t>
            </a:r>
            <a:r>
              <a:rPr lang="en-US" sz="2000" dirty="0" err="1" smtClean="0"/>
              <a:t>MyViewModel</a:t>
            </a:r>
            <a:r>
              <a:rPr lang="en-US" sz="2000" dirty="0" smtClean="0"/>
              <a:t>(</a:t>
            </a:r>
            <a:r>
              <a:rPr lang="en-US" sz="2000" dirty="0" err="1" smtClean="0"/>
              <a:t>ISomeDependency</a:t>
            </a:r>
            <a:r>
              <a:rPr lang="en-US" sz="2000" dirty="0" smtClean="0"/>
              <a:t> </a:t>
            </a:r>
            <a:r>
              <a:rPr lang="en-US" sz="2000" dirty="0" err="1" smtClean="0"/>
              <a:t>someDependency</a:t>
            </a:r>
            <a:r>
              <a:rPr lang="en-US" sz="2000" dirty="0" smtClean="0"/>
              <a:t>)</a:t>
            </a:r>
          </a:p>
          <a:p>
            <a:pPr marL="0" indent="0">
              <a:buNone/>
            </a:pPr>
            <a:r>
              <a:rPr lang="en-US" sz="2000" dirty="0"/>
              <a:t> </a:t>
            </a:r>
            <a:r>
              <a:rPr lang="en-US" sz="2000" dirty="0" smtClean="0"/>
              <a:t>   {</a:t>
            </a:r>
          </a:p>
          <a:p>
            <a:pPr marL="0" indent="0">
              <a:buNone/>
            </a:pPr>
            <a:r>
              <a:rPr lang="en-US" sz="2000" dirty="0"/>
              <a:t> </a:t>
            </a:r>
            <a:r>
              <a:rPr lang="en-US" sz="2000" dirty="0" smtClean="0"/>
              <a:t>       </a:t>
            </a:r>
            <a:r>
              <a:rPr lang="en-US" sz="2000" dirty="0" err="1" smtClean="0"/>
              <a:t>this.SomeDependency</a:t>
            </a:r>
            <a:r>
              <a:rPr lang="en-US" sz="2000" dirty="0" smtClean="0"/>
              <a:t> = </a:t>
            </a:r>
            <a:r>
              <a:rPr lang="en-US" sz="2000" dirty="0" err="1" smtClean="0"/>
              <a:t>someDependency</a:t>
            </a:r>
            <a:r>
              <a:rPr lang="en-US" sz="2000" dirty="0" smtClean="0"/>
              <a:t>;</a:t>
            </a:r>
          </a:p>
          <a:p>
            <a:pPr marL="0" indent="0">
              <a:buNone/>
            </a:pPr>
            <a:r>
              <a:rPr lang="en-US" sz="2000" dirty="0"/>
              <a:t> </a:t>
            </a:r>
            <a:r>
              <a:rPr lang="en-US" sz="2000" dirty="0" smtClean="0"/>
              <a:t>   }</a:t>
            </a:r>
          </a:p>
          <a:p>
            <a:pPr marL="0" indent="0">
              <a:buNone/>
            </a:pPr>
            <a:r>
              <a:rPr lang="en-US" sz="2000" dirty="0"/>
              <a:t>}</a:t>
            </a:r>
          </a:p>
        </p:txBody>
      </p:sp>
    </p:spTree>
    <p:extLst>
      <p:ext uri="{BB962C8B-B14F-4D97-AF65-F5344CB8AC3E}">
        <p14:creationId xmlns:p14="http://schemas.microsoft.com/office/powerpoint/2010/main" val="2755058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77" y="1705977"/>
            <a:ext cx="1714500" cy="1685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124" y="1705977"/>
            <a:ext cx="2523153" cy="1685925"/>
          </a:xfrm>
          <a:prstGeom prst="rect">
            <a:avLst/>
          </a:prstGeom>
        </p:spPr>
      </p:pic>
    </p:spTree>
    <p:extLst>
      <p:ext uri="{BB962C8B-B14F-4D97-AF65-F5344CB8AC3E}">
        <p14:creationId xmlns:p14="http://schemas.microsoft.com/office/powerpoint/2010/main" val="392268217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ViewModel</a:t>
            </a:r>
            <a:r>
              <a:rPr lang="en-US" dirty="0" smtClean="0"/>
              <a:t> Lifecycle (CIRS)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5635306"/>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2985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a Property to </a:t>
            </a:r>
            <a:r>
              <a:rPr lang="en-US" dirty="0" err="1" smtClean="0"/>
              <a:t>Xaml</a:t>
            </a:r>
            <a:endParaRPr lang="en-US" dirty="0"/>
          </a:p>
        </p:txBody>
      </p:sp>
      <p:sp>
        <p:nvSpPr>
          <p:cNvPr id="3" name="Content Placeholder 2"/>
          <p:cNvSpPr>
            <a:spLocks noGrp="1"/>
          </p:cNvSpPr>
          <p:nvPr>
            <p:ph idx="1"/>
          </p:nvPr>
        </p:nvSpPr>
        <p:spPr/>
        <p:txBody>
          <a:bodyPr/>
          <a:lstStyle/>
          <a:p>
            <a:r>
              <a:rPr lang="en-US" sz="1600" dirty="0" smtClean="0"/>
              <a:t>Binding is to object in </a:t>
            </a:r>
            <a:r>
              <a:rPr lang="en-US" sz="1600" dirty="0" err="1" smtClean="0"/>
              <a:t>BindingContext</a:t>
            </a:r>
            <a:r>
              <a:rPr lang="en-US" sz="1600" dirty="0" smtClean="0"/>
              <a:t> property of a form</a:t>
            </a:r>
          </a:p>
          <a:p>
            <a:r>
              <a:rPr lang="en-US" sz="1600" dirty="0" smtClean="0"/>
              <a:t>Common </a:t>
            </a:r>
            <a:r>
              <a:rPr lang="en-US" sz="1600" dirty="0" err="1" smtClean="0"/>
              <a:t>Xaml</a:t>
            </a:r>
            <a:r>
              <a:rPr lang="en-US" sz="1600" dirty="0" smtClean="0"/>
              <a:t> binding </a:t>
            </a:r>
            <a:r>
              <a:rPr lang="en-US" sz="1600" dirty="0" err="1" smtClean="0"/>
              <a:t>syntal</a:t>
            </a:r>
            <a:endParaRPr lang="en-US" sz="1600" dirty="0" smtClean="0"/>
          </a:p>
          <a:p>
            <a:pPr marL="0" indent="0">
              <a:buNone/>
            </a:pPr>
            <a:r>
              <a:rPr lang="en-US" sz="1600" dirty="0" smtClean="0"/>
              <a:t>	&lt;</a:t>
            </a:r>
            <a:r>
              <a:rPr lang="en-US" sz="1600" dirty="0"/>
              <a:t>Label Text="{Binding Category}" </a:t>
            </a:r>
            <a:r>
              <a:rPr lang="en-US" sz="1600" dirty="0" smtClean="0"/>
              <a:t>Font</a:t>
            </a:r>
            <a:r>
              <a:rPr lang="en-US" sz="1600" dirty="0"/>
              <a:t>="Bold" /&gt;</a:t>
            </a:r>
            <a:endParaRPr lang="en-US" sz="1600" dirty="0" smtClean="0"/>
          </a:p>
          <a:p>
            <a:pPr marL="0" indent="0">
              <a:buNone/>
            </a:pPr>
            <a:endParaRPr lang="en-US" sz="1600" dirty="0"/>
          </a:p>
          <a:p>
            <a:pPr marL="0" indent="0">
              <a:buNone/>
            </a:pPr>
            <a:r>
              <a:rPr lang="en-US" sz="1600" dirty="0" smtClean="0"/>
              <a:t>	&lt;</a:t>
            </a:r>
            <a:r>
              <a:rPr lang="en-US" sz="1600" dirty="0"/>
              <a:t>Entry x:Name="txtFirstName" Text="{Binding </a:t>
            </a:r>
            <a:r>
              <a:rPr lang="en-US" sz="1600" dirty="0" err="1"/>
              <a:t>User.FirstName</a:t>
            </a:r>
            <a:r>
              <a:rPr lang="en-US" sz="1600" dirty="0"/>
              <a:t>, Mode=</a:t>
            </a:r>
            <a:r>
              <a:rPr lang="en-US" sz="1600" dirty="0" err="1"/>
              <a:t>TwoWay</a:t>
            </a:r>
            <a:r>
              <a:rPr lang="en-US" sz="1600" dirty="0"/>
              <a:t>}" Placeholder="First Name" </a:t>
            </a:r>
            <a:r>
              <a:rPr lang="en-US" sz="1600" dirty="0" smtClean="0"/>
              <a:t> /&gt;</a:t>
            </a:r>
          </a:p>
          <a:p>
            <a:pPr marL="0" indent="0">
              <a:buNone/>
            </a:pPr>
            <a:endParaRPr lang="en-US" sz="1600" dirty="0"/>
          </a:p>
          <a:p>
            <a:pPr marL="0" indent="0">
              <a:buNone/>
            </a:pPr>
            <a:r>
              <a:rPr lang="en-US" sz="1600" dirty="0" smtClean="0"/>
              <a:t>	&lt;</a:t>
            </a:r>
            <a:r>
              <a:rPr lang="en-US" sz="1600" dirty="0"/>
              <a:t>Button x:Name="btnLogin" </a:t>
            </a:r>
            <a:r>
              <a:rPr lang="en-US" sz="1600" dirty="0" err="1"/>
              <a:t>IsEnabled</a:t>
            </a:r>
            <a:r>
              <a:rPr lang="en-US" sz="1600" dirty="0"/>
              <a:t>="{Binding </a:t>
            </a:r>
            <a:r>
              <a:rPr lang="en-US" sz="1600" dirty="0" err="1"/>
              <a:t>CanSave</a:t>
            </a:r>
            <a:r>
              <a:rPr lang="en-US" sz="1600" dirty="0"/>
              <a:t>}"  Text="Save" </a:t>
            </a:r>
            <a:r>
              <a:rPr lang="en-US" sz="1600" dirty="0" smtClean="0"/>
              <a:t>Command</a:t>
            </a:r>
            <a:r>
              <a:rPr lang="en-US" sz="1600" dirty="0"/>
              <a:t>="{Binding Submit}" /&gt;</a:t>
            </a:r>
            <a:endParaRPr lang="en-US" sz="1600" dirty="0" smtClean="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1678384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Hooking up Buttons and other Actions</a:t>
            </a:r>
            <a:endParaRPr lang="en-US" dirty="0"/>
          </a:p>
        </p:txBody>
      </p:sp>
      <p:sp>
        <p:nvSpPr>
          <p:cNvPr id="3" name="Content Placeholder 2"/>
          <p:cNvSpPr>
            <a:spLocks noGrp="1"/>
          </p:cNvSpPr>
          <p:nvPr>
            <p:ph idx="1"/>
          </p:nvPr>
        </p:nvSpPr>
        <p:spPr/>
        <p:txBody>
          <a:bodyPr/>
          <a:lstStyle/>
          <a:p>
            <a:pPr marL="0" indent="0">
              <a:buNone/>
            </a:pPr>
            <a:r>
              <a:rPr lang="en-US" sz="1200" dirty="0"/>
              <a:t>public </a:t>
            </a:r>
            <a:r>
              <a:rPr lang="en-US" sz="1200" dirty="0" err="1"/>
              <a:t>ICommand</a:t>
            </a:r>
            <a:r>
              <a:rPr lang="en-US" sz="1200" dirty="0"/>
              <a:t> Submit</a:t>
            </a:r>
          </a:p>
          <a:p>
            <a:pPr marL="0" indent="0">
              <a:buNone/>
            </a:pPr>
            <a:r>
              <a:rPr lang="en-US" sz="1200" dirty="0" smtClean="0"/>
              <a:t>{</a:t>
            </a:r>
            <a:endParaRPr lang="en-US" sz="1200" dirty="0"/>
          </a:p>
          <a:p>
            <a:pPr marL="0" indent="0">
              <a:buNone/>
            </a:pPr>
            <a:r>
              <a:rPr lang="en-US" sz="1200" dirty="0" smtClean="0"/>
              <a:t>    </a:t>
            </a:r>
            <a:r>
              <a:rPr lang="en-US" sz="1200" dirty="0"/>
              <a:t>get</a:t>
            </a:r>
          </a:p>
          <a:p>
            <a:pPr marL="0" indent="0">
              <a:buNone/>
            </a:pPr>
            <a:r>
              <a:rPr lang="en-US" sz="1200" dirty="0" smtClean="0"/>
              <a:t>    </a:t>
            </a:r>
            <a:r>
              <a:rPr lang="en-US" sz="1200" dirty="0"/>
              <a:t>{</a:t>
            </a:r>
          </a:p>
          <a:p>
            <a:pPr marL="0" indent="0">
              <a:buNone/>
            </a:pPr>
            <a:r>
              <a:rPr lang="en-US" sz="1200" dirty="0" smtClean="0"/>
              <a:t>        </a:t>
            </a:r>
            <a:r>
              <a:rPr lang="en-US" sz="1200" dirty="0"/>
              <a:t>return new </a:t>
            </a:r>
            <a:r>
              <a:rPr lang="en-US" sz="1200" dirty="0" err="1"/>
              <a:t>MvxCommand</a:t>
            </a:r>
            <a:r>
              <a:rPr lang="en-US" sz="1200" dirty="0"/>
              <a:t>(</a:t>
            </a:r>
            <a:r>
              <a:rPr lang="en-US" sz="1200" dirty="0" err="1"/>
              <a:t>async</a:t>
            </a:r>
            <a:r>
              <a:rPr lang="en-US" sz="1200" dirty="0"/>
              <a:t> () =&gt; await </a:t>
            </a:r>
            <a:r>
              <a:rPr lang="en-US" sz="1200" dirty="0" err="1"/>
              <a:t>SubmitHandlerAsync</a:t>
            </a:r>
            <a:r>
              <a:rPr lang="en-US" sz="1200" dirty="0"/>
              <a:t>());</a:t>
            </a:r>
          </a:p>
          <a:p>
            <a:pPr marL="0" indent="0">
              <a:buNone/>
            </a:pPr>
            <a:r>
              <a:rPr lang="en-US" sz="1200" dirty="0" smtClean="0"/>
              <a:t>    </a:t>
            </a:r>
            <a:r>
              <a:rPr lang="en-US" sz="1200" dirty="0"/>
              <a:t>}</a:t>
            </a:r>
          </a:p>
          <a:p>
            <a:pPr marL="0" indent="0">
              <a:buNone/>
            </a:pPr>
            <a:r>
              <a:rPr lang="en-US" sz="1200" dirty="0" smtClean="0"/>
              <a:t>}</a:t>
            </a:r>
          </a:p>
          <a:p>
            <a:pPr marL="0" indent="0">
              <a:buNone/>
            </a:pPr>
            <a:endParaRPr lang="en-US" sz="1200" dirty="0"/>
          </a:p>
          <a:p>
            <a:pPr marL="0" indent="0">
              <a:buNone/>
            </a:pPr>
            <a:r>
              <a:rPr lang="en-US" sz="1200" dirty="0"/>
              <a:t>public </a:t>
            </a:r>
            <a:r>
              <a:rPr lang="en-US" sz="1200" dirty="0" err="1"/>
              <a:t>ICommand</a:t>
            </a:r>
            <a:r>
              <a:rPr lang="en-US" sz="1200" dirty="0"/>
              <a:t> </a:t>
            </a:r>
            <a:r>
              <a:rPr lang="en-US" sz="1200" dirty="0" err="1" smtClean="0"/>
              <a:t>ViewPoll</a:t>
            </a:r>
            <a:endParaRPr lang="en-US" sz="1200" dirty="0"/>
          </a:p>
          <a:p>
            <a:pPr marL="0" indent="0">
              <a:buNone/>
            </a:pPr>
            <a:r>
              <a:rPr lang="en-US" sz="1200" dirty="0"/>
              <a:t>{</a:t>
            </a:r>
          </a:p>
          <a:p>
            <a:pPr marL="0" indent="0">
              <a:buNone/>
            </a:pPr>
            <a:r>
              <a:rPr lang="en-US" sz="1200" dirty="0" smtClean="0"/>
              <a:t>    get</a:t>
            </a:r>
            <a:endParaRPr lang="en-US" sz="1200" dirty="0"/>
          </a:p>
          <a:p>
            <a:pPr marL="0" indent="0">
              <a:buNone/>
            </a:pPr>
            <a:r>
              <a:rPr lang="en-US" sz="1200" dirty="0" smtClean="0"/>
              <a:t>    {</a:t>
            </a:r>
            <a:endParaRPr lang="en-US" sz="1200" dirty="0"/>
          </a:p>
          <a:p>
            <a:pPr marL="0" indent="0">
              <a:buNone/>
            </a:pPr>
            <a:r>
              <a:rPr lang="en-US" sz="1200" dirty="0" smtClean="0"/>
              <a:t>        return </a:t>
            </a:r>
            <a:r>
              <a:rPr lang="en-US" sz="1200" dirty="0"/>
              <a:t>new </a:t>
            </a:r>
            <a:r>
              <a:rPr lang="en-US" sz="1200" dirty="0" err="1"/>
              <a:t>MvxCommand</a:t>
            </a:r>
            <a:r>
              <a:rPr lang="en-US" sz="1200" dirty="0"/>
              <a:t>&lt;</a:t>
            </a:r>
            <a:r>
              <a:rPr lang="en-US" sz="1200" dirty="0" err="1"/>
              <a:t>int</a:t>
            </a:r>
            <a:r>
              <a:rPr lang="en-US" sz="1200" dirty="0"/>
              <a:t>&gt;(</a:t>
            </a:r>
            <a:r>
              <a:rPr lang="en-US" sz="1200" dirty="0" err="1"/>
              <a:t>async</a:t>
            </a:r>
            <a:r>
              <a:rPr lang="en-US" sz="1200" dirty="0"/>
              <a:t> (id) =&gt; await </a:t>
            </a:r>
            <a:r>
              <a:rPr lang="en-US" sz="1200" dirty="0" err="1" smtClean="0"/>
              <a:t>this.ViewPollHandlerAsync</a:t>
            </a:r>
            <a:r>
              <a:rPr lang="en-US" sz="1200" dirty="0" smtClean="0"/>
              <a:t>(id</a:t>
            </a:r>
            <a:r>
              <a:rPr lang="en-US" sz="1200" dirty="0"/>
              <a:t>));</a:t>
            </a:r>
          </a:p>
          <a:p>
            <a:pPr marL="0" indent="0">
              <a:buNone/>
            </a:pPr>
            <a:r>
              <a:rPr lang="en-US" sz="1200" dirty="0" smtClean="0"/>
              <a:t>    }</a:t>
            </a:r>
            <a:endParaRPr lang="en-US" sz="1200" dirty="0"/>
          </a:p>
          <a:p>
            <a:pPr marL="0" indent="0">
              <a:buNone/>
            </a:pPr>
            <a:r>
              <a:rPr lang="en-US" sz="1200" dirty="0"/>
              <a:t>}</a:t>
            </a:r>
            <a:endParaRPr lang="en-US" sz="1200" dirty="0"/>
          </a:p>
        </p:txBody>
      </p:sp>
    </p:spTree>
    <p:extLst>
      <p:ext uri="{BB962C8B-B14F-4D97-AF65-F5344CB8AC3E}">
        <p14:creationId xmlns:p14="http://schemas.microsoft.com/office/powerpoint/2010/main" val="8836277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a Command to </a:t>
            </a:r>
            <a:r>
              <a:rPr lang="en-US" dirty="0" err="1" smtClean="0"/>
              <a:t>Xaml</a:t>
            </a:r>
            <a:endParaRPr lang="en-US" dirty="0"/>
          </a:p>
        </p:txBody>
      </p:sp>
      <p:sp>
        <p:nvSpPr>
          <p:cNvPr id="3" name="Content Placeholder 2"/>
          <p:cNvSpPr>
            <a:spLocks noGrp="1"/>
          </p:cNvSpPr>
          <p:nvPr>
            <p:ph idx="1"/>
          </p:nvPr>
        </p:nvSpPr>
        <p:spPr/>
        <p:txBody>
          <a:bodyPr/>
          <a:lstStyle/>
          <a:p>
            <a:pPr marL="0" indent="0">
              <a:buNone/>
            </a:pPr>
            <a:r>
              <a:rPr lang="en-US" sz="1600" dirty="0" smtClean="0"/>
              <a:t>&lt;</a:t>
            </a:r>
            <a:r>
              <a:rPr lang="en-US" sz="1600" dirty="0" err="1"/>
              <a:t>MyVoteControls:ExtendedImage</a:t>
            </a:r>
            <a:r>
              <a:rPr lang="en-US" sz="1600" dirty="0"/>
              <a:t> </a:t>
            </a:r>
            <a:r>
              <a:rPr lang="en-US" sz="1600" dirty="0" err="1"/>
              <a:t>WidthRequest</a:t>
            </a:r>
            <a:r>
              <a:rPr lang="en-US" sz="1600" dirty="0"/>
              <a:t>="150" </a:t>
            </a:r>
            <a:r>
              <a:rPr lang="en-US" sz="1600" dirty="0" err="1"/>
              <a:t>HeightRequest</a:t>
            </a:r>
            <a:r>
              <a:rPr lang="en-US" sz="1600" dirty="0"/>
              <a:t>="150" Aspect="</a:t>
            </a:r>
            <a:r>
              <a:rPr lang="en-US" sz="1600" dirty="0" err="1"/>
              <a:t>AspectFill</a:t>
            </a:r>
            <a:r>
              <a:rPr lang="en-US" sz="1600" dirty="0"/>
              <a:t>" </a:t>
            </a:r>
            <a:r>
              <a:rPr lang="en-US" sz="1600" dirty="0" err="1"/>
              <a:t>HorizontalOptions</a:t>
            </a:r>
            <a:r>
              <a:rPr lang="en-US" sz="1600" dirty="0"/>
              <a:t>="</a:t>
            </a:r>
            <a:r>
              <a:rPr lang="en-US" sz="1600" dirty="0" err="1"/>
              <a:t>FillAndExpand</a:t>
            </a:r>
            <a:r>
              <a:rPr lang="en-US" sz="1600" dirty="0"/>
              <a:t>" Source="{Binding </a:t>
            </a:r>
            <a:r>
              <a:rPr lang="en-US" sz="1600" dirty="0" err="1"/>
              <a:t>ImageLink</a:t>
            </a:r>
            <a:r>
              <a:rPr lang="en-US" sz="1600" dirty="0" smtClean="0"/>
              <a:t>}"&gt;</a:t>
            </a:r>
            <a:endParaRPr lang="en-US" sz="1600" dirty="0"/>
          </a:p>
          <a:p>
            <a:pPr marL="0" indent="0">
              <a:buNone/>
            </a:pPr>
            <a:r>
              <a:rPr lang="en-US" sz="1600" dirty="0" smtClean="0"/>
              <a:t>    &lt;</a:t>
            </a:r>
            <a:r>
              <a:rPr lang="en-US" sz="1600" dirty="0" err="1"/>
              <a:t>MyVoteControls:ExtendedImage.GestureRecognizers</a:t>
            </a:r>
            <a:r>
              <a:rPr lang="en-US" sz="1600" dirty="0" smtClean="0"/>
              <a:t>&gt;</a:t>
            </a:r>
          </a:p>
          <a:p>
            <a:pPr marL="0" indent="0">
              <a:buNone/>
            </a:pPr>
            <a:r>
              <a:rPr lang="en-US" sz="1600" dirty="0" smtClean="0"/>
              <a:t>        &lt;</a:t>
            </a:r>
            <a:r>
              <a:rPr lang="en-US" sz="1600" dirty="0" err="1" smtClean="0"/>
              <a:t>TapGestureRecognizer</a:t>
            </a:r>
            <a:r>
              <a:rPr lang="en-US" sz="1600" dirty="0" smtClean="0"/>
              <a:t> Command="{Binding </a:t>
            </a:r>
            <a:r>
              <a:rPr lang="en-US" sz="1600" dirty="0" err="1" smtClean="0"/>
              <a:t>ViewPoll</a:t>
            </a:r>
            <a:r>
              <a:rPr lang="en-US" sz="1600" dirty="0" smtClean="0"/>
              <a:t>}" </a:t>
            </a:r>
            <a:r>
              <a:rPr lang="en-US" sz="1600" dirty="0" err="1" smtClean="0"/>
              <a:t>CommandParameter</a:t>
            </a:r>
            <a:r>
              <a:rPr lang="en-US" sz="1600" dirty="0" smtClean="0"/>
              <a:t>="{Binding Id}"/&gt;</a:t>
            </a:r>
          </a:p>
          <a:p>
            <a:pPr marL="0" indent="0">
              <a:buNone/>
            </a:pPr>
            <a:r>
              <a:rPr lang="en-US" sz="1600" dirty="0"/>
              <a:t> </a:t>
            </a:r>
            <a:r>
              <a:rPr lang="en-US" sz="1600" dirty="0" smtClean="0"/>
              <a:t>   &lt;/</a:t>
            </a:r>
            <a:r>
              <a:rPr lang="en-US" sz="1600" dirty="0" err="1"/>
              <a:t>MyVoteControls:ExtendedImage.GestureRecognizers</a:t>
            </a:r>
            <a:r>
              <a:rPr lang="en-US" sz="1600" dirty="0" smtClean="0"/>
              <a:t>&gt;</a:t>
            </a:r>
          </a:p>
          <a:p>
            <a:pPr marL="0" indent="0">
              <a:buNone/>
            </a:pPr>
            <a:r>
              <a:rPr lang="en-US" sz="1600" dirty="0" smtClean="0"/>
              <a:t>&lt;/</a:t>
            </a:r>
            <a:r>
              <a:rPr lang="en-US" sz="1600" dirty="0" err="1"/>
              <a:t>MyVoteControls:ExtendedImage</a:t>
            </a:r>
            <a:r>
              <a:rPr lang="en-US" sz="2000" dirty="0"/>
              <a:t>&gt;</a:t>
            </a:r>
          </a:p>
        </p:txBody>
      </p:sp>
    </p:spTree>
    <p:extLst>
      <p:ext uri="{BB962C8B-B14F-4D97-AF65-F5344CB8AC3E}">
        <p14:creationId xmlns:p14="http://schemas.microsoft.com/office/powerpoint/2010/main" val="40007597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2621455"/>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35660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1657350" y="1597819"/>
            <a:ext cx="5829300"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784" tIns="33336" rIns="67784" bIns="33336"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r>
              <a:rPr lang="en-US" sz="2250" kern="0"/>
              <a:t>Thank you!</a:t>
            </a:r>
            <a:endParaRPr lang="en-US" sz="2250" kern="0" dirty="0"/>
          </a:p>
        </p:txBody>
      </p:sp>
      <p:sp>
        <p:nvSpPr>
          <p:cNvPr id="5" name="Subtitle 4"/>
          <p:cNvSpPr txBox="1">
            <a:spLocks/>
          </p:cNvSpPr>
          <p:nvPr/>
        </p:nvSpPr>
        <p:spPr bwMode="auto">
          <a:xfrm>
            <a:off x="2018453" y="2914650"/>
            <a:ext cx="495384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784" tIns="33336" rIns="67784" bIns="33336"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r>
              <a:rPr lang="en-US" sz="1950" kern="0" dirty="0"/>
              <a:t>Kevin </a:t>
            </a:r>
            <a:r>
              <a:rPr lang="en-US" sz="1950" kern="0" dirty="0" smtClean="0"/>
              <a:t>Ford </a:t>
            </a:r>
          </a:p>
          <a:p>
            <a:r>
              <a:rPr lang="en-US" sz="1950" kern="0" dirty="0" smtClean="0"/>
              <a:t>Twitter: @Bowman74</a:t>
            </a:r>
            <a:endParaRPr lang="en-US" sz="1950" kern="0" dirty="0"/>
          </a:p>
          <a:p>
            <a:r>
              <a:rPr lang="en-US" sz="1950" kern="0" dirty="0">
                <a:hlinkClick r:id="rId2"/>
              </a:rPr>
              <a:t>kevinf@magenic.com</a:t>
            </a:r>
            <a:endParaRPr lang="en-US" sz="1950" kern="0" dirty="0"/>
          </a:p>
          <a:p>
            <a:r>
              <a:rPr lang="en-US" sz="1950" kern="0" dirty="0">
                <a:hlinkClick r:id="rId3"/>
              </a:rPr>
              <a:t>http://windingroadway.blogspot.com</a:t>
            </a:r>
            <a:endParaRPr lang="en-US" sz="1950" kern="0" dirty="0"/>
          </a:p>
        </p:txBody>
      </p:sp>
    </p:spTree>
    <p:extLst>
      <p:ext uri="{BB962C8B-B14F-4D97-AF65-F5344CB8AC3E}">
        <p14:creationId xmlns:p14="http://schemas.microsoft.com/office/powerpoint/2010/main" val="32548873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323" y="98823"/>
            <a:ext cx="5526881" cy="605504"/>
          </a:xfrm>
        </p:spPr>
        <p:txBody>
          <a:bodyPr/>
          <a:lstStyle/>
          <a:p>
            <a:r>
              <a:rPr lang="en-US" dirty="0" smtClean="0"/>
              <a:t>Application Architecture</a:t>
            </a:r>
            <a:endParaRPr lang="en-US" dirty="0"/>
          </a:p>
        </p:txBody>
      </p:sp>
      <p:sp>
        <p:nvSpPr>
          <p:cNvPr id="3" name="Flowchart: Magnetic Disk 2"/>
          <p:cNvSpPr/>
          <p:nvPr/>
        </p:nvSpPr>
        <p:spPr>
          <a:xfrm>
            <a:off x="3314705" y="4102450"/>
            <a:ext cx="2187146" cy="444842"/>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prstClr val="white"/>
                </a:solidFill>
              </a:rPr>
              <a:t>SQL Database</a:t>
            </a:r>
          </a:p>
        </p:txBody>
      </p:sp>
      <p:sp>
        <p:nvSpPr>
          <p:cNvPr id="4" name="Rectangle 3"/>
          <p:cNvSpPr/>
          <p:nvPr/>
        </p:nvSpPr>
        <p:spPr>
          <a:xfrm>
            <a:off x="3314705" y="3768817"/>
            <a:ext cx="2187146" cy="2656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DAL</a:t>
            </a:r>
          </a:p>
        </p:txBody>
      </p:sp>
      <p:sp>
        <p:nvSpPr>
          <p:cNvPr id="5" name="Rectangle 4"/>
          <p:cNvSpPr/>
          <p:nvPr/>
        </p:nvSpPr>
        <p:spPr>
          <a:xfrm>
            <a:off x="3314704" y="3503147"/>
            <a:ext cx="2187146"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6" name="Rectangle 5"/>
          <p:cNvSpPr/>
          <p:nvPr/>
        </p:nvSpPr>
        <p:spPr>
          <a:xfrm>
            <a:off x="3314706" y="3237477"/>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ASP.NET WA</a:t>
            </a:r>
          </a:p>
        </p:txBody>
      </p:sp>
      <p:sp>
        <p:nvSpPr>
          <p:cNvPr id="7" name="Rectangle 6"/>
          <p:cNvSpPr/>
          <p:nvPr/>
        </p:nvSpPr>
        <p:spPr>
          <a:xfrm>
            <a:off x="4408278" y="2971806"/>
            <a:ext cx="1093573" cy="5313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8" name="Rectangle 7"/>
          <p:cNvSpPr/>
          <p:nvPr/>
        </p:nvSpPr>
        <p:spPr>
          <a:xfrm>
            <a:off x="3314706" y="2971807"/>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REST API</a:t>
            </a:r>
          </a:p>
        </p:txBody>
      </p:sp>
      <p:sp>
        <p:nvSpPr>
          <p:cNvPr id="9" name="Rectangle 8"/>
          <p:cNvSpPr/>
          <p:nvPr/>
        </p:nvSpPr>
        <p:spPr>
          <a:xfrm>
            <a:off x="2860590"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0" name="Rectangle 9"/>
          <p:cNvSpPr/>
          <p:nvPr/>
        </p:nvSpPr>
        <p:spPr>
          <a:xfrm>
            <a:off x="2860590"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iOS</a:t>
            </a:r>
            <a:r>
              <a:rPr lang="en-US" sz="1200" dirty="0">
                <a:solidFill>
                  <a:prstClr val="white"/>
                </a:solidFill>
              </a:rPr>
              <a:t> UI</a:t>
            </a:r>
          </a:p>
        </p:txBody>
      </p:sp>
      <p:sp>
        <p:nvSpPr>
          <p:cNvPr id="11" name="Rectangle 10"/>
          <p:cNvSpPr/>
          <p:nvPr/>
        </p:nvSpPr>
        <p:spPr>
          <a:xfrm>
            <a:off x="4003588"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2" name="Rectangle 11"/>
          <p:cNvSpPr/>
          <p:nvPr/>
        </p:nvSpPr>
        <p:spPr>
          <a:xfrm>
            <a:off x="4003588"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WinPhone</a:t>
            </a:r>
            <a:r>
              <a:rPr lang="en-US" sz="1200" dirty="0">
                <a:solidFill>
                  <a:prstClr val="white"/>
                </a:solidFill>
              </a:rPr>
              <a:t> UI</a:t>
            </a:r>
          </a:p>
        </p:txBody>
      </p:sp>
      <p:sp>
        <p:nvSpPr>
          <p:cNvPr id="13" name="Rectangle 12"/>
          <p:cNvSpPr/>
          <p:nvPr/>
        </p:nvSpPr>
        <p:spPr>
          <a:xfrm>
            <a:off x="515276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4" name="Rectangle 13"/>
          <p:cNvSpPr/>
          <p:nvPr/>
        </p:nvSpPr>
        <p:spPr>
          <a:xfrm>
            <a:off x="515276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WinRT</a:t>
            </a:r>
            <a:r>
              <a:rPr lang="en-US" sz="1200" dirty="0">
                <a:solidFill>
                  <a:prstClr val="white"/>
                </a:solidFill>
              </a:rPr>
              <a:t> UI</a:t>
            </a:r>
          </a:p>
        </p:txBody>
      </p:sp>
      <p:sp>
        <p:nvSpPr>
          <p:cNvPr id="15" name="Rectangle 14"/>
          <p:cNvSpPr/>
          <p:nvPr/>
        </p:nvSpPr>
        <p:spPr>
          <a:xfrm>
            <a:off x="4003588" y="1821750"/>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6" name="Rectangle 15"/>
          <p:cNvSpPr/>
          <p:nvPr/>
        </p:nvSpPr>
        <p:spPr>
          <a:xfrm>
            <a:off x="515276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7" name="Rectangle 16"/>
          <p:cNvSpPr/>
          <p:nvPr/>
        </p:nvSpPr>
        <p:spPr>
          <a:xfrm>
            <a:off x="2860590"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18" name="Straight Arrow Connector 17"/>
          <p:cNvCxnSpPr>
            <a:stCxn id="52" idx="2"/>
            <a:endCxn id="8" idx="0"/>
          </p:cNvCxnSpPr>
          <p:nvPr/>
        </p:nvCxnSpPr>
        <p:spPr>
          <a:xfrm>
            <a:off x="2258196" y="2087419"/>
            <a:ext cx="1603297" cy="8843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5" idx="2"/>
          </p:cNvCxnSpPr>
          <p:nvPr/>
        </p:nvCxnSpPr>
        <p:spPr>
          <a:xfrm>
            <a:off x="4550375" y="2087420"/>
            <a:ext cx="294729" cy="8772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6" idx="2"/>
          </p:cNvCxnSpPr>
          <p:nvPr/>
        </p:nvCxnSpPr>
        <p:spPr>
          <a:xfrm flipH="1">
            <a:off x="5047450" y="2087419"/>
            <a:ext cx="652106"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6765921" y="3448113"/>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Excel</a:t>
            </a:r>
          </a:p>
        </p:txBody>
      </p:sp>
      <p:cxnSp>
        <p:nvCxnSpPr>
          <p:cNvPr id="22" name="Straight Arrow Connector 21"/>
          <p:cNvCxnSpPr>
            <a:stCxn id="24" idx="1"/>
            <a:endCxn id="3" idx="4"/>
          </p:cNvCxnSpPr>
          <p:nvPr/>
        </p:nvCxnSpPr>
        <p:spPr>
          <a:xfrm flipH="1">
            <a:off x="5501851" y="2964635"/>
            <a:ext cx="1260977" cy="13602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6765921" y="3713783"/>
            <a:ext cx="1093573"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solidFill>
                  <a:prstClr val="white"/>
                </a:solidFill>
              </a:rPr>
              <a:t>PowerPivot</a:t>
            </a:r>
            <a:endParaRPr lang="en-US" sz="1200" dirty="0">
              <a:solidFill>
                <a:prstClr val="white"/>
              </a:solidFill>
            </a:endParaRPr>
          </a:p>
        </p:txBody>
      </p:sp>
      <p:sp>
        <p:nvSpPr>
          <p:cNvPr id="24" name="Rectangle 23"/>
          <p:cNvSpPr/>
          <p:nvPr/>
        </p:nvSpPr>
        <p:spPr>
          <a:xfrm>
            <a:off x="6762828" y="2837024"/>
            <a:ext cx="1154751"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SQL Reporting</a:t>
            </a:r>
          </a:p>
        </p:txBody>
      </p:sp>
      <p:sp>
        <p:nvSpPr>
          <p:cNvPr id="25" name="Rectangle 24"/>
          <p:cNvSpPr/>
          <p:nvPr/>
        </p:nvSpPr>
        <p:spPr>
          <a:xfrm>
            <a:off x="6762828" y="2571354"/>
            <a:ext cx="1154751"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Reports</a:t>
            </a:r>
          </a:p>
        </p:txBody>
      </p:sp>
      <p:cxnSp>
        <p:nvCxnSpPr>
          <p:cNvPr id="26" name="Straight Arrow Connector 25"/>
          <p:cNvCxnSpPr>
            <a:stCxn id="23" idx="1"/>
            <a:endCxn id="3" idx="4"/>
          </p:cNvCxnSpPr>
          <p:nvPr/>
        </p:nvCxnSpPr>
        <p:spPr>
          <a:xfrm flipH="1">
            <a:off x="5501851" y="3841394"/>
            <a:ext cx="1264070" cy="4834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Cube 26"/>
          <p:cNvSpPr/>
          <p:nvPr/>
        </p:nvSpPr>
        <p:spPr>
          <a:xfrm>
            <a:off x="3314704" y="4646152"/>
            <a:ext cx="2187146" cy="26567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Blobs</a:t>
            </a:r>
          </a:p>
        </p:txBody>
      </p:sp>
      <p:sp>
        <p:nvSpPr>
          <p:cNvPr id="28" name="Rectangle 27"/>
          <p:cNvSpPr/>
          <p:nvPr/>
        </p:nvSpPr>
        <p:spPr>
          <a:xfrm>
            <a:off x="6286510" y="1565346"/>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29" name="Rectangle 28"/>
          <p:cNvSpPr/>
          <p:nvPr/>
        </p:nvSpPr>
        <p:spPr>
          <a:xfrm>
            <a:off x="6286510" y="1299676"/>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Android UI</a:t>
            </a:r>
          </a:p>
        </p:txBody>
      </p:sp>
      <p:sp>
        <p:nvSpPr>
          <p:cNvPr id="30" name="Rectangle 29"/>
          <p:cNvSpPr/>
          <p:nvPr/>
        </p:nvSpPr>
        <p:spPr>
          <a:xfrm>
            <a:off x="6286510" y="1831015"/>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31" name="Straight Arrow Connector 30"/>
          <p:cNvCxnSpPr>
            <a:stCxn id="30" idx="2"/>
          </p:cNvCxnSpPr>
          <p:nvPr/>
        </p:nvCxnSpPr>
        <p:spPr>
          <a:xfrm flipH="1">
            <a:off x="5193224" y="2096685"/>
            <a:ext cx="1640073" cy="879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171140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JavaScript BL</a:t>
            </a:r>
          </a:p>
        </p:txBody>
      </p:sp>
      <p:sp>
        <p:nvSpPr>
          <p:cNvPr id="51" name="Rectangle 50"/>
          <p:cNvSpPr/>
          <p:nvPr/>
        </p:nvSpPr>
        <p:spPr>
          <a:xfrm>
            <a:off x="171140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HTML 5 UI</a:t>
            </a:r>
          </a:p>
        </p:txBody>
      </p:sp>
      <p:sp>
        <p:nvSpPr>
          <p:cNvPr id="52" name="Rectangle 51"/>
          <p:cNvSpPr/>
          <p:nvPr/>
        </p:nvSpPr>
        <p:spPr>
          <a:xfrm>
            <a:off x="171140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Service Proxy</a:t>
            </a:r>
          </a:p>
        </p:txBody>
      </p:sp>
      <p:cxnSp>
        <p:nvCxnSpPr>
          <p:cNvPr id="56" name="Straight Arrow Connector 55"/>
          <p:cNvCxnSpPr>
            <a:stCxn id="17" idx="2"/>
          </p:cNvCxnSpPr>
          <p:nvPr/>
        </p:nvCxnSpPr>
        <p:spPr>
          <a:xfrm>
            <a:off x="3407377" y="2087419"/>
            <a:ext cx="1239060"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59" name="Group 58"/>
          <p:cNvGrpSpPr/>
          <p:nvPr/>
        </p:nvGrpSpPr>
        <p:grpSpPr>
          <a:xfrm>
            <a:off x="3188864" y="806655"/>
            <a:ext cx="437024" cy="381934"/>
            <a:chOff x="9604388" y="4349919"/>
            <a:chExt cx="1080338" cy="931326"/>
          </a:xfrm>
        </p:grpSpPr>
        <p:sp>
          <p:nvSpPr>
            <p:cNvPr id="60" name="Hexagon 59"/>
            <p:cNvSpPr/>
            <p:nvPr/>
          </p:nvSpPr>
          <p:spPr>
            <a:xfrm>
              <a:off x="9604388" y="4349919"/>
              <a:ext cx="1080338" cy="931326"/>
            </a:xfrm>
            <a:prstGeom prst="hexagon">
              <a:avLst/>
            </a:prstGeom>
            <a:solidFill>
              <a:srgbClr val="660066"/>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1" name="Picture 60"/>
            <p:cNvPicPr>
              <a:picLocks noChangeAspect="1"/>
            </p:cNvPicPr>
            <p:nvPr/>
          </p:nvPicPr>
          <p:blipFill>
            <a:blip r:embed="rId3">
              <a:lum bright="70000" contrast="-70000"/>
            </a:blip>
            <a:stretch>
              <a:fillRect/>
            </a:stretch>
          </p:blipFill>
          <p:spPr>
            <a:xfrm>
              <a:off x="9801658" y="4430351"/>
              <a:ext cx="685799" cy="685799"/>
            </a:xfrm>
            <a:prstGeom prst="rect">
              <a:avLst/>
            </a:prstGeom>
          </p:spPr>
        </p:pic>
      </p:grpSp>
      <p:grpSp>
        <p:nvGrpSpPr>
          <p:cNvPr id="62" name="Group 61"/>
          <p:cNvGrpSpPr/>
          <p:nvPr/>
        </p:nvGrpSpPr>
        <p:grpSpPr>
          <a:xfrm>
            <a:off x="4337848" y="809556"/>
            <a:ext cx="414872" cy="380000"/>
            <a:chOff x="10552655" y="3795352"/>
            <a:chExt cx="1080338" cy="931326"/>
          </a:xfrm>
        </p:grpSpPr>
        <p:sp>
          <p:nvSpPr>
            <p:cNvPr id="63" name="Hexagon 62"/>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4" name="Picture 63"/>
            <p:cNvPicPr>
              <a:picLocks noChangeAspect="1"/>
            </p:cNvPicPr>
            <p:nvPr/>
          </p:nvPicPr>
          <p:blipFill>
            <a:blip r:embed="rId4">
              <a:lum bright="70000" contrast="-70000"/>
            </a:blip>
            <a:stretch>
              <a:fillRect/>
            </a:stretch>
          </p:blipFill>
          <p:spPr>
            <a:xfrm>
              <a:off x="10809616" y="3975260"/>
              <a:ext cx="548215" cy="548215"/>
            </a:xfrm>
            <a:prstGeom prst="rect">
              <a:avLst/>
            </a:prstGeom>
          </p:spPr>
        </p:pic>
      </p:grpSp>
      <p:grpSp>
        <p:nvGrpSpPr>
          <p:cNvPr id="65" name="Group 64"/>
          <p:cNvGrpSpPr/>
          <p:nvPr/>
        </p:nvGrpSpPr>
        <p:grpSpPr>
          <a:xfrm>
            <a:off x="5464679" y="812522"/>
            <a:ext cx="414872" cy="380000"/>
            <a:chOff x="10552655" y="3795352"/>
            <a:chExt cx="1080338" cy="931326"/>
          </a:xfrm>
        </p:grpSpPr>
        <p:sp>
          <p:nvSpPr>
            <p:cNvPr id="66" name="Hexagon 65"/>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7" name="Picture 66"/>
            <p:cNvPicPr>
              <a:picLocks noChangeAspect="1"/>
            </p:cNvPicPr>
            <p:nvPr/>
          </p:nvPicPr>
          <p:blipFill>
            <a:blip r:embed="rId4">
              <a:lum bright="70000" contrast="-70000"/>
            </a:blip>
            <a:stretch>
              <a:fillRect/>
            </a:stretch>
          </p:blipFill>
          <p:spPr>
            <a:xfrm>
              <a:off x="10809616" y="3975260"/>
              <a:ext cx="548215" cy="548215"/>
            </a:xfrm>
            <a:prstGeom prst="rect">
              <a:avLst/>
            </a:prstGeom>
          </p:spPr>
        </p:pic>
      </p:grpSp>
      <p:grpSp>
        <p:nvGrpSpPr>
          <p:cNvPr id="68" name="Group 67"/>
          <p:cNvGrpSpPr/>
          <p:nvPr/>
        </p:nvGrpSpPr>
        <p:grpSpPr>
          <a:xfrm>
            <a:off x="6625860" y="815614"/>
            <a:ext cx="414872" cy="372974"/>
            <a:chOff x="10550539" y="4872736"/>
            <a:chExt cx="1080338" cy="931326"/>
          </a:xfrm>
        </p:grpSpPr>
        <p:sp>
          <p:nvSpPr>
            <p:cNvPr id="69" name="Hexagon 68"/>
            <p:cNvSpPr/>
            <p:nvPr/>
          </p:nvSpPr>
          <p:spPr>
            <a:xfrm>
              <a:off x="10550539" y="4872736"/>
              <a:ext cx="1080338" cy="931326"/>
            </a:xfrm>
            <a:prstGeom prst="hexagon">
              <a:avLst/>
            </a:prstGeom>
            <a:solidFill>
              <a:srgbClr val="70AD47">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70" name="Picture 69"/>
            <p:cNvPicPr>
              <a:picLocks noChangeAspect="1"/>
            </p:cNvPicPr>
            <p:nvPr/>
          </p:nvPicPr>
          <p:blipFill>
            <a:blip r:embed="rId5">
              <a:lum bright="70000" contrast="-70000"/>
            </a:blip>
            <a:stretch>
              <a:fillRect/>
            </a:stretch>
          </p:blipFill>
          <p:spPr>
            <a:xfrm>
              <a:off x="10756698" y="4980678"/>
              <a:ext cx="685799" cy="685799"/>
            </a:xfrm>
            <a:prstGeom prst="rect">
              <a:avLst/>
            </a:prstGeom>
          </p:spPr>
        </p:pic>
      </p:grpSp>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79" y="812522"/>
            <a:ext cx="380377" cy="380377"/>
          </a:xfrm>
          <a:prstGeom prst="rect">
            <a:avLst/>
          </a:prstGeom>
        </p:spPr>
      </p:pic>
    </p:spTree>
    <p:extLst>
      <p:ext uri="{BB962C8B-B14F-4D97-AF65-F5344CB8AC3E}">
        <p14:creationId xmlns:p14="http://schemas.microsoft.com/office/powerpoint/2010/main" val="419736646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27309" y="182880"/>
            <a:ext cx="6942296" cy="731520"/>
          </a:xfrm>
        </p:spPr>
        <p:txBody>
          <a:bodyPr/>
          <a:lstStyle/>
          <a:p>
            <a:r>
              <a:rPr lang="en-US"/>
              <a:t>CSLA .NET Goals</a:t>
            </a:r>
          </a:p>
        </p:txBody>
      </p:sp>
      <p:graphicFrame>
        <p:nvGraphicFramePr>
          <p:cNvPr id="3" name="Diagram 2"/>
          <p:cNvGraphicFramePr/>
          <p:nvPr>
            <p:extLst/>
          </p:nvPr>
        </p:nvGraphicFramePr>
        <p:xfrm>
          <a:off x="1250157" y="947864"/>
          <a:ext cx="6636395" cy="3767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48322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27309" y="182880"/>
            <a:ext cx="6942296" cy="731520"/>
          </a:xfrm>
        </p:spPr>
        <p:txBody>
          <a:bodyPr/>
          <a:lstStyle/>
          <a:p>
            <a:r>
              <a:rPr lang="en-US" dirty="0" smtClean="0"/>
              <a:t>CSLA .NET Primary Features</a:t>
            </a:r>
          </a:p>
        </p:txBody>
      </p:sp>
      <p:graphicFrame>
        <p:nvGraphicFramePr>
          <p:cNvPr id="5" name="Content Placeholder 3"/>
          <p:cNvGraphicFramePr>
            <a:graphicFrameLocks noGrp="1"/>
          </p:cNvGraphicFramePr>
          <p:nvPr>
            <p:ph idx="1"/>
            <p:extLst/>
          </p:nvPr>
        </p:nvGraphicFramePr>
        <p:xfrm>
          <a:off x="1450189" y="1132285"/>
          <a:ext cx="6266260" cy="3531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0672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742903" y="2295525"/>
            <a:ext cx="4118789" cy="435610"/>
          </a:xfrm>
          <a:prstGeom prst="rect">
            <a:avLst/>
          </a:prstGeom>
          <a:solidFill>
            <a:srgbClr val="FFC000"/>
          </a:solidFill>
          <a:ln w="12700" algn="ctr">
            <a:solidFill>
              <a:schemeClr val="folHlink"/>
            </a:solidFill>
            <a:miter lim="800000"/>
            <a:headEnd type="none" w="sm" len="sm"/>
            <a:tailEnd type="none" w="sm" len="sm"/>
          </a:ln>
        </p:spPr>
        <p:txBody>
          <a:bodyPr wrap="none" lIns="68507" tIns="34254" rIns="68507" bIns="34254" anchor="ctr"/>
          <a:lstStyle/>
          <a:p>
            <a:pPr algn="ctr" defTabSz="685017"/>
            <a:r>
              <a:rPr lang="en-US" sz="1950">
                <a:latin typeface="Arial" charset="0"/>
                <a:cs typeface="Arial" charset="0"/>
              </a:rPr>
              <a:t>Business Objects</a:t>
            </a:r>
          </a:p>
        </p:txBody>
      </p:sp>
      <p:sp>
        <p:nvSpPr>
          <p:cNvPr id="6" name="Rectangle 2"/>
          <p:cNvSpPr>
            <a:spLocks noChangeArrowheads="1"/>
          </p:cNvSpPr>
          <p:nvPr/>
        </p:nvSpPr>
        <p:spPr bwMode="auto">
          <a:xfrm>
            <a:off x="2740343" y="1798956"/>
            <a:ext cx="4113669" cy="42926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type="none" w="sm" len="sm"/>
            <a:tailEnd type="none" w="sm" len="sm"/>
          </a:ln>
          <a:effectLst/>
        </p:spPr>
        <p:txBody>
          <a:bodyPr wrap="none" lIns="73404" tIns="36702" rIns="73404" bIns="36702" anchor="ctr"/>
          <a:lstStyle/>
          <a:p>
            <a:pPr algn="ctr" defTabSz="734249">
              <a:defRPr/>
            </a:pPr>
            <a:r>
              <a:rPr lang="en-US" sz="1950" dirty="0">
                <a:latin typeface="Arial" charset="0"/>
                <a:cs typeface="Arial" charset="0"/>
              </a:rPr>
              <a:t>Interface Control</a:t>
            </a:r>
          </a:p>
        </p:txBody>
      </p:sp>
      <p:sp>
        <p:nvSpPr>
          <p:cNvPr id="7" name="Rectangle 3"/>
          <p:cNvSpPr>
            <a:spLocks noChangeArrowheads="1"/>
          </p:cNvSpPr>
          <p:nvPr/>
        </p:nvSpPr>
        <p:spPr bwMode="auto">
          <a:xfrm>
            <a:off x="2740343" y="3273427"/>
            <a:ext cx="4113669" cy="42926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lgn="ctr">
            <a:solidFill>
              <a:schemeClr val="hlink"/>
            </a:solidFill>
            <a:miter lim="800000"/>
            <a:headEnd type="none" w="sm" len="sm"/>
            <a:tailEnd type="none" w="sm" len="sm"/>
          </a:ln>
          <a:effectLst/>
        </p:spPr>
        <p:txBody>
          <a:bodyPr wrap="none" lIns="73404" tIns="36702" rIns="73404" bIns="36702" anchor="ctr"/>
          <a:lstStyle/>
          <a:p>
            <a:pPr algn="ctr" defTabSz="734249">
              <a:defRPr/>
            </a:pPr>
            <a:r>
              <a:rPr lang="en-US" sz="1950" dirty="0">
                <a:latin typeface="Arial" charset="0"/>
                <a:cs typeface="Arial" charset="0"/>
              </a:rPr>
              <a:t>Data Storage and Management</a:t>
            </a:r>
          </a:p>
        </p:txBody>
      </p:sp>
      <p:sp>
        <p:nvSpPr>
          <p:cNvPr id="8" name="Rectangle 4"/>
          <p:cNvSpPr>
            <a:spLocks noChangeArrowheads="1"/>
          </p:cNvSpPr>
          <p:nvPr/>
        </p:nvSpPr>
        <p:spPr bwMode="auto">
          <a:xfrm>
            <a:off x="2742903" y="2783206"/>
            <a:ext cx="4113669" cy="42926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algn="ctr">
            <a:solidFill>
              <a:schemeClr val="folHlink"/>
            </a:solidFill>
            <a:miter lim="800000"/>
            <a:headEnd type="none" w="sm" len="sm"/>
            <a:tailEnd type="none" w="sm" len="sm"/>
          </a:ln>
          <a:effectLst/>
        </p:spPr>
        <p:txBody>
          <a:bodyPr wrap="none" lIns="73404" tIns="36702" rIns="73404" bIns="36702" anchor="ctr"/>
          <a:lstStyle/>
          <a:p>
            <a:pPr algn="ctr" defTabSz="734249">
              <a:defRPr/>
            </a:pPr>
            <a:r>
              <a:rPr lang="en-US" sz="1950" dirty="0">
                <a:latin typeface="Arial" charset="0"/>
                <a:cs typeface="Arial" charset="0"/>
              </a:rPr>
              <a:t>Data Access</a:t>
            </a:r>
          </a:p>
        </p:txBody>
      </p:sp>
      <p:sp>
        <p:nvSpPr>
          <p:cNvPr id="9" name="Rectangle 5"/>
          <p:cNvSpPr>
            <a:spLocks noChangeArrowheads="1"/>
          </p:cNvSpPr>
          <p:nvPr/>
        </p:nvSpPr>
        <p:spPr bwMode="auto">
          <a:xfrm>
            <a:off x="2740343" y="1311276"/>
            <a:ext cx="4113669" cy="42926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a:solidFill>
              <a:schemeClr val="hlink"/>
            </a:solidFill>
            <a:miter lim="800000"/>
            <a:headEnd type="none" w="sm" len="sm"/>
            <a:tailEnd type="none" w="sm" len="sm"/>
          </a:ln>
          <a:effectLst/>
        </p:spPr>
        <p:txBody>
          <a:bodyPr wrap="none" lIns="73404" tIns="36702" rIns="73404" bIns="36702" anchor="ctr"/>
          <a:lstStyle/>
          <a:p>
            <a:pPr algn="ctr" defTabSz="734249">
              <a:defRPr/>
            </a:pPr>
            <a:r>
              <a:rPr lang="en-US" sz="1950" dirty="0">
                <a:latin typeface="Arial" charset="0"/>
                <a:cs typeface="Arial" charset="0"/>
              </a:rPr>
              <a:t>Interface</a:t>
            </a:r>
          </a:p>
        </p:txBody>
      </p:sp>
      <p:sp>
        <p:nvSpPr>
          <p:cNvPr id="10" name="Rectangle 7"/>
          <p:cNvSpPr>
            <a:spLocks noGrp="1" noChangeArrowheads="1"/>
          </p:cNvSpPr>
          <p:nvPr>
            <p:ph type="title"/>
          </p:nvPr>
        </p:nvSpPr>
        <p:spPr>
          <a:xfrm>
            <a:off x="1327309" y="182880"/>
            <a:ext cx="6942296" cy="731520"/>
          </a:xfrm>
        </p:spPr>
        <p:txBody>
          <a:bodyPr/>
          <a:lstStyle/>
          <a:p>
            <a:pPr>
              <a:defRPr/>
            </a:pPr>
            <a:r>
              <a:rPr lang="en-US" dirty="0" smtClean="0"/>
              <a:t>Layered Architecture</a:t>
            </a:r>
          </a:p>
        </p:txBody>
      </p:sp>
      <p:pic>
        <p:nvPicPr>
          <p:cNvPr id="11" name="Picture 21" descr="csla_logo1_54"/>
          <p:cNvPicPr>
            <a:picLocks noChangeAspect="1" noChangeArrowheads="1"/>
          </p:cNvPicPr>
          <p:nvPr/>
        </p:nvPicPr>
        <p:blipFill>
          <a:blip r:embed="rId2" cstate="print"/>
          <a:srcRect/>
          <a:stretch>
            <a:fillRect/>
          </a:stretch>
        </p:blipFill>
        <p:spPr bwMode="auto">
          <a:xfrm>
            <a:off x="6347342" y="228600"/>
            <a:ext cx="1364456" cy="385763"/>
          </a:xfrm>
          <a:prstGeom prst="rect">
            <a:avLst/>
          </a:prstGeom>
          <a:noFill/>
        </p:spPr>
      </p:pic>
      <p:cxnSp>
        <p:nvCxnSpPr>
          <p:cNvPr id="13" name="Straight Connector 12"/>
          <p:cNvCxnSpPr/>
          <p:nvPr/>
        </p:nvCxnSpPr>
        <p:spPr bwMode="auto">
          <a:xfrm>
            <a:off x="2133600" y="3244851"/>
            <a:ext cx="52863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419226" y="3140077"/>
            <a:ext cx="556563" cy="276999"/>
          </a:xfrm>
          <a:prstGeom prst="rect">
            <a:avLst/>
          </a:prstGeom>
          <a:noFill/>
        </p:spPr>
        <p:txBody>
          <a:bodyPr wrap="none" rtlCol="0">
            <a:spAutoFit/>
          </a:bodyPr>
          <a:lstStyle/>
          <a:p>
            <a:r>
              <a:rPr lang="en-US" sz="1200" dirty="0"/>
              <a:t>Tier</a:t>
            </a:r>
            <a:endParaRPr lang="en-US" sz="1200" dirty="0"/>
          </a:p>
        </p:txBody>
      </p:sp>
      <p:cxnSp>
        <p:nvCxnSpPr>
          <p:cNvPr id="15" name="Straight Connector 14"/>
          <p:cNvCxnSpPr/>
          <p:nvPr/>
        </p:nvCxnSpPr>
        <p:spPr bwMode="auto">
          <a:xfrm>
            <a:off x="2133600" y="1758951"/>
            <a:ext cx="52863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419226" y="1654177"/>
            <a:ext cx="556563" cy="276999"/>
          </a:xfrm>
          <a:prstGeom prst="rect">
            <a:avLst/>
          </a:prstGeom>
          <a:noFill/>
        </p:spPr>
        <p:txBody>
          <a:bodyPr wrap="none" rtlCol="0">
            <a:spAutoFit/>
          </a:bodyPr>
          <a:lstStyle/>
          <a:p>
            <a:r>
              <a:rPr lang="en-US" sz="1200" dirty="0"/>
              <a:t>Tier</a:t>
            </a:r>
            <a:endParaRPr lang="en-US" sz="1200" dirty="0"/>
          </a:p>
        </p:txBody>
      </p:sp>
      <p:cxnSp>
        <p:nvCxnSpPr>
          <p:cNvPr id="17" name="Straight Connector 16"/>
          <p:cNvCxnSpPr/>
          <p:nvPr/>
        </p:nvCxnSpPr>
        <p:spPr bwMode="auto">
          <a:xfrm>
            <a:off x="2133600" y="2540001"/>
            <a:ext cx="52863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419226" y="2435227"/>
            <a:ext cx="556563" cy="276999"/>
          </a:xfrm>
          <a:prstGeom prst="rect">
            <a:avLst/>
          </a:prstGeom>
          <a:noFill/>
        </p:spPr>
        <p:txBody>
          <a:bodyPr wrap="none" rtlCol="0">
            <a:spAutoFit/>
          </a:bodyPr>
          <a:lstStyle/>
          <a:p>
            <a:r>
              <a:rPr lang="en-US" sz="1200" dirty="0"/>
              <a:t>Tier</a:t>
            </a:r>
            <a:endParaRPr lang="en-US" sz="1200" dirty="0"/>
          </a:p>
        </p:txBody>
      </p:sp>
    </p:spTree>
    <p:extLst>
      <p:ext uri="{BB962C8B-B14F-4D97-AF65-F5344CB8AC3E}">
        <p14:creationId xmlns:p14="http://schemas.microsoft.com/office/powerpoint/2010/main" val="99452734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CSLA Stereotypes</a:t>
            </a:r>
            <a:endParaRPr lang="en-US" dirty="0"/>
          </a:p>
        </p:txBody>
      </p:sp>
      <p:graphicFrame>
        <p:nvGraphicFramePr>
          <p:cNvPr id="6" name="Content Placeholder 5"/>
          <p:cNvGraphicFramePr>
            <a:graphicFrameLocks noGrp="1"/>
          </p:cNvGraphicFramePr>
          <p:nvPr>
            <p:ph idx="1"/>
            <p:extLst/>
          </p:nvPr>
        </p:nvGraphicFramePr>
        <p:xfrm>
          <a:off x="1818085" y="1113235"/>
          <a:ext cx="5526881"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4092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Types</a:t>
            </a:r>
            <a:endParaRPr lang="en-US" dirty="0"/>
          </a:p>
        </p:txBody>
      </p:sp>
      <p:graphicFrame>
        <p:nvGraphicFramePr>
          <p:cNvPr id="4" name="Content Placeholder 3"/>
          <p:cNvGraphicFramePr>
            <a:graphicFrameLocks noGrp="1"/>
          </p:cNvGraphicFramePr>
          <p:nvPr>
            <p:ph idx="1"/>
            <p:extLst/>
          </p:nvPr>
        </p:nvGraphicFramePr>
        <p:xfrm>
          <a:off x="1818085" y="1113235"/>
          <a:ext cx="5526881"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5944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Priority and Dependent properties</a:t>
            </a:r>
            <a:endParaRPr lang="en-US" dirty="0"/>
          </a:p>
        </p:txBody>
      </p:sp>
      <p:pic>
        <p:nvPicPr>
          <p:cNvPr id="1026" name="Picture 2" descr="http://ts3.mm.bing.net/th?id=H.5006661728076822&amp;w=231&amp;h=172&amp;c=7&amp;rs=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326356"/>
            <a:ext cx="3905250" cy="29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3380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isual Studio Live! Orlando 2013">
  <a:themeElements>
    <a:clrScheme name="">
      <a:dk1>
        <a:srgbClr val="000000"/>
      </a:dk1>
      <a:lt1>
        <a:srgbClr val="FFFFFF"/>
      </a:lt1>
      <a:dk2>
        <a:srgbClr val="000080"/>
      </a:dk2>
      <a:lt2>
        <a:srgbClr val="FFFF00"/>
      </a:lt2>
      <a:accent1>
        <a:srgbClr val="000080"/>
      </a:accent1>
      <a:accent2>
        <a:srgbClr val="3333CC"/>
      </a:accent2>
      <a:accent3>
        <a:srgbClr val="AAAAC0"/>
      </a:accent3>
      <a:accent4>
        <a:srgbClr val="DADADA"/>
      </a:accent4>
      <a:accent5>
        <a:srgbClr val="AAAAC0"/>
      </a:accent5>
      <a:accent6>
        <a:srgbClr val="2D2DB9"/>
      </a:accent6>
      <a:hlink>
        <a:srgbClr val="6699FF"/>
      </a:hlink>
      <a:folHlink>
        <a:srgbClr val="CC0000"/>
      </a:folHlink>
    </a:clrScheme>
    <a:fontScheme name="SharePoint Live! Orlando 20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SharePoint Live! Orlando 201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rePoint Live! Orlando 201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harePoint Live! Orlando 201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rePoint Live! Orlando 201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rePoint Live! Orlando 201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rePoint Live! Orlando 201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harePoint Live! Orlando 201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3288</TotalTime>
  <Words>802</Words>
  <Application>Microsoft Office PowerPoint</Application>
  <PresentationFormat>On-screen Show (16:9)</PresentationFormat>
  <Paragraphs>214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Franklin Gothic Medium</vt:lpstr>
      <vt:lpstr>Lucida Console</vt:lpstr>
      <vt:lpstr>Times</vt:lpstr>
      <vt:lpstr>Times New Roman</vt:lpstr>
      <vt:lpstr>Visual Studio Live! Orlando 2013</vt:lpstr>
      <vt:lpstr>PowerPoint Presentation</vt:lpstr>
      <vt:lpstr>Frameworks</vt:lpstr>
      <vt:lpstr>Application Architecture</vt:lpstr>
      <vt:lpstr>CSLA .NET Goals</vt:lpstr>
      <vt:lpstr>CSLA .NET Primary Features</vt:lpstr>
      <vt:lpstr>Layered Architecture</vt:lpstr>
      <vt:lpstr>CSLA Stereotypes</vt:lpstr>
      <vt:lpstr>Rule Types</vt:lpstr>
      <vt:lpstr>Rule Priority and Dependent properties</vt:lpstr>
      <vt:lpstr>Demo: Creating Classes and Validation Rules</vt:lpstr>
      <vt:lpstr>Security and Authorization</vt:lpstr>
      <vt:lpstr>Demo: Creating Authorization Rules</vt:lpstr>
      <vt:lpstr>Data Portal Methods</vt:lpstr>
      <vt:lpstr>Demo: Data Access Layer</vt:lpstr>
      <vt:lpstr>Remote Data Portal</vt:lpstr>
      <vt:lpstr>Demo: Setting up a Remote DP</vt:lpstr>
      <vt:lpstr>MVVM Cross High Level (v. 3)</vt:lpstr>
      <vt:lpstr>MVVM Cross Platforms</vt:lpstr>
      <vt:lpstr>Making a View Model</vt:lpstr>
      <vt:lpstr>ViewModel Lifecycle (CIRS)</vt:lpstr>
      <vt:lpstr>Binding a Property to Xaml</vt:lpstr>
      <vt:lpstr>Hooking up Buttons and other Actions</vt:lpstr>
      <vt:lpstr>Binding a Command to Xaml</vt:lpstr>
      <vt:lpstr>Navigation</vt:lpstr>
      <vt:lpstr>PowerPoint Presentation</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 That is Really Long and Covers Two Lines</dc:title>
  <dc:creator>B. Sutton</dc:creator>
  <cp:lastModifiedBy>Kevin Ford</cp:lastModifiedBy>
  <cp:revision>77</cp:revision>
  <dcterms:created xsi:type="dcterms:W3CDTF">2004-06-15T18:50:25Z</dcterms:created>
  <dcterms:modified xsi:type="dcterms:W3CDTF">2014-10-27T20:59:25Z</dcterms:modified>
</cp:coreProperties>
</file>