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82" r:id="rId2"/>
  </p:sldMasterIdLst>
  <p:notesMasterIdLst>
    <p:notesMasterId r:id="rId5"/>
  </p:notesMasterIdLst>
  <p:handoutMasterIdLst>
    <p:handoutMasterId r:id="rId6"/>
  </p:handoutMasterIdLst>
  <p:sldIdLst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6179A8"/>
    <a:srgbClr val="5EAFA6"/>
    <a:srgbClr val="5CB565"/>
    <a:srgbClr val="F77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5" autoAdjust="0"/>
    <p:restoredTop sz="87600" autoAdjust="0"/>
  </p:normalViewPr>
  <p:slideViewPr>
    <p:cSldViewPr>
      <p:cViewPr>
        <p:scale>
          <a:sx n="240" d="100"/>
          <a:sy n="240" d="100"/>
        </p:scale>
        <p:origin x="4478" y="-58"/>
      </p:cViewPr>
      <p:guideLst>
        <p:guide orient="horz" pos="708"/>
        <p:guide orient="horz" pos="2820"/>
        <p:guide pos="28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174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>
                <a:latin typeface="Arial" pitchFamily="34" charset="0"/>
                <a:cs typeface="Arial" pitchFamily="34" charset="0"/>
              </a:rPr>
              <a:t>Modern Apps Live! Las Vegas 2016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2ECFD-0169-4599-A79A-8C44AB4A932C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26DE0-BACA-4EA0-B73F-CC7DC1D7F4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80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8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5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9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0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2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7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066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88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29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64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  <p:sldLayoutId id="2147483676" r:id="rId13"/>
    <p:sldLayoutId id="2147483677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4F81B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22725" y="2571750"/>
            <a:ext cx="3987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3200" b="1" dirty="0" smtClean="0">
                <a:solidFill>
                  <a:schemeClr val="accent2"/>
                </a:solidFill>
                <a:latin typeface="Arial" charset="0"/>
                <a:cs typeface="+mn-cs"/>
              </a:rPr>
              <a:t>Speaker Name</a:t>
            </a:r>
            <a:endParaRPr lang="en-US" sz="2800" b="1" dirty="0">
              <a:solidFill>
                <a:schemeClr val="accent2"/>
              </a:solidFill>
              <a:latin typeface="Arial" charset="0"/>
              <a:cs typeface="+mn-cs"/>
            </a:endParaRPr>
          </a:p>
          <a:p>
            <a:pPr algn="r">
              <a:defRPr/>
            </a:pPr>
            <a:r>
              <a:rPr lang="en-US" sz="2400" b="1" dirty="0" smtClean="0">
                <a:solidFill>
                  <a:schemeClr val="accent2"/>
                </a:solidFill>
                <a:latin typeface="Arial" charset="0"/>
              </a:rPr>
              <a:t>Title</a:t>
            </a:r>
          </a:p>
          <a:p>
            <a:pPr algn="r">
              <a:defRPr/>
            </a:pPr>
            <a:r>
              <a:rPr lang="en-US" sz="2400" b="1" dirty="0" smtClean="0">
                <a:solidFill>
                  <a:schemeClr val="accent2"/>
                </a:solidFill>
                <a:latin typeface="Arial" charset="0"/>
              </a:rPr>
              <a:t>Organization</a:t>
            </a:r>
          </a:p>
          <a:p>
            <a:pPr eaLnBrk="1" hangingPunct="1">
              <a:defRPr/>
            </a:pPr>
            <a:endParaRPr lang="en-US" b="1" dirty="0">
              <a:solidFill>
                <a:schemeClr val="accent2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solidFill>
                <a:schemeClr val="accent2"/>
              </a:solidFill>
              <a:latin typeface="Times New Roman" pitchFamily="28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410077" y="3982819"/>
            <a:ext cx="36671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r"/>
            <a:r>
              <a:rPr lang="en-US" sz="2000" dirty="0">
                <a:solidFill>
                  <a:schemeClr val="accent1"/>
                </a:solidFill>
                <a:latin typeface="Arial" charset="0"/>
              </a:rPr>
              <a:t>Level: </a:t>
            </a:r>
            <a:r>
              <a:rPr lang="en-US" sz="2000" dirty="0" smtClean="0">
                <a:solidFill>
                  <a:schemeClr val="accent1"/>
                </a:solidFill>
                <a:latin typeface="Arial" charset="0"/>
              </a:rPr>
              <a:t>Intermediate, etc.</a:t>
            </a:r>
            <a:endParaRPr lang="en-US" sz="2000" dirty="0">
              <a:solidFill>
                <a:schemeClr val="accent1"/>
              </a:solidFill>
              <a:latin typeface="Arial" charset="0"/>
            </a:endParaRPr>
          </a:p>
          <a:p>
            <a:pPr algn="r"/>
            <a:endParaRPr lang="en-US" b="1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289050"/>
            <a:ext cx="76200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ctr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lnSpc>
                <a:spcPct val="80000"/>
              </a:lnSpc>
              <a:defRPr/>
            </a:pPr>
            <a:r>
              <a:rPr lang="en-US" sz="4400" b="1" dirty="0" smtClean="0">
                <a:solidFill>
                  <a:schemeClr val="bg2"/>
                </a:solidFill>
                <a:effectLst/>
              </a:rPr>
              <a:t>Session Title Goes Here</a:t>
            </a:r>
          </a:p>
          <a:p>
            <a:pPr algn="r">
              <a:lnSpc>
                <a:spcPct val="80000"/>
              </a:lnSpc>
              <a:defRPr/>
            </a:pPr>
            <a:r>
              <a:rPr lang="en-US" sz="4400" b="1" dirty="0" smtClean="0">
                <a:solidFill>
                  <a:schemeClr val="bg2"/>
                </a:solidFill>
                <a:effectLst/>
              </a:rPr>
              <a:t>Use Two Lines if Needed</a:t>
            </a:r>
          </a:p>
        </p:txBody>
      </p:sp>
    </p:spTree>
    <p:extLst>
      <p:ext uri="{BB962C8B-B14F-4D97-AF65-F5344CB8AC3E}">
        <p14:creationId xmlns:p14="http://schemas.microsoft.com/office/powerpoint/2010/main" val="4051887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1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ual Studio Live! Redmond 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</Words>
  <Application>Microsoft Office PowerPoint</Application>
  <PresentationFormat>On-screen Show (16:9)</PresentationFormat>
  <Paragraphs>7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Visual Studio Live! Redmond 2014</vt:lpstr>
      <vt:lpstr>Custom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2015-02-16T21:29:58Z</dcterms:created>
  <dcterms:modified xsi:type="dcterms:W3CDTF">2016-02-02T22:42:33Z</dcterms:modified>
</cp:coreProperties>
</file>