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79" r:id="rId2"/>
  </p:sldMasterIdLst>
  <p:notesMasterIdLst>
    <p:notesMasterId r:id="rId40"/>
  </p:notesMasterIdLst>
  <p:handoutMasterIdLst>
    <p:handoutMasterId r:id="rId41"/>
  </p:handoutMasterIdLst>
  <p:sldIdLst>
    <p:sldId id="324" r:id="rId3"/>
    <p:sldId id="328" r:id="rId4"/>
    <p:sldId id="373" r:id="rId5"/>
    <p:sldId id="357" r:id="rId6"/>
    <p:sldId id="358" r:id="rId7"/>
    <p:sldId id="359" r:id="rId8"/>
    <p:sldId id="367" r:id="rId9"/>
    <p:sldId id="371" r:id="rId10"/>
    <p:sldId id="362" r:id="rId11"/>
    <p:sldId id="332" r:id="rId12"/>
    <p:sldId id="331" r:id="rId13"/>
    <p:sldId id="327" r:id="rId14"/>
    <p:sldId id="335" r:id="rId15"/>
    <p:sldId id="337" r:id="rId16"/>
    <p:sldId id="333" r:id="rId17"/>
    <p:sldId id="374" r:id="rId18"/>
    <p:sldId id="375" r:id="rId19"/>
    <p:sldId id="376" r:id="rId20"/>
    <p:sldId id="377" r:id="rId21"/>
    <p:sldId id="378" r:id="rId22"/>
    <p:sldId id="380" r:id="rId23"/>
    <p:sldId id="379" r:id="rId24"/>
    <p:sldId id="381" r:id="rId25"/>
    <p:sldId id="382" r:id="rId26"/>
    <p:sldId id="383" r:id="rId27"/>
    <p:sldId id="352" r:id="rId28"/>
    <p:sldId id="351" r:id="rId29"/>
    <p:sldId id="369" r:id="rId30"/>
    <p:sldId id="370" r:id="rId31"/>
    <p:sldId id="355" r:id="rId32"/>
    <p:sldId id="354" r:id="rId33"/>
    <p:sldId id="368" r:id="rId34"/>
    <p:sldId id="363" r:id="rId35"/>
    <p:sldId id="364" r:id="rId36"/>
    <p:sldId id="353" r:id="rId37"/>
    <p:sldId id="366" r:id="rId38"/>
    <p:sldId id="365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78654" autoAdjust="0"/>
  </p:normalViewPr>
  <p:slideViewPr>
    <p:cSldViewPr snapToGrid="0">
      <p:cViewPr varScale="1">
        <p:scale>
          <a:sx n="91" d="100"/>
          <a:sy n="91" d="100"/>
        </p:scale>
        <p:origin x="21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018E2-8CDD-44C3-AFF3-DB20EBE09DD2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04C36C-0475-49F6-BFB1-379C049298B3}">
      <dgm:prSet/>
      <dgm:spPr/>
      <dgm:t>
        <a:bodyPr/>
        <a:lstStyle/>
        <a:p>
          <a:pPr rtl="0"/>
          <a:r>
            <a:rPr lang="en-US" b="1" dirty="0" smtClean="0"/>
            <a:t>Windows 8.1</a:t>
          </a:r>
          <a:endParaRPr lang="en-US" dirty="0"/>
        </a:p>
      </dgm:t>
    </dgm:pt>
    <dgm:pt modelId="{83FE5F2C-DF36-49A1-A346-158F876F592C}" type="parTrans" cxnId="{E01E8093-A6A5-45AD-9149-7A516230EEAB}">
      <dgm:prSet/>
      <dgm:spPr/>
      <dgm:t>
        <a:bodyPr/>
        <a:lstStyle/>
        <a:p>
          <a:endParaRPr lang="en-US"/>
        </a:p>
      </dgm:t>
    </dgm:pt>
    <dgm:pt modelId="{BD13988A-DCC6-4DCF-BE85-2109D8A8E567}" type="sibTrans" cxnId="{E01E8093-A6A5-45AD-9149-7A516230EEAB}">
      <dgm:prSet/>
      <dgm:spPr/>
      <dgm:t>
        <a:bodyPr/>
        <a:lstStyle/>
        <a:p>
          <a:endParaRPr lang="en-US"/>
        </a:p>
      </dgm:t>
    </dgm:pt>
    <dgm:pt modelId="{DF2DCA2A-702D-40BC-9251-0A97FC04C127}">
      <dgm:prSet/>
      <dgm:spPr/>
      <dgm:t>
        <a:bodyPr/>
        <a:lstStyle/>
        <a:p>
          <a:pPr rtl="0"/>
          <a:r>
            <a:rPr lang="en-US" b="1" dirty="0" smtClean="0"/>
            <a:t>Windows Phone </a:t>
          </a:r>
          <a:r>
            <a:rPr lang="en-US" b="1" dirty="0" smtClean="0"/>
            <a:t>8.1</a:t>
          </a:r>
          <a:endParaRPr lang="en-US" dirty="0"/>
        </a:p>
      </dgm:t>
    </dgm:pt>
    <dgm:pt modelId="{B4767762-76C5-470F-BFA8-675FEFAD2708}" type="parTrans" cxnId="{460829F2-D4A6-462A-B8B4-A90382B95EC3}">
      <dgm:prSet/>
      <dgm:spPr/>
      <dgm:t>
        <a:bodyPr/>
        <a:lstStyle/>
        <a:p>
          <a:endParaRPr lang="en-US"/>
        </a:p>
      </dgm:t>
    </dgm:pt>
    <dgm:pt modelId="{58731CCB-2591-4F0D-BC9E-0B2B9EFEFD66}" type="sibTrans" cxnId="{460829F2-D4A6-462A-B8B4-A90382B95EC3}">
      <dgm:prSet/>
      <dgm:spPr/>
      <dgm:t>
        <a:bodyPr/>
        <a:lstStyle/>
        <a:p>
          <a:endParaRPr lang="en-US"/>
        </a:p>
      </dgm:t>
    </dgm:pt>
    <dgm:pt modelId="{E97A8FEE-FB8A-4402-913F-B2B3A2C9B7F9}">
      <dgm:prSet/>
      <dgm:spPr/>
      <dgm:t>
        <a:bodyPr/>
        <a:lstStyle/>
        <a:p>
          <a:pPr rtl="0"/>
          <a:r>
            <a:rPr lang="en-US" b="1" dirty="0" smtClean="0"/>
            <a:t>iPad</a:t>
          </a:r>
          <a:endParaRPr lang="en-US" dirty="0"/>
        </a:p>
      </dgm:t>
    </dgm:pt>
    <dgm:pt modelId="{920FB79A-BBCD-4390-9724-6324B7E6E03F}" type="parTrans" cxnId="{D73B55C0-7130-49D5-9C63-0315ED20A40C}">
      <dgm:prSet/>
      <dgm:spPr/>
      <dgm:t>
        <a:bodyPr/>
        <a:lstStyle/>
        <a:p>
          <a:endParaRPr lang="en-US"/>
        </a:p>
      </dgm:t>
    </dgm:pt>
    <dgm:pt modelId="{2B82D412-0D4D-4764-91E0-34D17D1B7653}" type="sibTrans" cxnId="{D73B55C0-7130-49D5-9C63-0315ED20A40C}">
      <dgm:prSet/>
      <dgm:spPr/>
      <dgm:t>
        <a:bodyPr/>
        <a:lstStyle/>
        <a:p>
          <a:endParaRPr lang="en-US"/>
        </a:p>
      </dgm:t>
    </dgm:pt>
    <dgm:pt modelId="{839B06DC-45C1-42DE-86C6-138603DAB971}">
      <dgm:prSet/>
      <dgm:spPr/>
      <dgm:t>
        <a:bodyPr/>
        <a:lstStyle/>
        <a:p>
          <a:pPr rtl="0"/>
          <a:r>
            <a:rPr lang="en-US" b="1" smtClean="0"/>
            <a:t>Android</a:t>
          </a:r>
          <a:endParaRPr lang="en-US"/>
        </a:p>
      </dgm:t>
    </dgm:pt>
    <dgm:pt modelId="{8397F7C1-C4C1-41A5-9C64-6F116C44830A}" type="parTrans" cxnId="{58428425-9D2A-4145-ABFF-9A4EA9DE1B48}">
      <dgm:prSet/>
      <dgm:spPr/>
      <dgm:t>
        <a:bodyPr/>
        <a:lstStyle/>
        <a:p>
          <a:endParaRPr lang="en-US"/>
        </a:p>
      </dgm:t>
    </dgm:pt>
    <dgm:pt modelId="{42612AD4-64F9-4E70-AB04-B77BD03A36B0}" type="sibTrans" cxnId="{58428425-9D2A-4145-ABFF-9A4EA9DE1B48}">
      <dgm:prSet/>
      <dgm:spPr/>
      <dgm:t>
        <a:bodyPr/>
        <a:lstStyle/>
        <a:p>
          <a:endParaRPr lang="en-US"/>
        </a:p>
      </dgm:t>
    </dgm:pt>
    <dgm:pt modelId="{454FEC1E-FE52-4CE2-A790-7F7CA54886FC}">
      <dgm:prSet/>
      <dgm:spPr/>
      <dgm:t>
        <a:bodyPr/>
        <a:lstStyle/>
        <a:p>
          <a:pPr rtl="0"/>
          <a:r>
            <a:rPr lang="en-US" b="1" smtClean="0"/>
            <a:t>Web</a:t>
          </a:r>
          <a:endParaRPr lang="en-US"/>
        </a:p>
      </dgm:t>
    </dgm:pt>
    <dgm:pt modelId="{C5E33955-B37D-44C6-8B02-562598E19C9C}" type="parTrans" cxnId="{E2A0CAB1-D5C3-4427-8F4F-DDBC4FF57299}">
      <dgm:prSet/>
      <dgm:spPr/>
      <dgm:t>
        <a:bodyPr/>
        <a:lstStyle/>
        <a:p>
          <a:endParaRPr lang="en-US"/>
        </a:p>
      </dgm:t>
    </dgm:pt>
    <dgm:pt modelId="{2663EFD7-4B74-42E1-A785-8AFB389680D3}" type="sibTrans" cxnId="{E2A0CAB1-D5C3-4427-8F4F-DDBC4FF57299}">
      <dgm:prSet/>
      <dgm:spPr/>
      <dgm:t>
        <a:bodyPr/>
        <a:lstStyle/>
        <a:p>
          <a:endParaRPr lang="en-US"/>
        </a:p>
      </dgm:t>
    </dgm:pt>
    <dgm:pt modelId="{9ECA7F73-B23E-4862-988F-37A166B4CB8D}" type="pres">
      <dgm:prSet presAssocID="{217018E2-8CDD-44C3-AFF3-DB20EBE09D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E3148B-614D-4664-AFCD-5A70EBB1F228}" type="pres">
      <dgm:prSet presAssocID="{CF04C36C-0475-49F6-BFB1-379C049298B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95F22-5B69-41FE-9989-068A0D756AF1}" type="pres">
      <dgm:prSet presAssocID="{CF04C36C-0475-49F6-BFB1-379C049298B3}" presName="spNode" presStyleCnt="0"/>
      <dgm:spPr/>
      <dgm:t>
        <a:bodyPr/>
        <a:lstStyle/>
        <a:p>
          <a:endParaRPr lang="en-US"/>
        </a:p>
      </dgm:t>
    </dgm:pt>
    <dgm:pt modelId="{D1DBFF9C-C8DA-4164-A099-1AF4AFCC83B0}" type="pres">
      <dgm:prSet presAssocID="{BD13988A-DCC6-4DCF-BE85-2109D8A8E56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3A6C4021-F50F-4356-9EE3-9DC45974C80A}" type="pres">
      <dgm:prSet presAssocID="{DF2DCA2A-702D-40BC-9251-0A97FC04C12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C2B04-6553-4703-AD06-2AC8155F63B3}" type="pres">
      <dgm:prSet presAssocID="{DF2DCA2A-702D-40BC-9251-0A97FC04C127}" presName="spNode" presStyleCnt="0"/>
      <dgm:spPr/>
      <dgm:t>
        <a:bodyPr/>
        <a:lstStyle/>
        <a:p>
          <a:endParaRPr lang="en-US"/>
        </a:p>
      </dgm:t>
    </dgm:pt>
    <dgm:pt modelId="{934490A7-0D1F-4E82-A742-0EDA103BBBE8}" type="pres">
      <dgm:prSet presAssocID="{58731CCB-2591-4F0D-BC9E-0B2B9EFEFD6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47E2DCE-7322-4998-B05C-2526453FBE2C}" type="pres">
      <dgm:prSet presAssocID="{E97A8FEE-FB8A-4402-913F-B2B3A2C9B7F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8028-CD67-438E-8706-4E738CA59845}" type="pres">
      <dgm:prSet presAssocID="{E97A8FEE-FB8A-4402-913F-B2B3A2C9B7F9}" presName="spNode" presStyleCnt="0"/>
      <dgm:spPr/>
      <dgm:t>
        <a:bodyPr/>
        <a:lstStyle/>
        <a:p>
          <a:endParaRPr lang="en-US"/>
        </a:p>
      </dgm:t>
    </dgm:pt>
    <dgm:pt modelId="{CB6BF98B-102A-4754-BCC0-4298643A3C51}" type="pres">
      <dgm:prSet presAssocID="{2B82D412-0D4D-4764-91E0-34D17D1B765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484B27B-6F09-44BE-BEC2-E0651F89703F}" type="pres">
      <dgm:prSet presAssocID="{839B06DC-45C1-42DE-86C6-138603DAB97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68EA2-37CD-4056-A04F-1D4F8A3CC3EC}" type="pres">
      <dgm:prSet presAssocID="{839B06DC-45C1-42DE-86C6-138603DAB971}" presName="spNode" presStyleCnt="0"/>
      <dgm:spPr/>
      <dgm:t>
        <a:bodyPr/>
        <a:lstStyle/>
        <a:p>
          <a:endParaRPr lang="en-US"/>
        </a:p>
      </dgm:t>
    </dgm:pt>
    <dgm:pt modelId="{115F2A18-912C-4933-A5B8-C908F5EB8A0A}" type="pres">
      <dgm:prSet presAssocID="{42612AD4-64F9-4E70-AB04-B77BD03A36B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895EBC6-C279-4740-AC8F-0058ACD7FD4A}" type="pres">
      <dgm:prSet presAssocID="{454FEC1E-FE52-4CE2-A790-7F7CA54886F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30746-3148-466C-AD57-099B1B008DC1}" type="pres">
      <dgm:prSet presAssocID="{454FEC1E-FE52-4CE2-A790-7F7CA54886FC}" presName="spNode" presStyleCnt="0"/>
      <dgm:spPr/>
      <dgm:t>
        <a:bodyPr/>
        <a:lstStyle/>
        <a:p>
          <a:endParaRPr lang="en-US"/>
        </a:p>
      </dgm:t>
    </dgm:pt>
    <dgm:pt modelId="{C7223497-03F1-4F92-8A8F-44BCBFB3D581}" type="pres">
      <dgm:prSet presAssocID="{2663EFD7-4B74-42E1-A785-8AFB389680D3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D73B55C0-7130-49D5-9C63-0315ED20A40C}" srcId="{217018E2-8CDD-44C3-AFF3-DB20EBE09DD2}" destId="{E97A8FEE-FB8A-4402-913F-B2B3A2C9B7F9}" srcOrd="2" destOrd="0" parTransId="{920FB79A-BBCD-4390-9724-6324B7E6E03F}" sibTransId="{2B82D412-0D4D-4764-91E0-34D17D1B7653}"/>
    <dgm:cxn modelId="{099FFB43-D27D-423A-840B-C4C0D057F7FC}" type="presOf" srcId="{CF04C36C-0475-49F6-BFB1-379C049298B3}" destId="{45E3148B-614D-4664-AFCD-5A70EBB1F228}" srcOrd="0" destOrd="0" presId="urn:microsoft.com/office/officeart/2005/8/layout/cycle6"/>
    <dgm:cxn modelId="{C65206A4-489D-492E-B16F-7C8FB320E5F1}" type="presOf" srcId="{58731CCB-2591-4F0D-BC9E-0B2B9EFEFD66}" destId="{934490A7-0D1F-4E82-A742-0EDA103BBBE8}" srcOrd="0" destOrd="0" presId="urn:microsoft.com/office/officeart/2005/8/layout/cycle6"/>
    <dgm:cxn modelId="{A14FBF50-CFBB-49E3-82BD-290BD780E643}" type="presOf" srcId="{2B82D412-0D4D-4764-91E0-34D17D1B7653}" destId="{CB6BF98B-102A-4754-BCC0-4298643A3C51}" srcOrd="0" destOrd="0" presId="urn:microsoft.com/office/officeart/2005/8/layout/cycle6"/>
    <dgm:cxn modelId="{460829F2-D4A6-462A-B8B4-A90382B95EC3}" srcId="{217018E2-8CDD-44C3-AFF3-DB20EBE09DD2}" destId="{DF2DCA2A-702D-40BC-9251-0A97FC04C127}" srcOrd="1" destOrd="0" parTransId="{B4767762-76C5-470F-BFA8-675FEFAD2708}" sibTransId="{58731CCB-2591-4F0D-BC9E-0B2B9EFEFD66}"/>
    <dgm:cxn modelId="{B872D250-16A4-472D-866D-69763E2DE898}" type="presOf" srcId="{2663EFD7-4B74-42E1-A785-8AFB389680D3}" destId="{C7223497-03F1-4F92-8A8F-44BCBFB3D581}" srcOrd="0" destOrd="0" presId="urn:microsoft.com/office/officeart/2005/8/layout/cycle6"/>
    <dgm:cxn modelId="{58428425-9D2A-4145-ABFF-9A4EA9DE1B48}" srcId="{217018E2-8CDD-44C3-AFF3-DB20EBE09DD2}" destId="{839B06DC-45C1-42DE-86C6-138603DAB971}" srcOrd="3" destOrd="0" parTransId="{8397F7C1-C4C1-41A5-9C64-6F116C44830A}" sibTransId="{42612AD4-64F9-4E70-AB04-B77BD03A36B0}"/>
    <dgm:cxn modelId="{E2A0CAB1-D5C3-4427-8F4F-DDBC4FF57299}" srcId="{217018E2-8CDD-44C3-AFF3-DB20EBE09DD2}" destId="{454FEC1E-FE52-4CE2-A790-7F7CA54886FC}" srcOrd="4" destOrd="0" parTransId="{C5E33955-B37D-44C6-8B02-562598E19C9C}" sibTransId="{2663EFD7-4B74-42E1-A785-8AFB389680D3}"/>
    <dgm:cxn modelId="{28574484-50D3-445A-90A3-27E89E5B5DF0}" type="presOf" srcId="{DF2DCA2A-702D-40BC-9251-0A97FC04C127}" destId="{3A6C4021-F50F-4356-9EE3-9DC45974C80A}" srcOrd="0" destOrd="0" presId="urn:microsoft.com/office/officeart/2005/8/layout/cycle6"/>
    <dgm:cxn modelId="{E01E8093-A6A5-45AD-9149-7A516230EEAB}" srcId="{217018E2-8CDD-44C3-AFF3-DB20EBE09DD2}" destId="{CF04C36C-0475-49F6-BFB1-379C049298B3}" srcOrd="0" destOrd="0" parTransId="{83FE5F2C-DF36-49A1-A346-158F876F592C}" sibTransId="{BD13988A-DCC6-4DCF-BE85-2109D8A8E567}"/>
    <dgm:cxn modelId="{C40EEB1F-1F0E-4528-9B4A-A41B695658F7}" type="presOf" srcId="{42612AD4-64F9-4E70-AB04-B77BD03A36B0}" destId="{115F2A18-912C-4933-A5B8-C908F5EB8A0A}" srcOrd="0" destOrd="0" presId="urn:microsoft.com/office/officeart/2005/8/layout/cycle6"/>
    <dgm:cxn modelId="{AB492465-71D1-4098-92E5-A909DE47D8B9}" type="presOf" srcId="{454FEC1E-FE52-4CE2-A790-7F7CA54886FC}" destId="{6895EBC6-C279-4740-AC8F-0058ACD7FD4A}" srcOrd="0" destOrd="0" presId="urn:microsoft.com/office/officeart/2005/8/layout/cycle6"/>
    <dgm:cxn modelId="{D514724E-F9DE-4C7B-86AC-1F6BACF76378}" type="presOf" srcId="{217018E2-8CDD-44C3-AFF3-DB20EBE09DD2}" destId="{9ECA7F73-B23E-4862-988F-37A166B4CB8D}" srcOrd="0" destOrd="0" presId="urn:microsoft.com/office/officeart/2005/8/layout/cycle6"/>
    <dgm:cxn modelId="{E18ADC58-FAA8-4253-A641-A384836FC136}" type="presOf" srcId="{839B06DC-45C1-42DE-86C6-138603DAB971}" destId="{9484B27B-6F09-44BE-BEC2-E0651F89703F}" srcOrd="0" destOrd="0" presId="urn:microsoft.com/office/officeart/2005/8/layout/cycle6"/>
    <dgm:cxn modelId="{BFEC90DD-385F-4D8C-994D-185A604EE67A}" type="presOf" srcId="{E97A8FEE-FB8A-4402-913F-B2B3A2C9B7F9}" destId="{747E2DCE-7322-4998-B05C-2526453FBE2C}" srcOrd="0" destOrd="0" presId="urn:microsoft.com/office/officeart/2005/8/layout/cycle6"/>
    <dgm:cxn modelId="{27E390F7-033F-4FC8-BD1A-B7BBFC46CABF}" type="presOf" srcId="{BD13988A-DCC6-4DCF-BE85-2109D8A8E567}" destId="{D1DBFF9C-C8DA-4164-A099-1AF4AFCC83B0}" srcOrd="0" destOrd="0" presId="urn:microsoft.com/office/officeart/2005/8/layout/cycle6"/>
    <dgm:cxn modelId="{1A0CAE5F-5D1E-4D3C-B97F-968A9C0E7F1B}" type="presParOf" srcId="{9ECA7F73-B23E-4862-988F-37A166B4CB8D}" destId="{45E3148B-614D-4664-AFCD-5A70EBB1F228}" srcOrd="0" destOrd="0" presId="urn:microsoft.com/office/officeart/2005/8/layout/cycle6"/>
    <dgm:cxn modelId="{D412E76B-72DF-4207-8D7B-25F18DC4D859}" type="presParOf" srcId="{9ECA7F73-B23E-4862-988F-37A166B4CB8D}" destId="{8B395F22-5B69-41FE-9989-068A0D756AF1}" srcOrd="1" destOrd="0" presId="urn:microsoft.com/office/officeart/2005/8/layout/cycle6"/>
    <dgm:cxn modelId="{E9505F45-EE49-4C32-802C-F26894AEE8BB}" type="presParOf" srcId="{9ECA7F73-B23E-4862-988F-37A166B4CB8D}" destId="{D1DBFF9C-C8DA-4164-A099-1AF4AFCC83B0}" srcOrd="2" destOrd="0" presId="urn:microsoft.com/office/officeart/2005/8/layout/cycle6"/>
    <dgm:cxn modelId="{CD450C07-2E2D-47E3-BFE1-CBF9DB6CB9AD}" type="presParOf" srcId="{9ECA7F73-B23E-4862-988F-37A166B4CB8D}" destId="{3A6C4021-F50F-4356-9EE3-9DC45974C80A}" srcOrd="3" destOrd="0" presId="urn:microsoft.com/office/officeart/2005/8/layout/cycle6"/>
    <dgm:cxn modelId="{413648B8-3CA7-4BD8-A325-60542F4A5D4B}" type="presParOf" srcId="{9ECA7F73-B23E-4862-988F-37A166B4CB8D}" destId="{4EFC2B04-6553-4703-AD06-2AC8155F63B3}" srcOrd="4" destOrd="0" presId="urn:microsoft.com/office/officeart/2005/8/layout/cycle6"/>
    <dgm:cxn modelId="{CAD46EBF-D2C6-4022-8D62-45E07FF03B51}" type="presParOf" srcId="{9ECA7F73-B23E-4862-988F-37A166B4CB8D}" destId="{934490A7-0D1F-4E82-A742-0EDA103BBBE8}" srcOrd="5" destOrd="0" presId="urn:microsoft.com/office/officeart/2005/8/layout/cycle6"/>
    <dgm:cxn modelId="{4172CC38-9174-49DD-949E-6BF88BEEDE11}" type="presParOf" srcId="{9ECA7F73-B23E-4862-988F-37A166B4CB8D}" destId="{747E2DCE-7322-4998-B05C-2526453FBE2C}" srcOrd="6" destOrd="0" presId="urn:microsoft.com/office/officeart/2005/8/layout/cycle6"/>
    <dgm:cxn modelId="{9543B8FB-A7FA-41CD-90B3-25E1C99D9C54}" type="presParOf" srcId="{9ECA7F73-B23E-4862-988F-37A166B4CB8D}" destId="{3B988028-CD67-438E-8706-4E738CA59845}" srcOrd="7" destOrd="0" presId="urn:microsoft.com/office/officeart/2005/8/layout/cycle6"/>
    <dgm:cxn modelId="{BE8E878C-0AF6-492E-9B3A-5E827037EEA0}" type="presParOf" srcId="{9ECA7F73-B23E-4862-988F-37A166B4CB8D}" destId="{CB6BF98B-102A-4754-BCC0-4298643A3C51}" srcOrd="8" destOrd="0" presId="urn:microsoft.com/office/officeart/2005/8/layout/cycle6"/>
    <dgm:cxn modelId="{C7CDBDCB-E8E2-4EB7-9F37-DA7E91602AD4}" type="presParOf" srcId="{9ECA7F73-B23E-4862-988F-37A166B4CB8D}" destId="{9484B27B-6F09-44BE-BEC2-E0651F89703F}" srcOrd="9" destOrd="0" presId="urn:microsoft.com/office/officeart/2005/8/layout/cycle6"/>
    <dgm:cxn modelId="{D8C93D35-D461-4766-8B69-CB70D943A20C}" type="presParOf" srcId="{9ECA7F73-B23E-4862-988F-37A166B4CB8D}" destId="{ECA68EA2-37CD-4056-A04F-1D4F8A3CC3EC}" srcOrd="10" destOrd="0" presId="urn:microsoft.com/office/officeart/2005/8/layout/cycle6"/>
    <dgm:cxn modelId="{EC35BE94-B144-4F8B-8149-656A162A168C}" type="presParOf" srcId="{9ECA7F73-B23E-4862-988F-37A166B4CB8D}" destId="{115F2A18-912C-4933-A5B8-C908F5EB8A0A}" srcOrd="11" destOrd="0" presId="urn:microsoft.com/office/officeart/2005/8/layout/cycle6"/>
    <dgm:cxn modelId="{D59036E4-1720-4F9C-A89B-4D5602C28FD1}" type="presParOf" srcId="{9ECA7F73-B23E-4862-988F-37A166B4CB8D}" destId="{6895EBC6-C279-4740-AC8F-0058ACD7FD4A}" srcOrd="12" destOrd="0" presId="urn:microsoft.com/office/officeart/2005/8/layout/cycle6"/>
    <dgm:cxn modelId="{EBA36302-552B-4FE6-8FB6-89BD88E1786E}" type="presParOf" srcId="{9ECA7F73-B23E-4862-988F-37A166B4CB8D}" destId="{ADD30746-3148-466C-AD57-099B1B008DC1}" srcOrd="13" destOrd="0" presId="urn:microsoft.com/office/officeart/2005/8/layout/cycle6"/>
    <dgm:cxn modelId="{E29966E2-0AF3-4D64-A704-5F1E0B5266EA}" type="presParOf" srcId="{9ECA7F73-B23E-4862-988F-37A166B4CB8D}" destId="{C7223497-03F1-4F92-8A8F-44BCBFB3D58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7AC22-0D67-4D6D-B982-E7E964E687B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81F7F5-C358-4A51-BF0C-916D137A82A2}">
      <dgm:prSet/>
      <dgm:spPr/>
      <dgm:t>
        <a:bodyPr/>
        <a:lstStyle/>
        <a:p>
          <a:pPr rtl="0"/>
          <a:r>
            <a:rPr lang="en-US" b="1" dirty="0" smtClean="0"/>
            <a:t>ASP.NET </a:t>
          </a:r>
          <a:r>
            <a:rPr lang="en-US" b="1" dirty="0" smtClean="0"/>
            <a:t>MVC</a:t>
          </a:r>
          <a:endParaRPr lang="en-US" dirty="0"/>
        </a:p>
      </dgm:t>
    </dgm:pt>
    <dgm:pt modelId="{0E428A25-C965-456B-86C5-C00000455EB1}" type="parTrans" cxnId="{22461FB6-E598-4950-8A47-7FB48110F668}">
      <dgm:prSet/>
      <dgm:spPr/>
      <dgm:t>
        <a:bodyPr/>
        <a:lstStyle/>
        <a:p>
          <a:endParaRPr lang="en-US"/>
        </a:p>
      </dgm:t>
    </dgm:pt>
    <dgm:pt modelId="{2DA582A0-A5DC-420B-BE49-B990FB7AE662}" type="sibTrans" cxnId="{22461FB6-E598-4950-8A47-7FB48110F668}">
      <dgm:prSet/>
      <dgm:spPr/>
      <dgm:t>
        <a:bodyPr/>
        <a:lstStyle/>
        <a:p>
          <a:endParaRPr lang="en-US"/>
        </a:p>
      </dgm:t>
    </dgm:pt>
    <dgm:pt modelId="{D5FD07D4-5CF2-4576-BAA0-15DADE52A7EA}">
      <dgm:prSet/>
      <dgm:spPr/>
      <dgm:t>
        <a:bodyPr/>
        <a:lstStyle/>
        <a:p>
          <a:pPr rtl="0"/>
          <a:r>
            <a:rPr lang="en-US" b="1" dirty="0" smtClean="0"/>
            <a:t>Azure</a:t>
          </a:r>
          <a:endParaRPr lang="en-US" dirty="0"/>
        </a:p>
      </dgm:t>
    </dgm:pt>
    <dgm:pt modelId="{253F8B89-B675-4DBA-8139-F5E5FC36CDC9}" type="parTrans" cxnId="{EAD38216-4ED8-4925-A8F9-6969324D3455}">
      <dgm:prSet/>
      <dgm:spPr/>
      <dgm:t>
        <a:bodyPr/>
        <a:lstStyle/>
        <a:p>
          <a:endParaRPr lang="en-US"/>
        </a:p>
      </dgm:t>
    </dgm:pt>
    <dgm:pt modelId="{84FCE124-2AB3-4696-965E-0740AE295F8A}" type="sibTrans" cxnId="{EAD38216-4ED8-4925-A8F9-6969324D3455}">
      <dgm:prSet/>
      <dgm:spPr/>
      <dgm:t>
        <a:bodyPr/>
        <a:lstStyle/>
        <a:p>
          <a:endParaRPr lang="en-US"/>
        </a:p>
      </dgm:t>
    </dgm:pt>
    <dgm:pt modelId="{627F8687-5DCC-47B3-B2BF-A03BDCC62C46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D540A86D-77FB-4ED3-805A-B9EA9C389CE0}" type="parTrans" cxnId="{5F6A7DAB-E44C-42D1-88CF-A0B2F4C2A188}">
      <dgm:prSet/>
      <dgm:spPr/>
      <dgm:t>
        <a:bodyPr/>
        <a:lstStyle/>
        <a:p>
          <a:endParaRPr lang="en-US"/>
        </a:p>
      </dgm:t>
    </dgm:pt>
    <dgm:pt modelId="{BBD8584F-A135-4FF1-A99E-98D1E0639350}" type="sibTrans" cxnId="{5F6A7DAB-E44C-42D1-88CF-A0B2F4C2A188}">
      <dgm:prSet/>
      <dgm:spPr/>
      <dgm:t>
        <a:bodyPr/>
        <a:lstStyle/>
        <a:p>
          <a:endParaRPr lang="en-US"/>
        </a:p>
      </dgm:t>
    </dgm:pt>
    <dgm:pt modelId="{1F4DAC4C-FDF9-45EF-A7A5-C0F4BB09106F}">
      <dgm:prSet/>
      <dgm:spPr/>
      <dgm:t>
        <a:bodyPr/>
        <a:lstStyle/>
        <a:p>
          <a:pPr rtl="0"/>
          <a:r>
            <a:rPr lang="en-US" b="1" dirty="0" smtClean="0"/>
            <a:t>CSLA</a:t>
          </a:r>
          <a:endParaRPr lang="en-US" dirty="0"/>
        </a:p>
      </dgm:t>
    </dgm:pt>
    <dgm:pt modelId="{3AC4D232-126A-4A92-BA21-7431846A184F}" type="parTrans" cxnId="{90784911-8687-4137-A03E-EB87D88503FE}">
      <dgm:prSet/>
      <dgm:spPr/>
      <dgm:t>
        <a:bodyPr/>
        <a:lstStyle/>
        <a:p>
          <a:endParaRPr lang="en-US"/>
        </a:p>
      </dgm:t>
    </dgm:pt>
    <dgm:pt modelId="{D68F4478-0F14-4E72-8C7B-977263F9E794}" type="sibTrans" cxnId="{90784911-8687-4137-A03E-EB87D88503FE}">
      <dgm:prSet/>
      <dgm:spPr/>
      <dgm:t>
        <a:bodyPr/>
        <a:lstStyle/>
        <a:p>
          <a:endParaRPr lang="en-US"/>
        </a:p>
      </dgm:t>
    </dgm:pt>
    <dgm:pt modelId="{C5DCFA45-E528-4026-8E8E-4C15283C7B09}" type="pres">
      <dgm:prSet presAssocID="{8F17AC22-0D67-4D6D-B982-E7E964E687B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308C4A-BD57-4247-A4D1-6ABC97D5214B}" type="pres">
      <dgm:prSet presAssocID="{8F17AC22-0D67-4D6D-B982-E7E964E687B9}" presName="diamond" presStyleLbl="bgShp" presStyleIdx="0" presStyleCnt="1"/>
      <dgm:spPr/>
      <dgm:t>
        <a:bodyPr/>
        <a:lstStyle/>
        <a:p>
          <a:endParaRPr lang="en-US"/>
        </a:p>
      </dgm:t>
    </dgm:pt>
    <dgm:pt modelId="{BBDE7BAA-AC01-419C-890A-46E3A078F2D0}" type="pres">
      <dgm:prSet presAssocID="{8F17AC22-0D67-4D6D-B982-E7E964E687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235-2F6A-4B33-B695-10D15CF9CE3C}" type="pres">
      <dgm:prSet presAssocID="{8F17AC22-0D67-4D6D-B982-E7E964E687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F5B09-DE12-49F4-9FEA-2B7563E4F6D7}" type="pres">
      <dgm:prSet presAssocID="{8F17AC22-0D67-4D6D-B982-E7E964E687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F1223-1A61-48F6-A4D5-EE72C4D2AE5D}" type="pres">
      <dgm:prSet presAssocID="{8F17AC22-0D67-4D6D-B982-E7E964E687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A7DAB-E44C-42D1-88CF-A0B2F4C2A188}" srcId="{8F17AC22-0D67-4D6D-B982-E7E964E687B9}" destId="{627F8687-5DCC-47B3-B2BF-A03BDCC62C46}" srcOrd="3" destOrd="0" parTransId="{D540A86D-77FB-4ED3-805A-B9EA9C389CE0}" sibTransId="{BBD8584F-A135-4FF1-A99E-98D1E0639350}"/>
    <dgm:cxn modelId="{A6B79106-8B3E-4D13-81D3-A4267D97277C}" type="presOf" srcId="{1F4DAC4C-FDF9-45EF-A7A5-C0F4BB09106F}" destId="{BF86F235-2F6A-4B33-B695-10D15CF9CE3C}" srcOrd="0" destOrd="0" presId="urn:microsoft.com/office/officeart/2005/8/layout/matrix3"/>
    <dgm:cxn modelId="{2576BE5A-8B37-4457-9C90-240E2ADA81BA}" type="presOf" srcId="{8F17AC22-0D67-4D6D-B982-E7E964E687B9}" destId="{C5DCFA45-E528-4026-8E8E-4C15283C7B09}" srcOrd="0" destOrd="0" presId="urn:microsoft.com/office/officeart/2005/8/layout/matrix3"/>
    <dgm:cxn modelId="{EAD38216-4ED8-4925-A8F9-6969324D3455}" srcId="{8F17AC22-0D67-4D6D-B982-E7E964E687B9}" destId="{D5FD07D4-5CF2-4576-BAA0-15DADE52A7EA}" srcOrd="2" destOrd="0" parTransId="{253F8B89-B675-4DBA-8139-F5E5FC36CDC9}" sibTransId="{84FCE124-2AB3-4696-965E-0740AE295F8A}"/>
    <dgm:cxn modelId="{D9FD3B75-F39E-4227-8A1A-D216949D84CF}" type="presOf" srcId="{1281F7F5-C358-4A51-BF0C-916D137A82A2}" destId="{BBDE7BAA-AC01-419C-890A-46E3A078F2D0}" srcOrd="0" destOrd="0" presId="urn:microsoft.com/office/officeart/2005/8/layout/matrix3"/>
    <dgm:cxn modelId="{22461FB6-E598-4950-8A47-7FB48110F668}" srcId="{8F17AC22-0D67-4D6D-B982-E7E964E687B9}" destId="{1281F7F5-C358-4A51-BF0C-916D137A82A2}" srcOrd="0" destOrd="0" parTransId="{0E428A25-C965-456B-86C5-C00000455EB1}" sibTransId="{2DA582A0-A5DC-420B-BE49-B990FB7AE662}"/>
    <dgm:cxn modelId="{90784911-8687-4137-A03E-EB87D88503FE}" srcId="{8F17AC22-0D67-4D6D-B982-E7E964E687B9}" destId="{1F4DAC4C-FDF9-45EF-A7A5-C0F4BB09106F}" srcOrd="1" destOrd="0" parTransId="{3AC4D232-126A-4A92-BA21-7431846A184F}" sibTransId="{D68F4478-0F14-4E72-8C7B-977263F9E794}"/>
    <dgm:cxn modelId="{96B3CF6B-2B89-4104-B3C7-9D4FBE6A4351}" type="presOf" srcId="{D5FD07D4-5CF2-4576-BAA0-15DADE52A7EA}" destId="{817F5B09-DE12-49F4-9FEA-2B7563E4F6D7}" srcOrd="0" destOrd="0" presId="urn:microsoft.com/office/officeart/2005/8/layout/matrix3"/>
    <dgm:cxn modelId="{8607DC2A-7C33-4AEE-B827-64C0B7ACBC5D}" type="presOf" srcId="{627F8687-5DCC-47B3-B2BF-A03BDCC62C46}" destId="{5B9F1223-1A61-48F6-A4D5-EE72C4D2AE5D}" srcOrd="0" destOrd="0" presId="urn:microsoft.com/office/officeart/2005/8/layout/matrix3"/>
    <dgm:cxn modelId="{23B6B1E3-AE59-41D0-81F7-28D72D07633A}" type="presParOf" srcId="{C5DCFA45-E528-4026-8E8E-4C15283C7B09}" destId="{C0308C4A-BD57-4247-A4D1-6ABC97D5214B}" srcOrd="0" destOrd="0" presId="urn:microsoft.com/office/officeart/2005/8/layout/matrix3"/>
    <dgm:cxn modelId="{57B77800-CA54-4ECD-B07F-2805E3F7261E}" type="presParOf" srcId="{C5DCFA45-E528-4026-8E8E-4C15283C7B09}" destId="{BBDE7BAA-AC01-419C-890A-46E3A078F2D0}" srcOrd="1" destOrd="0" presId="urn:microsoft.com/office/officeart/2005/8/layout/matrix3"/>
    <dgm:cxn modelId="{BCF2C874-7897-48E6-B47A-5B28E41DFB9B}" type="presParOf" srcId="{C5DCFA45-E528-4026-8E8E-4C15283C7B09}" destId="{BF86F235-2F6A-4B33-B695-10D15CF9CE3C}" srcOrd="2" destOrd="0" presId="urn:microsoft.com/office/officeart/2005/8/layout/matrix3"/>
    <dgm:cxn modelId="{8054CB8F-5B88-438D-A8A2-A93231183144}" type="presParOf" srcId="{C5DCFA45-E528-4026-8E8E-4C15283C7B09}" destId="{817F5B09-DE12-49F4-9FEA-2B7563E4F6D7}" srcOrd="3" destOrd="0" presId="urn:microsoft.com/office/officeart/2005/8/layout/matrix3"/>
    <dgm:cxn modelId="{63C97251-5AE9-4560-9C22-E61EEDCFE709}" type="presParOf" srcId="{C5DCFA45-E528-4026-8E8E-4C15283C7B09}" destId="{5B9F1223-1A61-48F6-A4D5-EE72C4D2AE5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D04635-B554-41F1-B358-912B6008E567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6E32669-6413-4921-A951-FB8AFFF04929}">
      <dgm:prSet/>
      <dgm:spPr/>
      <dgm:t>
        <a:bodyPr/>
        <a:lstStyle/>
        <a:p>
          <a:pPr rtl="0"/>
          <a:r>
            <a:rPr lang="en-US" b="1" smtClean="0"/>
            <a:t>Efficient use of distributed team</a:t>
          </a:r>
          <a:endParaRPr lang="en-US"/>
        </a:p>
      </dgm:t>
    </dgm:pt>
    <dgm:pt modelId="{C5B5C80F-D137-42E5-A68A-838402002830}" type="parTrans" cxnId="{C1FC998E-3FB1-407B-A6EA-79EE69D13B13}">
      <dgm:prSet/>
      <dgm:spPr/>
      <dgm:t>
        <a:bodyPr/>
        <a:lstStyle/>
        <a:p>
          <a:endParaRPr lang="en-US"/>
        </a:p>
      </dgm:t>
    </dgm:pt>
    <dgm:pt modelId="{23DBABBF-9D3D-47B5-AC56-23B930FDD3E9}" type="sibTrans" cxnId="{C1FC998E-3FB1-407B-A6EA-79EE69D13B13}">
      <dgm:prSet/>
      <dgm:spPr/>
      <dgm:t>
        <a:bodyPr/>
        <a:lstStyle/>
        <a:p>
          <a:endParaRPr lang="en-US"/>
        </a:p>
      </dgm:t>
    </dgm:pt>
    <dgm:pt modelId="{0E99B438-05D7-4A14-9C8B-88526BC8389E}">
      <dgm:prSet/>
      <dgm:spPr/>
      <dgm:t>
        <a:bodyPr/>
        <a:lstStyle/>
        <a:p>
          <a:pPr rtl="0"/>
          <a:r>
            <a:rPr lang="en-US" smtClean="0"/>
            <a:t>Each member focuses on strengths</a:t>
          </a:r>
          <a:endParaRPr lang="en-US"/>
        </a:p>
      </dgm:t>
    </dgm:pt>
    <dgm:pt modelId="{60711F43-115E-40E1-A1AE-589E12C82CC4}" type="parTrans" cxnId="{B993E2A0-3078-4215-A6A8-3C9C9207AA5D}">
      <dgm:prSet/>
      <dgm:spPr/>
      <dgm:t>
        <a:bodyPr/>
        <a:lstStyle/>
        <a:p>
          <a:endParaRPr lang="en-US"/>
        </a:p>
      </dgm:t>
    </dgm:pt>
    <dgm:pt modelId="{BFA8BF27-F7F5-456A-A23B-033B4DA37DDA}" type="sibTrans" cxnId="{B993E2A0-3078-4215-A6A8-3C9C9207AA5D}">
      <dgm:prSet/>
      <dgm:spPr/>
      <dgm:t>
        <a:bodyPr/>
        <a:lstStyle/>
        <a:p>
          <a:endParaRPr lang="en-US"/>
        </a:p>
      </dgm:t>
    </dgm:pt>
    <dgm:pt modelId="{58D516C1-CD06-4188-8F4E-A1CB74CB2EF2}">
      <dgm:prSet/>
      <dgm:spPr/>
      <dgm:t>
        <a:bodyPr/>
        <a:lstStyle/>
        <a:p>
          <a:pPr rtl="0"/>
          <a:r>
            <a:rPr lang="en-US" b="1" smtClean="0"/>
            <a:t>Well designed architecture</a:t>
          </a:r>
          <a:endParaRPr lang="en-US"/>
        </a:p>
      </dgm:t>
    </dgm:pt>
    <dgm:pt modelId="{445B7905-5A54-404B-A19B-2BC48D004576}" type="parTrans" cxnId="{15888273-5EC9-4069-A579-114717AB8AE6}">
      <dgm:prSet/>
      <dgm:spPr/>
      <dgm:t>
        <a:bodyPr/>
        <a:lstStyle/>
        <a:p>
          <a:endParaRPr lang="en-US"/>
        </a:p>
      </dgm:t>
    </dgm:pt>
    <dgm:pt modelId="{579ECE4A-9F90-468C-A97C-B5A99121D4BE}" type="sibTrans" cxnId="{15888273-5EC9-4069-A579-114717AB8AE6}">
      <dgm:prSet/>
      <dgm:spPr/>
      <dgm:t>
        <a:bodyPr/>
        <a:lstStyle/>
        <a:p>
          <a:endParaRPr lang="en-US"/>
        </a:p>
      </dgm:t>
    </dgm:pt>
    <dgm:pt modelId="{A540C91C-AA79-4B0C-8A0D-9E516167EE02}">
      <dgm:prSet/>
      <dgm:spPr/>
      <dgm:t>
        <a:bodyPr/>
        <a:lstStyle/>
        <a:p>
          <a:pPr rtl="0"/>
          <a:r>
            <a:rPr lang="en-US" smtClean="0"/>
            <a:t>Works across many platforms</a:t>
          </a:r>
          <a:endParaRPr lang="en-US"/>
        </a:p>
      </dgm:t>
    </dgm:pt>
    <dgm:pt modelId="{53A2567E-16E9-4582-81FF-9DBD07D09CC8}" type="parTrans" cxnId="{D65EFBE9-D911-4175-8936-CB5FDCC26C6A}">
      <dgm:prSet/>
      <dgm:spPr/>
      <dgm:t>
        <a:bodyPr/>
        <a:lstStyle/>
        <a:p>
          <a:endParaRPr lang="en-US"/>
        </a:p>
      </dgm:t>
    </dgm:pt>
    <dgm:pt modelId="{F5548A24-BE38-45EA-9BDB-5BE6146A8F83}" type="sibTrans" cxnId="{D65EFBE9-D911-4175-8936-CB5FDCC26C6A}">
      <dgm:prSet/>
      <dgm:spPr/>
      <dgm:t>
        <a:bodyPr/>
        <a:lstStyle/>
        <a:p>
          <a:endParaRPr lang="en-US"/>
        </a:p>
      </dgm:t>
    </dgm:pt>
    <dgm:pt modelId="{CB948E32-4272-47F7-B877-FD983B6F361C}">
      <dgm:prSet/>
      <dgm:spPr/>
      <dgm:t>
        <a:bodyPr/>
        <a:lstStyle/>
        <a:p>
          <a:pPr rtl="0"/>
          <a:r>
            <a:rPr lang="en-US" b="1" smtClean="0"/>
            <a:t>Maintainability</a:t>
          </a:r>
          <a:endParaRPr lang="en-US"/>
        </a:p>
      </dgm:t>
    </dgm:pt>
    <dgm:pt modelId="{7CCB30E5-E97D-42F8-8DCE-D42A7FE75EFD}" type="parTrans" cxnId="{2B1C7354-96C4-4E3F-B9A2-E0564EDFB098}">
      <dgm:prSet/>
      <dgm:spPr/>
      <dgm:t>
        <a:bodyPr/>
        <a:lstStyle/>
        <a:p>
          <a:endParaRPr lang="en-US"/>
        </a:p>
      </dgm:t>
    </dgm:pt>
    <dgm:pt modelId="{AAEFC15B-7F6B-4FCA-A04A-4245E1BF5466}" type="sibTrans" cxnId="{2B1C7354-96C4-4E3F-B9A2-E0564EDFB098}">
      <dgm:prSet/>
      <dgm:spPr/>
      <dgm:t>
        <a:bodyPr/>
        <a:lstStyle/>
        <a:p>
          <a:endParaRPr lang="en-US"/>
        </a:p>
      </dgm:t>
    </dgm:pt>
    <dgm:pt modelId="{C6DD1A9E-F897-49A1-BE03-04003EBA94E1}">
      <dgm:prSet/>
      <dgm:spPr/>
      <dgm:t>
        <a:bodyPr/>
        <a:lstStyle/>
        <a:p>
          <a:pPr rtl="0"/>
          <a:r>
            <a:rPr lang="en-US" smtClean="0"/>
            <a:t>Minimize duplication of code</a:t>
          </a:r>
          <a:endParaRPr lang="en-US"/>
        </a:p>
      </dgm:t>
    </dgm:pt>
    <dgm:pt modelId="{130C7A82-F9FF-4383-97F5-67D07C76EBE9}" type="parTrans" cxnId="{C1A71D13-BBD1-44EF-910C-19D813C779B0}">
      <dgm:prSet/>
      <dgm:spPr/>
      <dgm:t>
        <a:bodyPr/>
        <a:lstStyle/>
        <a:p>
          <a:endParaRPr lang="en-US"/>
        </a:p>
      </dgm:t>
    </dgm:pt>
    <dgm:pt modelId="{95811D59-AF69-479F-BA90-93FF0B013EB4}" type="sibTrans" cxnId="{C1A71D13-BBD1-44EF-910C-19D813C779B0}">
      <dgm:prSet/>
      <dgm:spPr/>
      <dgm:t>
        <a:bodyPr/>
        <a:lstStyle/>
        <a:p>
          <a:endParaRPr lang="en-US"/>
        </a:p>
      </dgm:t>
    </dgm:pt>
    <dgm:pt modelId="{1516EE0E-9BF2-460B-B3C3-2B90FE257DC4}">
      <dgm:prSet/>
      <dgm:spPr/>
      <dgm:t>
        <a:bodyPr/>
        <a:lstStyle/>
        <a:p>
          <a:pPr rtl="0"/>
          <a:r>
            <a:rPr lang="en-US" smtClean="0"/>
            <a:t>Maximize re-use of code</a:t>
          </a:r>
          <a:endParaRPr lang="en-US"/>
        </a:p>
      </dgm:t>
    </dgm:pt>
    <dgm:pt modelId="{9B127936-BA71-4AAF-9F30-E5E802179B1F}" type="parTrans" cxnId="{A3A26D6F-2686-48C5-8E09-B6146102D026}">
      <dgm:prSet/>
      <dgm:spPr/>
      <dgm:t>
        <a:bodyPr/>
        <a:lstStyle/>
        <a:p>
          <a:endParaRPr lang="en-US"/>
        </a:p>
      </dgm:t>
    </dgm:pt>
    <dgm:pt modelId="{375F0AB5-B25A-4372-A069-2DF4E003FD72}" type="sibTrans" cxnId="{A3A26D6F-2686-48C5-8E09-B6146102D026}">
      <dgm:prSet/>
      <dgm:spPr/>
      <dgm:t>
        <a:bodyPr/>
        <a:lstStyle/>
        <a:p>
          <a:endParaRPr lang="en-US"/>
        </a:p>
      </dgm:t>
    </dgm:pt>
    <dgm:pt modelId="{D66641CE-3FA6-49FE-A94B-8D425727DA67}" type="pres">
      <dgm:prSet presAssocID="{C4D04635-B554-41F1-B358-912B6008E567}" presName="linear" presStyleCnt="0">
        <dgm:presLayoutVars>
          <dgm:dir/>
          <dgm:animLvl val="lvl"/>
          <dgm:resizeHandles val="exact"/>
        </dgm:presLayoutVars>
      </dgm:prSet>
      <dgm:spPr/>
    </dgm:pt>
    <dgm:pt modelId="{948B7554-CC0C-43F2-AF62-8452EC9B76CE}" type="pres">
      <dgm:prSet presAssocID="{46E32669-6413-4921-A951-FB8AFFF04929}" presName="parentLin" presStyleCnt="0"/>
      <dgm:spPr/>
    </dgm:pt>
    <dgm:pt modelId="{EEA46383-9769-48A5-9CB2-0634D1796191}" type="pres">
      <dgm:prSet presAssocID="{46E32669-6413-4921-A951-FB8AFFF04929}" presName="parentLeftMargin" presStyleLbl="node1" presStyleIdx="0" presStyleCnt="3"/>
      <dgm:spPr/>
    </dgm:pt>
    <dgm:pt modelId="{3EAE68CD-DD4E-45DD-AC6E-A470D1B6C178}" type="pres">
      <dgm:prSet presAssocID="{46E32669-6413-4921-A951-FB8AFFF049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2AF30E-0329-43C9-9D38-7BD1B778A997}" type="pres">
      <dgm:prSet presAssocID="{46E32669-6413-4921-A951-FB8AFFF04929}" presName="negativeSpace" presStyleCnt="0"/>
      <dgm:spPr/>
    </dgm:pt>
    <dgm:pt modelId="{3A5DD176-4CFA-47DF-B2ED-83B3FC6A1250}" type="pres">
      <dgm:prSet presAssocID="{46E32669-6413-4921-A951-FB8AFFF04929}" presName="childText" presStyleLbl="conFgAcc1" presStyleIdx="0" presStyleCnt="3">
        <dgm:presLayoutVars>
          <dgm:bulletEnabled val="1"/>
        </dgm:presLayoutVars>
      </dgm:prSet>
      <dgm:spPr/>
    </dgm:pt>
    <dgm:pt modelId="{7CCC4868-C372-40A0-A75C-EC63CE8DC9CF}" type="pres">
      <dgm:prSet presAssocID="{23DBABBF-9D3D-47B5-AC56-23B930FDD3E9}" presName="spaceBetweenRectangles" presStyleCnt="0"/>
      <dgm:spPr/>
    </dgm:pt>
    <dgm:pt modelId="{3983433E-902D-4758-8772-91958BB7944D}" type="pres">
      <dgm:prSet presAssocID="{58D516C1-CD06-4188-8F4E-A1CB74CB2EF2}" presName="parentLin" presStyleCnt="0"/>
      <dgm:spPr/>
    </dgm:pt>
    <dgm:pt modelId="{20C944E2-89F4-4404-94EC-27C46F95396A}" type="pres">
      <dgm:prSet presAssocID="{58D516C1-CD06-4188-8F4E-A1CB74CB2EF2}" presName="parentLeftMargin" presStyleLbl="node1" presStyleIdx="0" presStyleCnt="3"/>
      <dgm:spPr/>
    </dgm:pt>
    <dgm:pt modelId="{442BCB8F-FC98-4F37-BC53-C1A294B1C171}" type="pres">
      <dgm:prSet presAssocID="{58D516C1-CD06-4188-8F4E-A1CB74CB2E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29C05F-B34B-43DF-BB8A-C51E79A3CDDC}" type="pres">
      <dgm:prSet presAssocID="{58D516C1-CD06-4188-8F4E-A1CB74CB2EF2}" presName="negativeSpace" presStyleCnt="0"/>
      <dgm:spPr/>
    </dgm:pt>
    <dgm:pt modelId="{64135573-A0AD-44D9-8982-14C058875AC3}" type="pres">
      <dgm:prSet presAssocID="{58D516C1-CD06-4188-8F4E-A1CB74CB2EF2}" presName="childText" presStyleLbl="conFgAcc1" presStyleIdx="1" presStyleCnt="3">
        <dgm:presLayoutVars>
          <dgm:bulletEnabled val="1"/>
        </dgm:presLayoutVars>
      </dgm:prSet>
      <dgm:spPr/>
    </dgm:pt>
    <dgm:pt modelId="{52FC1B1C-580F-4011-BA8B-B69ED56A4B09}" type="pres">
      <dgm:prSet presAssocID="{579ECE4A-9F90-468C-A97C-B5A99121D4BE}" presName="spaceBetweenRectangles" presStyleCnt="0"/>
      <dgm:spPr/>
    </dgm:pt>
    <dgm:pt modelId="{351C465B-3FBB-48DB-A5B8-7F771AFE74BA}" type="pres">
      <dgm:prSet presAssocID="{CB948E32-4272-47F7-B877-FD983B6F361C}" presName="parentLin" presStyleCnt="0"/>
      <dgm:spPr/>
    </dgm:pt>
    <dgm:pt modelId="{80F6F24A-F638-480A-957A-00933408DFDF}" type="pres">
      <dgm:prSet presAssocID="{CB948E32-4272-47F7-B877-FD983B6F361C}" presName="parentLeftMargin" presStyleLbl="node1" presStyleIdx="1" presStyleCnt="3"/>
      <dgm:spPr/>
    </dgm:pt>
    <dgm:pt modelId="{C43B4D16-A59A-47AF-81F6-1ACA10B9C3D0}" type="pres">
      <dgm:prSet presAssocID="{CB948E32-4272-47F7-B877-FD983B6F36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04CEAC-B02B-4915-9CFA-C263F3E3DF0F}" type="pres">
      <dgm:prSet presAssocID="{CB948E32-4272-47F7-B877-FD983B6F361C}" presName="negativeSpace" presStyleCnt="0"/>
      <dgm:spPr/>
    </dgm:pt>
    <dgm:pt modelId="{389BBE39-DAF8-4A05-8615-CD5C401BA1C0}" type="pres">
      <dgm:prSet presAssocID="{CB948E32-4272-47F7-B877-FD983B6F36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5FB383A-E2A9-4F4A-8CE5-310AC1A20534}" type="presOf" srcId="{46E32669-6413-4921-A951-FB8AFFF04929}" destId="{EEA46383-9769-48A5-9CB2-0634D1796191}" srcOrd="0" destOrd="0" presId="urn:microsoft.com/office/officeart/2005/8/layout/list1"/>
    <dgm:cxn modelId="{12CD31EB-77AA-4AB8-A326-CCD4F1666260}" type="presOf" srcId="{CB948E32-4272-47F7-B877-FD983B6F361C}" destId="{C43B4D16-A59A-47AF-81F6-1ACA10B9C3D0}" srcOrd="1" destOrd="0" presId="urn:microsoft.com/office/officeart/2005/8/layout/list1"/>
    <dgm:cxn modelId="{26C80C9E-CCD6-4903-922B-5D08BB9BF13E}" type="presOf" srcId="{C6DD1A9E-F897-49A1-BE03-04003EBA94E1}" destId="{389BBE39-DAF8-4A05-8615-CD5C401BA1C0}" srcOrd="0" destOrd="0" presId="urn:microsoft.com/office/officeart/2005/8/layout/list1"/>
    <dgm:cxn modelId="{C1FC998E-3FB1-407B-A6EA-79EE69D13B13}" srcId="{C4D04635-B554-41F1-B358-912B6008E567}" destId="{46E32669-6413-4921-A951-FB8AFFF04929}" srcOrd="0" destOrd="0" parTransId="{C5B5C80F-D137-42E5-A68A-838402002830}" sibTransId="{23DBABBF-9D3D-47B5-AC56-23B930FDD3E9}"/>
    <dgm:cxn modelId="{D65EFBE9-D911-4175-8936-CB5FDCC26C6A}" srcId="{58D516C1-CD06-4188-8F4E-A1CB74CB2EF2}" destId="{A540C91C-AA79-4B0C-8A0D-9E516167EE02}" srcOrd="0" destOrd="0" parTransId="{53A2567E-16E9-4582-81FF-9DBD07D09CC8}" sibTransId="{F5548A24-BE38-45EA-9BDB-5BE6146A8F83}"/>
    <dgm:cxn modelId="{45DD26FA-8AA3-419A-A453-506417B8909D}" type="presOf" srcId="{58D516C1-CD06-4188-8F4E-A1CB74CB2EF2}" destId="{442BCB8F-FC98-4F37-BC53-C1A294B1C171}" srcOrd="1" destOrd="0" presId="urn:microsoft.com/office/officeart/2005/8/layout/list1"/>
    <dgm:cxn modelId="{A8486B8B-2696-4C92-9457-92B09CEB09D9}" type="presOf" srcId="{0E99B438-05D7-4A14-9C8B-88526BC8389E}" destId="{3A5DD176-4CFA-47DF-B2ED-83B3FC6A1250}" srcOrd="0" destOrd="0" presId="urn:microsoft.com/office/officeart/2005/8/layout/list1"/>
    <dgm:cxn modelId="{0FA7C946-8879-4B01-8D9B-51C25DD4F0AB}" type="presOf" srcId="{A540C91C-AA79-4B0C-8A0D-9E516167EE02}" destId="{64135573-A0AD-44D9-8982-14C058875AC3}" srcOrd="0" destOrd="0" presId="urn:microsoft.com/office/officeart/2005/8/layout/list1"/>
    <dgm:cxn modelId="{15888273-5EC9-4069-A579-114717AB8AE6}" srcId="{C4D04635-B554-41F1-B358-912B6008E567}" destId="{58D516C1-CD06-4188-8F4E-A1CB74CB2EF2}" srcOrd="1" destOrd="0" parTransId="{445B7905-5A54-404B-A19B-2BC48D004576}" sibTransId="{579ECE4A-9F90-468C-A97C-B5A99121D4BE}"/>
    <dgm:cxn modelId="{B993E2A0-3078-4215-A6A8-3C9C9207AA5D}" srcId="{46E32669-6413-4921-A951-FB8AFFF04929}" destId="{0E99B438-05D7-4A14-9C8B-88526BC8389E}" srcOrd="0" destOrd="0" parTransId="{60711F43-115E-40E1-A1AE-589E12C82CC4}" sibTransId="{BFA8BF27-F7F5-456A-A23B-033B4DA37DDA}"/>
    <dgm:cxn modelId="{2B1C7354-96C4-4E3F-B9A2-E0564EDFB098}" srcId="{C4D04635-B554-41F1-B358-912B6008E567}" destId="{CB948E32-4272-47F7-B877-FD983B6F361C}" srcOrd="2" destOrd="0" parTransId="{7CCB30E5-E97D-42F8-8DCE-D42A7FE75EFD}" sibTransId="{AAEFC15B-7F6B-4FCA-A04A-4245E1BF5466}"/>
    <dgm:cxn modelId="{F84A4DAB-AF41-42F8-A5BB-D92FE1B5A55F}" type="presOf" srcId="{58D516C1-CD06-4188-8F4E-A1CB74CB2EF2}" destId="{20C944E2-89F4-4404-94EC-27C46F95396A}" srcOrd="0" destOrd="0" presId="urn:microsoft.com/office/officeart/2005/8/layout/list1"/>
    <dgm:cxn modelId="{A3A26D6F-2686-48C5-8E09-B6146102D026}" srcId="{CB948E32-4272-47F7-B877-FD983B6F361C}" destId="{1516EE0E-9BF2-460B-B3C3-2B90FE257DC4}" srcOrd="1" destOrd="0" parTransId="{9B127936-BA71-4AAF-9F30-E5E802179B1F}" sibTransId="{375F0AB5-B25A-4372-A069-2DF4E003FD72}"/>
    <dgm:cxn modelId="{C1A71D13-BBD1-44EF-910C-19D813C779B0}" srcId="{CB948E32-4272-47F7-B877-FD983B6F361C}" destId="{C6DD1A9E-F897-49A1-BE03-04003EBA94E1}" srcOrd="0" destOrd="0" parTransId="{130C7A82-F9FF-4383-97F5-67D07C76EBE9}" sibTransId="{95811D59-AF69-479F-BA90-93FF0B013EB4}"/>
    <dgm:cxn modelId="{12FF53FA-C0F5-49CF-A189-7CCA5A3E78DB}" type="presOf" srcId="{C4D04635-B554-41F1-B358-912B6008E567}" destId="{D66641CE-3FA6-49FE-A94B-8D425727DA67}" srcOrd="0" destOrd="0" presId="urn:microsoft.com/office/officeart/2005/8/layout/list1"/>
    <dgm:cxn modelId="{6C638A32-F741-4C58-BE53-6E0CB13C519B}" type="presOf" srcId="{1516EE0E-9BF2-460B-B3C3-2B90FE257DC4}" destId="{389BBE39-DAF8-4A05-8615-CD5C401BA1C0}" srcOrd="0" destOrd="1" presId="urn:microsoft.com/office/officeart/2005/8/layout/list1"/>
    <dgm:cxn modelId="{C05CDC64-D52E-47F0-87E4-02AEA3CE8178}" type="presOf" srcId="{46E32669-6413-4921-A951-FB8AFFF04929}" destId="{3EAE68CD-DD4E-45DD-AC6E-A470D1B6C178}" srcOrd="1" destOrd="0" presId="urn:microsoft.com/office/officeart/2005/8/layout/list1"/>
    <dgm:cxn modelId="{3DA17681-E4A6-42CF-9722-D1ABECFBE2B9}" type="presOf" srcId="{CB948E32-4272-47F7-B877-FD983B6F361C}" destId="{80F6F24A-F638-480A-957A-00933408DFDF}" srcOrd="0" destOrd="0" presId="urn:microsoft.com/office/officeart/2005/8/layout/list1"/>
    <dgm:cxn modelId="{E5BC4015-2443-456E-BCEA-8F15F3A8C90D}" type="presParOf" srcId="{D66641CE-3FA6-49FE-A94B-8D425727DA67}" destId="{948B7554-CC0C-43F2-AF62-8452EC9B76CE}" srcOrd="0" destOrd="0" presId="urn:microsoft.com/office/officeart/2005/8/layout/list1"/>
    <dgm:cxn modelId="{D26C1B86-75BE-443C-8D04-486200E0999D}" type="presParOf" srcId="{948B7554-CC0C-43F2-AF62-8452EC9B76CE}" destId="{EEA46383-9769-48A5-9CB2-0634D1796191}" srcOrd="0" destOrd="0" presId="urn:microsoft.com/office/officeart/2005/8/layout/list1"/>
    <dgm:cxn modelId="{447E6EBD-82E5-462C-88C3-60C53AA5600E}" type="presParOf" srcId="{948B7554-CC0C-43F2-AF62-8452EC9B76CE}" destId="{3EAE68CD-DD4E-45DD-AC6E-A470D1B6C178}" srcOrd="1" destOrd="0" presId="urn:microsoft.com/office/officeart/2005/8/layout/list1"/>
    <dgm:cxn modelId="{A326C083-0EC0-44CD-BC0F-75E5747C2914}" type="presParOf" srcId="{D66641CE-3FA6-49FE-A94B-8D425727DA67}" destId="{AB2AF30E-0329-43C9-9D38-7BD1B778A997}" srcOrd="1" destOrd="0" presId="urn:microsoft.com/office/officeart/2005/8/layout/list1"/>
    <dgm:cxn modelId="{76064F38-8BC0-49FE-9758-8DC11E7C2736}" type="presParOf" srcId="{D66641CE-3FA6-49FE-A94B-8D425727DA67}" destId="{3A5DD176-4CFA-47DF-B2ED-83B3FC6A1250}" srcOrd="2" destOrd="0" presId="urn:microsoft.com/office/officeart/2005/8/layout/list1"/>
    <dgm:cxn modelId="{D2F91D07-1C80-43BD-A46B-C242B24DFDBF}" type="presParOf" srcId="{D66641CE-3FA6-49FE-A94B-8D425727DA67}" destId="{7CCC4868-C372-40A0-A75C-EC63CE8DC9CF}" srcOrd="3" destOrd="0" presId="urn:microsoft.com/office/officeart/2005/8/layout/list1"/>
    <dgm:cxn modelId="{14581022-D275-48C7-BDAB-D59393C70771}" type="presParOf" srcId="{D66641CE-3FA6-49FE-A94B-8D425727DA67}" destId="{3983433E-902D-4758-8772-91958BB7944D}" srcOrd="4" destOrd="0" presId="urn:microsoft.com/office/officeart/2005/8/layout/list1"/>
    <dgm:cxn modelId="{2A13AEC5-3927-4FB0-836A-AA2C81470E71}" type="presParOf" srcId="{3983433E-902D-4758-8772-91958BB7944D}" destId="{20C944E2-89F4-4404-94EC-27C46F95396A}" srcOrd="0" destOrd="0" presId="urn:microsoft.com/office/officeart/2005/8/layout/list1"/>
    <dgm:cxn modelId="{2870DC9D-5B8C-4C54-AC6A-F3F220505F38}" type="presParOf" srcId="{3983433E-902D-4758-8772-91958BB7944D}" destId="{442BCB8F-FC98-4F37-BC53-C1A294B1C171}" srcOrd="1" destOrd="0" presId="urn:microsoft.com/office/officeart/2005/8/layout/list1"/>
    <dgm:cxn modelId="{A2E12DC3-85A8-4D52-8591-66DE7539AB01}" type="presParOf" srcId="{D66641CE-3FA6-49FE-A94B-8D425727DA67}" destId="{6329C05F-B34B-43DF-BB8A-C51E79A3CDDC}" srcOrd="5" destOrd="0" presId="urn:microsoft.com/office/officeart/2005/8/layout/list1"/>
    <dgm:cxn modelId="{8C70FF18-CAE5-4131-99D6-CBEFBDD0D907}" type="presParOf" srcId="{D66641CE-3FA6-49FE-A94B-8D425727DA67}" destId="{64135573-A0AD-44D9-8982-14C058875AC3}" srcOrd="6" destOrd="0" presId="urn:microsoft.com/office/officeart/2005/8/layout/list1"/>
    <dgm:cxn modelId="{66D65CAB-4ED0-4012-BAA5-5BC863DA3DC0}" type="presParOf" srcId="{D66641CE-3FA6-49FE-A94B-8D425727DA67}" destId="{52FC1B1C-580F-4011-BA8B-B69ED56A4B09}" srcOrd="7" destOrd="0" presId="urn:microsoft.com/office/officeart/2005/8/layout/list1"/>
    <dgm:cxn modelId="{B59B4AD3-825D-4717-9DC8-E882545C9C02}" type="presParOf" srcId="{D66641CE-3FA6-49FE-A94B-8D425727DA67}" destId="{351C465B-3FBB-48DB-A5B8-7F771AFE74BA}" srcOrd="8" destOrd="0" presId="urn:microsoft.com/office/officeart/2005/8/layout/list1"/>
    <dgm:cxn modelId="{F6885037-419C-430A-A1F4-C9B74FF93CED}" type="presParOf" srcId="{351C465B-3FBB-48DB-A5B8-7F771AFE74BA}" destId="{80F6F24A-F638-480A-957A-00933408DFDF}" srcOrd="0" destOrd="0" presId="urn:microsoft.com/office/officeart/2005/8/layout/list1"/>
    <dgm:cxn modelId="{32D1D3D6-F5C0-4173-99C2-5F671E26166F}" type="presParOf" srcId="{351C465B-3FBB-48DB-A5B8-7F771AFE74BA}" destId="{C43B4D16-A59A-47AF-81F6-1ACA10B9C3D0}" srcOrd="1" destOrd="0" presId="urn:microsoft.com/office/officeart/2005/8/layout/list1"/>
    <dgm:cxn modelId="{0BF014C7-729D-49FE-843A-AC8AE5FA759B}" type="presParOf" srcId="{D66641CE-3FA6-49FE-A94B-8D425727DA67}" destId="{1E04CEAC-B02B-4915-9CFA-C263F3E3DF0F}" srcOrd="9" destOrd="0" presId="urn:microsoft.com/office/officeart/2005/8/layout/list1"/>
    <dgm:cxn modelId="{ACF6973F-0B77-41D8-9D73-8917F4D3CADA}" type="presParOf" srcId="{D66641CE-3FA6-49FE-A94B-8D425727DA67}" destId="{389BBE39-DAF8-4A05-8615-CD5C401BA1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E0932-47D2-4EC0-A3FF-3D6501DDD1D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7C540A-2E48-4150-88F0-6F124FEBC25B}">
      <dgm:prSet/>
      <dgm:spPr/>
      <dgm:t>
        <a:bodyPr/>
        <a:lstStyle/>
        <a:p>
          <a:pPr rtl="0"/>
          <a:r>
            <a:rPr lang="en-US" smtClean="0"/>
            <a:t>Organize your…</a:t>
          </a:r>
          <a:endParaRPr lang="en-US"/>
        </a:p>
      </dgm:t>
    </dgm:pt>
    <dgm:pt modelId="{AEC4E457-F3B6-49A7-A165-2388FD29FE96}" type="parTrans" cxnId="{FDC67922-E932-4BDE-A6CB-B9C2CF410BFA}">
      <dgm:prSet/>
      <dgm:spPr/>
      <dgm:t>
        <a:bodyPr/>
        <a:lstStyle/>
        <a:p>
          <a:endParaRPr lang="en-US"/>
        </a:p>
      </dgm:t>
    </dgm:pt>
    <dgm:pt modelId="{4B79CAA9-9144-4D77-91F2-5C1CA17A20D3}" type="sibTrans" cxnId="{FDC67922-E932-4BDE-A6CB-B9C2CF410BFA}">
      <dgm:prSet/>
      <dgm:spPr/>
      <dgm:t>
        <a:bodyPr/>
        <a:lstStyle/>
        <a:p>
          <a:endParaRPr lang="en-US"/>
        </a:p>
      </dgm:t>
    </dgm:pt>
    <dgm:pt modelId="{CF7120E7-DBA2-48AA-880B-CC6440DF16AD}">
      <dgm:prSet/>
      <dgm:spPr/>
      <dgm:t>
        <a:bodyPr/>
        <a:lstStyle/>
        <a:p>
          <a:pPr rtl="0"/>
          <a:r>
            <a:rPr lang="en-US" dirty="0" smtClean="0"/>
            <a:t>Application code</a:t>
          </a:r>
          <a:endParaRPr lang="en-US" dirty="0"/>
        </a:p>
      </dgm:t>
    </dgm:pt>
    <dgm:pt modelId="{8C280EC3-CDE5-405A-8C59-4E3D6CF87051}" type="parTrans" cxnId="{506A553B-DF7B-4CC6-A5F7-DC2BAE68D7AE}">
      <dgm:prSet/>
      <dgm:spPr/>
      <dgm:t>
        <a:bodyPr/>
        <a:lstStyle/>
        <a:p>
          <a:endParaRPr lang="en-US"/>
        </a:p>
      </dgm:t>
    </dgm:pt>
    <dgm:pt modelId="{E12FB63E-A797-4AB0-ADD9-628828BEEEFE}" type="sibTrans" cxnId="{506A553B-DF7B-4CC6-A5F7-DC2BAE68D7AE}">
      <dgm:prSet/>
      <dgm:spPr/>
      <dgm:t>
        <a:bodyPr/>
        <a:lstStyle/>
        <a:p>
          <a:endParaRPr lang="en-US"/>
        </a:p>
      </dgm:t>
    </dgm:pt>
    <dgm:pt modelId="{98939966-70D7-49DD-B4FD-4D79E0A50EB4}">
      <dgm:prSet/>
      <dgm:spPr/>
      <dgm:t>
        <a:bodyPr/>
        <a:lstStyle/>
        <a:p>
          <a:pPr rtl="0"/>
          <a:r>
            <a:rPr lang="en-US" dirty="0" smtClean="0"/>
            <a:t>Test plans and execution</a:t>
          </a:r>
          <a:endParaRPr lang="en-US" dirty="0"/>
        </a:p>
      </dgm:t>
    </dgm:pt>
    <dgm:pt modelId="{48BDAD81-6DD8-4C93-961D-C356D09B2357}" type="parTrans" cxnId="{6AC561AF-7C69-4B5E-9CA0-46846743A519}">
      <dgm:prSet/>
      <dgm:spPr/>
      <dgm:t>
        <a:bodyPr/>
        <a:lstStyle/>
        <a:p>
          <a:endParaRPr lang="en-US"/>
        </a:p>
      </dgm:t>
    </dgm:pt>
    <dgm:pt modelId="{D57700FF-3D26-4363-9C1C-FB13F3DED70D}" type="sibTrans" cxnId="{6AC561AF-7C69-4B5E-9CA0-46846743A519}">
      <dgm:prSet/>
      <dgm:spPr/>
      <dgm:t>
        <a:bodyPr/>
        <a:lstStyle/>
        <a:p>
          <a:endParaRPr lang="en-US"/>
        </a:p>
      </dgm:t>
    </dgm:pt>
    <dgm:pt modelId="{74DFFA42-A7AD-45BF-B6FD-3BC90A64E583}">
      <dgm:prSet/>
      <dgm:spPr/>
      <dgm:t>
        <a:bodyPr/>
        <a:lstStyle/>
        <a:p>
          <a:pPr rtl="0"/>
          <a:r>
            <a:rPr lang="en-US" dirty="0" smtClean="0"/>
            <a:t>Development team</a:t>
          </a:r>
          <a:endParaRPr lang="en-US" dirty="0"/>
        </a:p>
      </dgm:t>
    </dgm:pt>
    <dgm:pt modelId="{C9493544-CA05-41D6-B9BC-609D8E1BEDFC}" type="parTrans" cxnId="{F390DF79-2759-4351-86E4-A499E7FAC8E2}">
      <dgm:prSet/>
      <dgm:spPr/>
      <dgm:t>
        <a:bodyPr/>
        <a:lstStyle/>
        <a:p>
          <a:endParaRPr lang="en-US"/>
        </a:p>
      </dgm:t>
    </dgm:pt>
    <dgm:pt modelId="{283AB828-FA5A-4CBC-9F87-12947C7BBF35}" type="sibTrans" cxnId="{F390DF79-2759-4351-86E4-A499E7FAC8E2}">
      <dgm:prSet/>
      <dgm:spPr/>
      <dgm:t>
        <a:bodyPr/>
        <a:lstStyle/>
        <a:p>
          <a:endParaRPr lang="en-US"/>
        </a:p>
      </dgm:t>
    </dgm:pt>
    <dgm:pt modelId="{93C430F4-27CA-4982-B1D6-0B28C4045A64}">
      <dgm:prSet/>
      <dgm:spPr/>
      <dgm:t>
        <a:bodyPr/>
        <a:lstStyle/>
        <a:p>
          <a:pPr rtl="0"/>
          <a:r>
            <a:rPr lang="en-US" dirty="0" smtClean="0"/>
            <a:t>Manage complexity</a:t>
          </a:r>
          <a:endParaRPr lang="en-US" dirty="0"/>
        </a:p>
      </dgm:t>
    </dgm:pt>
    <dgm:pt modelId="{71735437-E81A-4EB4-A650-E9882F93DA13}" type="parTrans" cxnId="{557835E8-2253-45A5-B895-831FE71422AC}">
      <dgm:prSet/>
      <dgm:spPr/>
      <dgm:t>
        <a:bodyPr/>
        <a:lstStyle/>
        <a:p>
          <a:endParaRPr lang="en-US"/>
        </a:p>
      </dgm:t>
    </dgm:pt>
    <dgm:pt modelId="{34A4DEAD-F9C7-4B96-B5D8-C821593A40A4}" type="sibTrans" cxnId="{557835E8-2253-45A5-B895-831FE71422AC}">
      <dgm:prSet/>
      <dgm:spPr/>
      <dgm:t>
        <a:bodyPr/>
        <a:lstStyle/>
        <a:p>
          <a:endParaRPr lang="en-US"/>
        </a:p>
      </dgm:t>
    </dgm:pt>
    <dgm:pt modelId="{BA6448CE-226C-4DF8-9AE7-4D9E04880AA4}">
      <dgm:prSet/>
      <dgm:spPr/>
      <dgm:t>
        <a:bodyPr/>
        <a:lstStyle/>
        <a:p>
          <a:pPr rtl="0"/>
          <a:r>
            <a:rPr lang="en-US" dirty="0" smtClean="0"/>
            <a:t>Related functions go in a layer</a:t>
          </a:r>
          <a:endParaRPr lang="en-US" dirty="0"/>
        </a:p>
      </dgm:t>
    </dgm:pt>
    <dgm:pt modelId="{AC66F993-5B1E-47AC-8FBD-A09413166384}" type="parTrans" cxnId="{1F9D1872-A1DB-4C39-9013-A2C89D4089A8}">
      <dgm:prSet/>
      <dgm:spPr/>
      <dgm:t>
        <a:bodyPr/>
        <a:lstStyle/>
        <a:p>
          <a:endParaRPr lang="en-US"/>
        </a:p>
      </dgm:t>
    </dgm:pt>
    <dgm:pt modelId="{90B3B9C7-2AAE-4DB3-A96F-CA8D5470E144}" type="sibTrans" cxnId="{1F9D1872-A1DB-4C39-9013-A2C89D4089A8}">
      <dgm:prSet/>
      <dgm:spPr/>
      <dgm:t>
        <a:bodyPr/>
        <a:lstStyle/>
        <a:p>
          <a:endParaRPr lang="en-US"/>
        </a:p>
      </dgm:t>
    </dgm:pt>
    <dgm:pt modelId="{5979F565-A4E2-4F1F-977F-D44A1789B007}">
      <dgm:prSet/>
      <dgm:spPr/>
      <dgm:t>
        <a:bodyPr/>
        <a:lstStyle/>
        <a:p>
          <a:pPr rtl="0"/>
          <a:r>
            <a:rPr lang="en-US" dirty="0" smtClean="0"/>
            <a:t>Layers are isolated</a:t>
          </a:r>
          <a:endParaRPr lang="en-US" dirty="0"/>
        </a:p>
      </dgm:t>
    </dgm:pt>
    <dgm:pt modelId="{7B1931FA-F89A-48CD-86A9-867960910F8F}" type="parTrans" cxnId="{0965BEF5-0369-4754-9622-A1D9B3B44E4B}">
      <dgm:prSet/>
      <dgm:spPr/>
      <dgm:t>
        <a:bodyPr/>
        <a:lstStyle/>
        <a:p>
          <a:endParaRPr lang="en-US"/>
        </a:p>
      </dgm:t>
    </dgm:pt>
    <dgm:pt modelId="{EA160FC1-22BD-4608-AED3-11A962DF6ECC}" type="sibTrans" cxnId="{0965BEF5-0369-4754-9622-A1D9B3B44E4B}">
      <dgm:prSet/>
      <dgm:spPr/>
      <dgm:t>
        <a:bodyPr/>
        <a:lstStyle/>
        <a:p>
          <a:endParaRPr lang="en-US"/>
        </a:p>
      </dgm:t>
    </dgm:pt>
    <dgm:pt modelId="{94875E11-6E17-4F19-B2FC-D90F24D4FC50}">
      <dgm:prSet/>
      <dgm:spPr/>
      <dgm:t>
        <a:bodyPr/>
        <a:lstStyle/>
        <a:p>
          <a:pPr rtl="0"/>
          <a:r>
            <a:rPr lang="en-US" smtClean="0"/>
            <a:t>Layers </a:t>
          </a:r>
          <a:r>
            <a:rPr lang="en-US" dirty="0" smtClean="0"/>
            <a:t>communicate</a:t>
          </a:r>
          <a:endParaRPr lang="en-US" dirty="0"/>
        </a:p>
      </dgm:t>
    </dgm:pt>
    <dgm:pt modelId="{5E2DA398-EB7A-49AA-9059-483A684CCE2A}" type="parTrans" cxnId="{15177D4C-58AD-44FF-91F6-1B325468C17B}">
      <dgm:prSet/>
      <dgm:spPr/>
      <dgm:t>
        <a:bodyPr/>
        <a:lstStyle/>
        <a:p>
          <a:endParaRPr lang="en-US"/>
        </a:p>
      </dgm:t>
    </dgm:pt>
    <dgm:pt modelId="{F01882F5-CC00-440D-A282-97ED1B761CA9}" type="sibTrans" cxnId="{15177D4C-58AD-44FF-91F6-1B325468C17B}">
      <dgm:prSet/>
      <dgm:spPr/>
      <dgm:t>
        <a:bodyPr/>
        <a:lstStyle/>
        <a:p>
          <a:endParaRPr lang="en-US"/>
        </a:p>
      </dgm:t>
    </dgm:pt>
    <dgm:pt modelId="{1C908EBB-D3E0-420C-A258-EC3B25F40F29}" type="pres">
      <dgm:prSet presAssocID="{C7FE0932-47D2-4EC0-A3FF-3D6501DDD1D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9F20994-929F-4C5E-85FF-A42227AF41EA}" type="pres">
      <dgm:prSet presAssocID="{627C540A-2E48-4150-88F0-6F124FEBC25B}" presName="thickLine" presStyleLbl="alignNode1" presStyleIdx="0" presStyleCnt="2"/>
      <dgm:spPr/>
    </dgm:pt>
    <dgm:pt modelId="{94EB64D4-1DCE-4F64-96A4-76489F96E242}" type="pres">
      <dgm:prSet presAssocID="{627C540A-2E48-4150-88F0-6F124FEBC25B}" presName="horz1" presStyleCnt="0"/>
      <dgm:spPr/>
    </dgm:pt>
    <dgm:pt modelId="{0EC05ED0-C23F-493B-A496-3EA9D77F6A8C}" type="pres">
      <dgm:prSet presAssocID="{627C540A-2E48-4150-88F0-6F124FEBC25B}" presName="tx1" presStyleLbl="revTx" presStyleIdx="0" presStyleCnt="8"/>
      <dgm:spPr/>
      <dgm:t>
        <a:bodyPr/>
        <a:lstStyle/>
        <a:p>
          <a:endParaRPr lang="en-US"/>
        </a:p>
      </dgm:t>
    </dgm:pt>
    <dgm:pt modelId="{D2AE9460-C555-4591-A23F-4C1ED91AA499}" type="pres">
      <dgm:prSet presAssocID="{627C540A-2E48-4150-88F0-6F124FEBC25B}" presName="vert1" presStyleCnt="0"/>
      <dgm:spPr/>
    </dgm:pt>
    <dgm:pt modelId="{C941E5AF-92A5-406D-A291-8686DDDE5E19}" type="pres">
      <dgm:prSet presAssocID="{CF7120E7-DBA2-48AA-880B-CC6440DF16AD}" presName="vertSpace2a" presStyleCnt="0"/>
      <dgm:spPr/>
    </dgm:pt>
    <dgm:pt modelId="{9F4F4FE1-8222-48A2-AD3A-D71F19B4863B}" type="pres">
      <dgm:prSet presAssocID="{CF7120E7-DBA2-48AA-880B-CC6440DF16AD}" presName="horz2" presStyleCnt="0"/>
      <dgm:spPr/>
    </dgm:pt>
    <dgm:pt modelId="{37E5F379-C4ED-46DF-A855-C3F98B44D9DA}" type="pres">
      <dgm:prSet presAssocID="{CF7120E7-DBA2-48AA-880B-CC6440DF16AD}" presName="horzSpace2" presStyleCnt="0"/>
      <dgm:spPr/>
    </dgm:pt>
    <dgm:pt modelId="{9511435E-391F-4689-B6A5-CC09241989CC}" type="pres">
      <dgm:prSet presAssocID="{CF7120E7-DBA2-48AA-880B-CC6440DF16AD}" presName="tx2" presStyleLbl="revTx" presStyleIdx="1" presStyleCnt="8"/>
      <dgm:spPr/>
      <dgm:t>
        <a:bodyPr/>
        <a:lstStyle/>
        <a:p>
          <a:endParaRPr lang="en-US"/>
        </a:p>
      </dgm:t>
    </dgm:pt>
    <dgm:pt modelId="{3CF26781-2CA3-4D3D-A627-31DC9C901B85}" type="pres">
      <dgm:prSet presAssocID="{CF7120E7-DBA2-48AA-880B-CC6440DF16AD}" presName="vert2" presStyleCnt="0"/>
      <dgm:spPr/>
    </dgm:pt>
    <dgm:pt modelId="{6918F0D1-1053-4C83-86B9-2A064833C99D}" type="pres">
      <dgm:prSet presAssocID="{CF7120E7-DBA2-48AA-880B-CC6440DF16AD}" presName="thinLine2b" presStyleLbl="callout" presStyleIdx="0" presStyleCnt="6"/>
      <dgm:spPr/>
    </dgm:pt>
    <dgm:pt modelId="{13496F85-E1BE-4D56-924E-B073CF514A8B}" type="pres">
      <dgm:prSet presAssocID="{CF7120E7-DBA2-48AA-880B-CC6440DF16AD}" presName="vertSpace2b" presStyleCnt="0"/>
      <dgm:spPr/>
    </dgm:pt>
    <dgm:pt modelId="{E6946007-B1EF-4EBB-87A0-F1B6D6336F9C}" type="pres">
      <dgm:prSet presAssocID="{98939966-70D7-49DD-B4FD-4D79E0A50EB4}" presName="horz2" presStyleCnt="0"/>
      <dgm:spPr/>
    </dgm:pt>
    <dgm:pt modelId="{887F73DA-DFC4-4DA4-B9B4-8282AA65FDDB}" type="pres">
      <dgm:prSet presAssocID="{98939966-70D7-49DD-B4FD-4D79E0A50EB4}" presName="horzSpace2" presStyleCnt="0"/>
      <dgm:spPr/>
    </dgm:pt>
    <dgm:pt modelId="{DC303773-5410-4950-B546-A02BD833D2F5}" type="pres">
      <dgm:prSet presAssocID="{98939966-70D7-49DD-B4FD-4D79E0A50EB4}" presName="tx2" presStyleLbl="revTx" presStyleIdx="2" presStyleCnt="8"/>
      <dgm:spPr/>
      <dgm:t>
        <a:bodyPr/>
        <a:lstStyle/>
        <a:p>
          <a:endParaRPr lang="en-US"/>
        </a:p>
      </dgm:t>
    </dgm:pt>
    <dgm:pt modelId="{D12715A3-D991-4664-B65C-1BDB4A22A77A}" type="pres">
      <dgm:prSet presAssocID="{98939966-70D7-49DD-B4FD-4D79E0A50EB4}" presName="vert2" presStyleCnt="0"/>
      <dgm:spPr/>
    </dgm:pt>
    <dgm:pt modelId="{444BBC35-8744-4210-8855-40C097DC571F}" type="pres">
      <dgm:prSet presAssocID="{98939966-70D7-49DD-B4FD-4D79E0A50EB4}" presName="thinLine2b" presStyleLbl="callout" presStyleIdx="1" presStyleCnt="6"/>
      <dgm:spPr/>
    </dgm:pt>
    <dgm:pt modelId="{B9F75B64-D0C7-41D5-BF0A-D9F838466DB0}" type="pres">
      <dgm:prSet presAssocID="{98939966-70D7-49DD-B4FD-4D79E0A50EB4}" presName="vertSpace2b" presStyleCnt="0"/>
      <dgm:spPr/>
    </dgm:pt>
    <dgm:pt modelId="{A86874F0-6E13-49E4-9068-2553E369106F}" type="pres">
      <dgm:prSet presAssocID="{74DFFA42-A7AD-45BF-B6FD-3BC90A64E583}" presName="horz2" presStyleCnt="0"/>
      <dgm:spPr/>
    </dgm:pt>
    <dgm:pt modelId="{E83B1714-626F-4CC8-90FE-C9FF26A875D2}" type="pres">
      <dgm:prSet presAssocID="{74DFFA42-A7AD-45BF-B6FD-3BC90A64E583}" presName="horzSpace2" presStyleCnt="0"/>
      <dgm:spPr/>
    </dgm:pt>
    <dgm:pt modelId="{E362264C-1675-411B-A064-9D69FBEC4EFB}" type="pres">
      <dgm:prSet presAssocID="{74DFFA42-A7AD-45BF-B6FD-3BC90A64E583}" presName="tx2" presStyleLbl="revTx" presStyleIdx="3" presStyleCnt="8"/>
      <dgm:spPr/>
      <dgm:t>
        <a:bodyPr/>
        <a:lstStyle/>
        <a:p>
          <a:endParaRPr lang="en-US"/>
        </a:p>
      </dgm:t>
    </dgm:pt>
    <dgm:pt modelId="{62D51C20-3373-4B3C-8FBD-04D2913FBED5}" type="pres">
      <dgm:prSet presAssocID="{74DFFA42-A7AD-45BF-B6FD-3BC90A64E583}" presName="vert2" presStyleCnt="0"/>
      <dgm:spPr/>
    </dgm:pt>
    <dgm:pt modelId="{1F43EB39-58C0-4AC6-BF87-C6600874261F}" type="pres">
      <dgm:prSet presAssocID="{74DFFA42-A7AD-45BF-B6FD-3BC90A64E583}" presName="thinLine2b" presStyleLbl="callout" presStyleIdx="2" presStyleCnt="6"/>
      <dgm:spPr/>
    </dgm:pt>
    <dgm:pt modelId="{571C1DDE-D3CF-45A1-B743-2E7CB5335AEA}" type="pres">
      <dgm:prSet presAssocID="{74DFFA42-A7AD-45BF-B6FD-3BC90A64E583}" presName="vertSpace2b" presStyleCnt="0"/>
      <dgm:spPr/>
    </dgm:pt>
    <dgm:pt modelId="{D676F6BB-7C61-43B0-A829-19C0258E8F8B}" type="pres">
      <dgm:prSet presAssocID="{93C430F4-27CA-4982-B1D6-0B28C4045A64}" presName="thickLine" presStyleLbl="alignNode1" presStyleIdx="1" presStyleCnt="2"/>
      <dgm:spPr/>
    </dgm:pt>
    <dgm:pt modelId="{1905C469-FCD6-4C24-AE43-9C1F376B2C0C}" type="pres">
      <dgm:prSet presAssocID="{93C430F4-27CA-4982-B1D6-0B28C4045A64}" presName="horz1" presStyleCnt="0"/>
      <dgm:spPr/>
    </dgm:pt>
    <dgm:pt modelId="{BBD392F0-E2A8-426D-92AE-125044733D73}" type="pres">
      <dgm:prSet presAssocID="{93C430F4-27CA-4982-B1D6-0B28C4045A64}" presName="tx1" presStyleLbl="revTx" presStyleIdx="4" presStyleCnt="8"/>
      <dgm:spPr/>
      <dgm:t>
        <a:bodyPr/>
        <a:lstStyle/>
        <a:p>
          <a:endParaRPr lang="en-US"/>
        </a:p>
      </dgm:t>
    </dgm:pt>
    <dgm:pt modelId="{6BAC632D-E911-411C-9439-8C7643C9214A}" type="pres">
      <dgm:prSet presAssocID="{93C430F4-27CA-4982-B1D6-0B28C4045A64}" presName="vert1" presStyleCnt="0"/>
      <dgm:spPr/>
    </dgm:pt>
    <dgm:pt modelId="{2A50D953-EBEE-48CD-95DB-2DE8B884E0CE}" type="pres">
      <dgm:prSet presAssocID="{BA6448CE-226C-4DF8-9AE7-4D9E04880AA4}" presName="vertSpace2a" presStyleCnt="0"/>
      <dgm:spPr/>
    </dgm:pt>
    <dgm:pt modelId="{5A8C3D54-A64A-4E3E-A5D7-2E4980B06B46}" type="pres">
      <dgm:prSet presAssocID="{BA6448CE-226C-4DF8-9AE7-4D9E04880AA4}" presName="horz2" presStyleCnt="0"/>
      <dgm:spPr/>
    </dgm:pt>
    <dgm:pt modelId="{79436448-DD2C-4ABC-8842-49CBC8B127FF}" type="pres">
      <dgm:prSet presAssocID="{BA6448CE-226C-4DF8-9AE7-4D9E04880AA4}" presName="horzSpace2" presStyleCnt="0"/>
      <dgm:spPr/>
    </dgm:pt>
    <dgm:pt modelId="{618E1345-A745-4F9B-B2FA-249E0B8140FF}" type="pres">
      <dgm:prSet presAssocID="{BA6448CE-226C-4DF8-9AE7-4D9E04880AA4}" presName="tx2" presStyleLbl="revTx" presStyleIdx="5" presStyleCnt="8"/>
      <dgm:spPr/>
      <dgm:t>
        <a:bodyPr/>
        <a:lstStyle/>
        <a:p>
          <a:endParaRPr lang="en-US"/>
        </a:p>
      </dgm:t>
    </dgm:pt>
    <dgm:pt modelId="{6E7EDCEE-2214-4B3E-81F8-5EA1C27F30CB}" type="pres">
      <dgm:prSet presAssocID="{BA6448CE-226C-4DF8-9AE7-4D9E04880AA4}" presName="vert2" presStyleCnt="0"/>
      <dgm:spPr/>
    </dgm:pt>
    <dgm:pt modelId="{9DC94B6A-DDF6-4D16-865D-E5D7F84998CF}" type="pres">
      <dgm:prSet presAssocID="{BA6448CE-226C-4DF8-9AE7-4D9E04880AA4}" presName="thinLine2b" presStyleLbl="callout" presStyleIdx="3" presStyleCnt="6"/>
      <dgm:spPr/>
    </dgm:pt>
    <dgm:pt modelId="{7503110E-8224-42BC-BC9C-A43CF3D577F6}" type="pres">
      <dgm:prSet presAssocID="{BA6448CE-226C-4DF8-9AE7-4D9E04880AA4}" presName="vertSpace2b" presStyleCnt="0"/>
      <dgm:spPr/>
    </dgm:pt>
    <dgm:pt modelId="{D93712A1-0267-4573-8A6E-878721C912C5}" type="pres">
      <dgm:prSet presAssocID="{5979F565-A4E2-4F1F-977F-D44A1789B007}" presName="horz2" presStyleCnt="0"/>
      <dgm:spPr/>
    </dgm:pt>
    <dgm:pt modelId="{4730099E-920F-402B-8852-5D31A53991DD}" type="pres">
      <dgm:prSet presAssocID="{5979F565-A4E2-4F1F-977F-D44A1789B007}" presName="horzSpace2" presStyleCnt="0"/>
      <dgm:spPr/>
    </dgm:pt>
    <dgm:pt modelId="{EE9015E3-6859-4909-BB63-ACD1EC23D592}" type="pres">
      <dgm:prSet presAssocID="{5979F565-A4E2-4F1F-977F-D44A1789B007}" presName="tx2" presStyleLbl="revTx" presStyleIdx="6" presStyleCnt="8"/>
      <dgm:spPr/>
      <dgm:t>
        <a:bodyPr/>
        <a:lstStyle/>
        <a:p>
          <a:endParaRPr lang="en-US"/>
        </a:p>
      </dgm:t>
    </dgm:pt>
    <dgm:pt modelId="{C4B753BA-4C18-4CF8-B776-687367BDEDDE}" type="pres">
      <dgm:prSet presAssocID="{5979F565-A4E2-4F1F-977F-D44A1789B007}" presName="vert2" presStyleCnt="0"/>
      <dgm:spPr/>
    </dgm:pt>
    <dgm:pt modelId="{6BE703CE-D24B-4D72-8CB0-06D8BF708B14}" type="pres">
      <dgm:prSet presAssocID="{5979F565-A4E2-4F1F-977F-D44A1789B007}" presName="thinLine2b" presStyleLbl="callout" presStyleIdx="4" presStyleCnt="6"/>
      <dgm:spPr/>
    </dgm:pt>
    <dgm:pt modelId="{4576EB4D-6D1A-4AC4-87EA-F9E786DA574A}" type="pres">
      <dgm:prSet presAssocID="{5979F565-A4E2-4F1F-977F-D44A1789B007}" presName="vertSpace2b" presStyleCnt="0"/>
      <dgm:spPr/>
    </dgm:pt>
    <dgm:pt modelId="{1B9F8B79-1C42-4A64-BD08-AD1FC0072F12}" type="pres">
      <dgm:prSet presAssocID="{94875E11-6E17-4F19-B2FC-D90F24D4FC50}" presName="horz2" presStyleCnt="0"/>
      <dgm:spPr/>
    </dgm:pt>
    <dgm:pt modelId="{249AF321-2439-48E3-A482-6FAD59C67D2C}" type="pres">
      <dgm:prSet presAssocID="{94875E11-6E17-4F19-B2FC-D90F24D4FC50}" presName="horzSpace2" presStyleCnt="0"/>
      <dgm:spPr/>
    </dgm:pt>
    <dgm:pt modelId="{4BE740C0-3682-4939-A8F2-2020CFDE61C4}" type="pres">
      <dgm:prSet presAssocID="{94875E11-6E17-4F19-B2FC-D90F24D4FC50}" presName="tx2" presStyleLbl="revTx" presStyleIdx="7" presStyleCnt="8"/>
      <dgm:spPr/>
      <dgm:t>
        <a:bodyPr/>
        <a:lstStyle/>
        <a:p>
          <a:endParaRPr lang="en-US"/>
        </a:p>
      </dgm:t>
    </dgm:pt>
    <dgm:pt modelId="{46FFDECA-238E-43C6-ACF1-734496DBEAAA}" type="pres">
      <dgm:prSet presAssocID="{94875E11-6E17-4F19-B2FC-D90F24D4FC50}" presName="vert2" presStyleCnt="0"/>
      <dgm:spPr/>
    </dgm:pt>
    <dgm:pt modelId="{AAB7A741-4A68-431F-B368-4D9A95536BD2}" type="pres">
      <dgm:prSet presAssocID="{94875E11-6E17-4F19-B2FC-D90F24D4FC50}" presName="thinLine2b" presStyleLbl="callout" presStyleIdx="5" presStyleCnt="6"/>
      <dgm:spPr/>
    </dgm:pt>
    <dgm:pt modelId="{7839E4BF-93A6-467F-A6CE-EA5C6A3EFA66}" type="pres">
      <dgm:prSet presAssocID="{94875E11-6E17-4F19-B2FC-D90F24D4FC50}" presName="vertSpace2b" presStyleCnt="0"/>
      <dgm:spPr/>
    </dgm:pt>
  </dgm:ptLst>
  <dgm:cxnLst>
    <dgm:cxn modelId="{B4E96429-3A26-4111-A005-725909FBCC68}" type="presOf" srcId="{98939966-70D7-49DD-B4FD-4D79E0A50EB4}" destId="{DC303773-5410-4950-B546-A02BD833D2F5}" srcOrd="0" destOrd="0" presId="urn:microsoft.com/office/officeart/2008/layout/LinedList"/>
    <dgm:cxn modelId="{B600E4EB-37DF-40D7-97D6-36C120985C84}" type="presOf" srcId="{627C540A-2E48-4150-88F0-6F124FEBC25B}" destId="{0EC05ED0-C23F-493B-A496-3EA9D77F6A8C}" srcOrd="0" destOrd="0" presId="urn:microsoft.com/office/officeart/2008/layout/LinedList"/>
    <dgm:cxn modelId="{1F9D1872-A1DB-4C39-9013-A2C89D4089A8}" srcId="{93C430F4-27CA-4982-B1D6-0B28C4045A64}" destId="{BA6448CE-226C-4DF8-9AE7-4D9E04880AA4}" srcOrd="0" destOrd="0" parTransId="{AC66F993-5B1E-47AC-8FBD-A09413166384}" sibTransId="{90B3B9C7-2AAE-4DB3-A96F-CA8D5470E144}"/>
    <dgm:cxn modelId="{6AC561AF-7C69-4B5E-9CA0-46846743A519}" srcId="{627C540A-2E48-4150-88F0-6F124FEBC25B}" destId="{98939966-70D7-49DD-B4FD-4D79E0A50EB4}" srcOrd="1" destOrd="0" parTransId="{48BDAD81-6DD8-4C93-961D-C356D09B2357}" sibTransId="{D57700FF-3D26-4363-9C1C-FB13F3DED70D}"/>
    <dgm:cxn modelId="{506A553B-DF7B-4CC6-A5F7-DC2BAE68D7AE}" srcId="{627C540A-2E48-4150-88F0-6F124FEBC25B}" destId="{CF7120E7-DBA2-48AA-880B-CC6440DF16AD}" srcOrd="0" destOrd="0" parTransId="{8C280EC3-CDE5-405A-8C59-4E3D6CF87051}" sibTransId="{E12FB63E-A797-4AB0-ADD9-628828BEEEFE}"/>
    <dgm:cxn modelId="{0965BEF5-0369-4754-9622-A1D9B3B44E4B}" srcId="{93C430F4-27CA-4982-B1D6-0B28C4045A64}" destId="{5979F565-A4E2-4F1F-977F-D44A1789B007}" srcOrd="1" destOrd="0" parTransId="{7B1931FA-F89A-48CD-86A9-867960910F8F}" sibTransId="{EA160FC1-22BD-4608-AED3-11A962DF6ECC}"/>
    <dgm:cxn modelId="{FD056977-2738-48D7-978B-DDABE718C5CA}" type="presOf" srcId="{C7FE0932-47D2-4EC0-A3FF-3D6501DDD1D7}" destId="{1C908EBB-D3E0-420C-A258-EC3B25F40F29}" srcOrd="0" destOrd="0" presId="urn:microsoft.com/office/officeart/2008/layout/LinedList"/>
    <dgm:cxn modelId="{EC86D7F9-5FE2-43D6-80B9-6A835BF28C92}" type="presOf" srcId="{74DFFA42-A7AD-45BF-B6FD-3BC90A64E583}" destId="{E362264C-1675-411B-A064-9D69FBEC4EFB}" srcOrd="0" destOrd="0" presId="urn:microsoft.com/office/officeart/2008/layout/LinedList"/>
    <dgm:cxn modelId="{508E0C2B-2187-4381-8275-62B9EE009FDB}" type="presOf" srcId="{BA6448CE-226C-4DF8-9AE7-4D9E04880AA4}" destId="{618E1345-A745-4F9B-B2FA-249E0B8140FF}" srcOrd="0" destOrd="0" presId="urn:microsoft.com/office/officeart/2008/layout/LinedList"/>
    <dgm:cxn modelId="{F390DF79-2759-4351-86E4-A499E7FAC8E2}" srcId="{627C540A-2E48-4150-88F0-6F124FEBC25B}" destId="{74DFFA42-A7AD-45BF-B6FD-3BC90A64E583}" srcOrd="2" destOrd="0" parTransId="{C9493544-CA05-41D6-B9BC-609D8E1BEDFC}" sibTransId="{283AB828-FA5A-4CBC-9F87-12947C7BBF35}"/>
    <dgm:cxn modelId="{20E868BA-0507-453F-8CCD-EC455E0CB859}" type="presOf" srcId="{94875E11-6E17-4F19-B2FC-D90F24D4FC50}" destId="{4BE740C0-3682-4939-A8F2-2020CFDE61C4}" srcOrd="0" destOrd="0" presId="urn:microsoft.com/office/officeart/2008/layout/LinedList"/>
    <dgm:cxn modelId="{3FD51FAD-DE17-4125-A52E-542CF1654B0B}" type="presOf" srcId="{93C430F4-27CA-4982-B1D6-0B28C4045A64}" destId="{BBD392F0-E2A8-426D-92AE-125044733D73}" srcOrd="0" destOrd="0" presId="urn:microsoft.com/office/officeart/2008/layout/LinedList"/>
    <dgm:cxn modelId="{ADD094D2-EC48-4E8D-9D19-316C1D3A3912}" type="presOf" srcId="{CF7120E7-DBA2-48AA-880B-CC6440DF16AD}" destId="{9511435E-391F-4689-B6A5-CC09241989CC}" srcOrd="0" destOrd="0" presId="urn:microsoft.com/office/officeart/2008/layout/LinedList"/>
    <dgm:cxn modelId="{FDC67922-E932-4BDE-A6CB-B9C2CF410BFA}" srcId="{C7FE0932-47D2-4EC0-A3FF-3D6501DDD1D7}" destId="{627C540A-2E48-4150-88F0-6F124FEBC25B}" srcOrd="0" destOrd="0" parTransId="{AEC4E457-F3B6-49A7-A165-2388FD29FE96}" sibTransId="{4B79CAA9-9144-4D77-91F2-5C1CA17A20D3}"/>
    <dgm:cxn modelId="{1997405C-0823-4B73-821D-88CB28521973}" type="presOf" srcId="{5979F565-A4E2-4F1F-977F-D44A1789B007}" destId="{EE9015E3-6859-4909-BB63-ACD1EC23D592}" srcOrd="0" destOrd="0" presId="urn:microsoft.com/office/officeart/2008/layout/LinedList"/>
    <dgm:cxn modelId="{557835E8-2253-45A5-B895-831FE71422AC}" srcId="{C7FE0932-47D2-4EC0-A3FF-3D6501DDD1D7}" destId="{93C430F4-27CA-4982-B1D6-0B28C4045A64}" srcOrd="1" destOrd="0" parTransId="{71735437-E81A-4EB4-A650-E9882F93DA13}" sibTransId="{34A4DEAD-F9C7-4B96-B5D8-C821593A40A4}"/>
    <dgm:cxn modelId="{15177D4C-58AD-44FF-91F6-1B325468C17B}" srcId="{93C430F4-27CA-4982-B1D6-0B28C4045A64}" destId="{94875E11-6E17-4F19-B2FC-D90F24D4FC50}" srcOrd="2" destOrd="0" parTransId="{5E2DA398-EB7A-49AA-9059-483A684CCE2A}" sibTransId="{F01882F5-CC00-440D-A282-97ED1B761CA9}"/>
    <dgm:cxn modelId="{51463A31-4906-4B11-A968-63DCEC4FB3ED}" type="presParOf" srcId="{1C908EBB-D3E0-420C-A258-EC3B25F40F29}" destId="{19F20994-929F-4C5E-85FF-A42227AF41EA}" srcOrd="0" destOrd="0" presId="urn:microsoft.com/office/officeart/2008/layout/LinedList"/>
    <dgm:cxn modelId="{8B8CBD44-928F-482F-A605-53CF67FA2F1B}" type="presParOf" srcId="{1C908EBB-D3E0-420C-A258-EC3B25F40F29}" destId="{94EB64D4-1DCE-4F64-96A4-76489F96E242}" srcOrd="1" destOrd="0" presId="urn:microsoft.com/office/officeart/2008/layout/LinedList"/>
    <dgm:cxn modelId="{1ADC6964-4053-4F01-BBA2-A1F50485AAF1}" type="presParOf" srcId="{94EB64D4-1DCE-4F64-96A4-76489F96E242}" destId="{0EC05ED0-C23F-493B-A496-3EA9D77F6A8C}" srcOrd="0" destOrd="0" presId="urn:microsoft.com/office/officeart/2008/layout/LinedList"/>
    <dgm:cxn modelId="{5D4C7BD1-1845-40E6-A754-B42B49A53A75}" type="presParOf" srcId="{94EB64D4-1DCE-4F64-96A4-76489F96E242}" destId="{D2AE9460-C555-4591-A23F-4C1ED91AA499}" srcOrd="1" destOrd="0" presId="urn:microsoft.com/office/officeart/2008/layout/LinedList"/>
    <dgm:cxn modelId="{298C3187-46C6-4638-8281-058C93DEBB8E}" type="presParOf" srcId="{D2AE9460-C555-4591-A23F-4C1ED91AA499}" destId="{C941E5AF-92A5-406D-A291-8686DDDE5E19}" srcOrd="0" destOrd="0" presId="urn:microsoft.com/office/officeart/2008/layout/LinedList"/>
    <dgm:cxn modelId="{9E3F5E23-021D-4ADD-A2B8-35C4B645657B}" type="presParOf" srcId="{D2AE9460-C555-4591-A23F-4C1ED91AA499}" destId="{9F4F4FE1-8222-48A2-AD3A-D71F19B4863B}" srcOrd="1" destOrd="0" presId="urn:microsoft.com/office/officeart/2008/layout/LinedList"/>
    <dgm:cxn modelId="{C27DF445-7BA7-45AC-B15E-EA2002CF8CF5}" type="presParOf" srcId="{9F4F4FE1-8222-48A2-AD3A-D71F19B4863B}" destId="{37E5F379-C4ED-46DF-A855-C3F98B44D9DA}" srcOrd="0" destOrd="0" presId="urn:microsoft.com/office/officeart/2008/layout/LinedList"/>
    <dgm:cxn modelId="{89C54BFB-5B31-4B2E-BBEA-2352E542DEC0}" type="presParOf" srcId="{9F4F4FE1-8222-48A2-AD3A-D71F19B4863B}" destId="{9511435E-391F-4689-B6A5-CC09241989CC}" srcOrd="1" destOrd="0" presId="urn:microsoft.com/office/officeart/2008/layout/LinedList"/>
    <dgm:cxn modelId="{FEC75070-7392-495C-9FE9-F82709D10C64}" type="presParOf" srcId="{9F4F4FE1-8222-48A2-AD3A-D71F19B4863B}" destId="{3CF26781-2CA3-4D3D-A627-31DC9C901B85}" srcOrd="2" destOrd="0" presId="urn:microsoft.com/office/officeart/2008/layout/LinedList"/>
    <dgm:cxn modelId="{1F098322-8F8F-42C0-835F-9875EB9D068D}" type="presParOf" srcId="{D2AE9460-C555-4591-A23F-4C1ED91AA499}" destId="{6918F0D1-1053-4C83-86B9-2A064833C99D}" srcOrd="2" destOrd="0" presId="urn:microsoft.com/office/officeart/2008/layout/LinedList"/>
    <dgm:cxn modelId="{8A3876E0-3ADD-4725-93F5-DE5765A91E73}" type="presParOf" srcId="{D2AE9460-C555-4591-A23F-4C1ED91AA499}" destId="{13496F85-E1BE-4D56-924E-B073CF514A8B}" srcOrd="3" destOrd="0" presId="urn:microsoft.com/office/officeart/2008/layout/LinedList"/>
    <dgm:cxn modelId="{FE5D42A6-A19F-4B0F-A658-48D98BFDF08A}" type="presParOf" srcId="{D2AE9460-C555-4591-A23F-4C1ED91AA499}" destId="{E6946007-B1EF-4EBB-87A0-F1B6D6336F9C}" srcOrd="4" destOrd="0" presId="urn:microsoft.com/office/officeart/2008/layout/LinedList"/>
    <dgm:cxn modelId="{BDFFD9A7-8D63-4608-92BE-BF74644A43CF}" type="presParOf" srcId="{E6946007-B1EF-4EBB-87A0-F1B6D6336F9C}" destId="{887F73DA-DFC4-4DA4-B9B4-8282AA65FDDB}" srcOrd="0" destOrd="0" presId="urn:microsoft.com/office/officeart/2008/layout/LinedList"/>
    <dgm:cxn modelId="{0D22749E-D94F-4850-8ED7-700DB12AE69C}" type="presParOf" srcId="{E6946007-B1EF-4EBB-87A0-F1B6D6336F9C}" destId="{DC303773-5410-4950-B546-A02BD833D2F5}" srcOrd="1" destOrd="0" presId="urn:microsoft.com/office/officeart/2008/layout/LinedList"/>
    <dgm:cxn modelId="{A15844E0-E3C9-4EA0-9190-A451CC4FC524}" type="presParOf" srcId="{E6946007-B1EF-4EBB-87A0-F1B6D6336F9C}" destId="{D12715A3-D991-4664-B65C-1BDB4A22A77A}" srcOrd="2" destOrd="0" presId="urn:microsoft.com/office/officeart/2008/layout/LinedList"/>
    <dgm:cxn modelId="{8069EFC9-93AE-4E84-865F-8E57FB6B2050}" type="presParOf" srcId="{D2AE9460-C555-4591-A23F-4C1ED91AA499}" destId="{444BBC35-8744-4210-8855-40C097DC571F}" srcOrd="5" destOrd="0" presId="urn:microsoft.com/office/officeart/2008/layout/LinedList"/>
    <dgm:cxn modelId="{80B765BB-2B8A-466B-BE13-26F04A8E43EE}" type="presParOf" srcId="{D2AE9460-C555-4591-A23F-4C1ED91AA499}" destId="{B9F75B64-D0C7-41D5-BF0A-D9F838466DB0}" srcOrd="6" destOrd="0" presId="urn:microsoft.com/office/officeart/2008/layout/LinedList"/>
    <dgm:cxn modelId="{8571EA3B-C7A0-430C-B172-41203686DDD3}" type="presParOf" srcId="{D2AE9460-C555-4591-A23F-4C1ED91AA499}" destId="{A86874F0-6E13-49E4-9068-2553E369106F}" srcOrd="7" destOrd="0" presId="urn:microsoft.com/office/officeart/2008/layout/LinedList"/>
    <dgm:cxn modelId="{097A1103-5ECC-4ED3-B1D7-3FE600E996AB}" type="presParOf" srcId="{A86874F0-6E13-49E4-9068-2553E369106F}" destId="{E83B1714-626F-4CC8-90FE-C9FF26A875D2}" srcOrd="0" destOrd="0" presId="urn:microsoft.com/office/officeart/2008/layout/LinedList"/>
    <dgm:cxn modelId="{4740EC2C-6727-4278-BE92-D44A1E29E274}" type="presParOf" srcId="{A86874F0-6E13-49E4-9068-2553E369106F}" destId="{E362264C-1675-411B-A064-9D69FBEC4EFB}" srcOrd="1" destOrd="0" presId="urn:microsoft.com/office/officeart/2008/layout/LinedList"/>
    <dgm:cxn modelId="{B1906586-C7E2-4985-A9BA-AE22BC7AD6B8}" type="presParOf" srcId="{A86874F0-6E13-49E4-9068-2553E369106F}" destId="{62D51C20-3373-4B3C-8FBD-04D2913FBED5}" srcOrd="2" destOrd="0" presId="urn:microsoft.com/office/officeart/2008/layout/LinedList"/>
    <dgm:cxn modelId="{E0C08C08-7A02-46FD-B249-61B3064C3591}" type="presParOf" srcId="{D2AE9460-C555-4591-A23F-4C1ED91AA499}" destId="{1F43EB39-58C0-4AC6-BF87-C6600874261F}" srcOrd="8" destOrd="0" presId="urn:microsoft.com/office/officeart/2008/layout/LinedList"/>
    <dgm:cxn modelId="{14EDA8A3-EE88-4D71-A4CC-1DFF820A7B56}" type="presParOf" srcId="{D2AE9460-C555-4591-A23F-4C1ED91AA499}" destId="{571C1DDE-D3CF-45A1-B743-2E7CB5335AEA}" srcOrd="9" destOrd="0" presId="urn:microsoft.com/office/officeart/2008/layout/LinedList"/>
    <dgm:cxn modelId="{62FB028A-ACD3-4F4F-9567-C8F103BB6719}" type="presParOf" srcId="{1C908EBB-D3E0-420C-A258-EC3B25F40F29}" destId="{D676F6BB-7C61-43B0-A829-19C0258E8F8B}" srcOrd="2" destOrd="0" presId="urn:microsoft.com/office/officeart/2008/layout/LinedList"/>
    <dgm:cxn modelId="{DC9A6E0F-2A09-4DD3-82E5-0B9B88A47C11}" type="presParOf" srcId="{1C908EBB-D3E0-420C-A258-EC3B25F40F29}" destId="{1905C469-FCD6-4C24-AE43-9C1F376B2C0C}" srcOrd="3" destOrd="0" presId="urn:microsoft.com/office/officeart/2008/layout/LinedList"/>
    <dgm:cxn modelId="{97661E1B-2D92-4A78-9684-25548BBB88E0}" type="presParOf" srcId="{1905C469-FCD6-4C24-AE43-9C1F376B2C0C}" destId="{BBD392F0-E2A8-426D-92AE-125044733D73}" srcOrd="0" destOrd="0" presId="urn:microsoft.com/office/officeart/2008/layout/LinedList"/>
    <dgm:cxn modelId="{541071E1-569F-4E3B-A0E6-CB64FBBDA148}" type="presParOf" srcId="{1905C469-FCD6-4C24-AE43-9C1F376B2C0C}" destId="{6BAC632D-E911-411C-9439-8C7643C9214A}" srcOrd="1" destOrd="0" presId="urn:microsoft.com/office/officeart/2008/layout/LinedList"/>
    <dgm:cxn modelId="{E28EA95E-8BFA-46B2-A670-98C42866836A}" type="presParOf" srcId="{6BAC632D-E911-411C-9439-8C7643C9214A}" destId="{2A50D953-EBEE-48CD-95DB-2DE8B884E0CE}" srcOrd="0" destOrd="0" presId="urn:microsoft.com/office/officeart/2008/layout/LinedList"/>
    <dgm:cxn modelId="{7DFF1534-997A-4C3F-A4EE-3D7C327E4BB8}" type="presParOf" srcId="{6BAC632D-E911-411C-9439-8C7643C9214A}" destId="{5A8C3D54-A64A-4E3E-A5D7-2E4980B06B46}" srcOrd="1" destOrd="0" presId="urn:microsoft.com/office/officeart/2008/layout/LinedList"/>
    <dgm:cxn modelId="{1DD5D21F-61C6-4F0A-8F52-A27E06E47ABE}" type="presParOf" srcId="{5A8C3D54-A64A-4E3E-A5D7-2E4980B06B46}" destId="{79436448-DD2C-4ABC-8842-49CBC8B127FF}" srcOrd="0" destOrd="0" presId="urn:microsoft.com/office/officeart/2008/layout/LinedList"/>
    <dgm:cxn modelId="{6B9D0682-2A35-4B7B-959C-2BB8C1A2AE85}" type="presParOf" srcId="{5A8C3D54-A64A-4E3E-A5D7-2E4980B06B46}" destId="{618E1345-A745-4F9B-B2FA-249E0B8140FF}" srcOrd="1" destOrd="0" presId="urn:microsoft.com/office/officeart/2008/layout/LinedList"/>
    <dgm:cxn modelId="{DA5488E4-D4F5-40AC-ACCF-D7C589CD7F28}" type="presParOf" srcId="{5A8C3D54-A64A-4E3E-A5D7-2E4980B06B46}" destId="{6E7EDCEE-2214-4B3E-81F8-5EA1C27F30CB}" srcOrd="2" destOrd="0" presId="urn:microsoft.com/office/officeart/2008/layout/LinedList"/>
    <dgm:cxn modelId="{3D5D0F95-6E23-4E7D-9F87-37BDBAB7C9C7}" type="presParOf" srcId="{6BAC632D-E911-411C-9439-8C7643C9214A}" destId="{9DC94B6A-DDF6-4D16-865D-E5D7F84998CF}" srcOrd="2" destOrd="0" presId="urn:microsoft.com/office/officeart/2008/layout/LinedList"/>
    <dgm:cxn modelId="{15C0DE83-5BCF-4E1B-A6B5-261DAF7BB1F6}" type="presParOf" srcId="{6BAC632D-E911-411C-9439-8C7643C9214A}" destId="{7503110E-8224-42BC-BC9C-A43CF3D577F6}" srcOrd="3" destOrd="0" presId="urn:microsoft.com/office/officeart/2008/layout/LinedList"/>
    <dgm:cxn modelId="{DD4A2667-A622-4442-8249-2ABF6CE657CA}" type="presParOf" srcId="{6BAC632D-E911-411C-9439-8C7643C9214A}" destId="{D93712A1-0267-4573-8A6E-878721C912C5}" srcOrd="4" destOrd="0" presId="urn:microsoft.com/office/officeart/2008/layout/LinedList"/>
    <dgm:cxn modelId="{42668605-BA21-454B-8D01-4B8545E9C6A4}" type="presParOf" srcId="{D93712A1-0267-4573-8A6E-878721C912C5}" destId="{4730099E-920F-402B-8852-5D31A53991DD}" srcOrd="0" destOrd="0" presId="urn:microsoft.com/office/officeart/2008/layout/LinedList"/>
    <dgm:cxn modelId="{7F937F52-D464-494C-8136-D6C56A721C12}" type="presParOf" srcId="{D93712A1-0267-4573-8A6E-878721C912C5}" destId="{EE9015E3-6859-4909-BB63-ACD1EC23D592}" srcOrd="1" destOrd="0" presId="urn:microsoft.com/office/officeart/2008/layout/LinedList"/>
    <dgm:cxn modelId="{71379D19-D6E7-437A-8B97-5514564D2BBB}" type="presParOf" srcId="{D93712A1-0267-4573-8A6E-878721C912C5}" destId="{C4B753BA-4C18-4CF8-B776-687367BDEDDE}" srcOrd="2" destOrd="0" presId="urn:microsoft.com/office/officeart/2008/layout/LinedList"/>
    <dgm:cxn modelId="{35F66924-A6E5-44F5-9D71-38839F81CB7C}" type="presParOf" srcId="{6BAC632D-E911-411C-9439-8C7643C9214A}" destId="{6BE703CE-D24B-4D72-8CB0-06D8BF708B14}" srcOrd="5" destOrd="0" presId="urn:microsoft.com/office/officeart/2008/layout/LinedList"/>
    <dgm:cxn modelId="{7DC700DF-4DB0-4EBF-BDD1-4886E377A2E1}" type="presParOf" srcId="{6BAC632D-E911-411C-9439-8C7643C9214A}" destId="{4576EB4D-6D1A-4AC4-87EA-F9E786DA574A}" srcOrd="6" destOrd="0" presId="urn:microsoft.com/office/officeart/2008/layout/LinedList"/>
    <dgm:cxn modelId="{A4FC084E-55B4-4C54-8ACA-636E2616128E}" type="presParOf" srcId="{6BAC632D-E911-411C-9439-8C7643C9214A}" destId="{1B9F8B79-1C42-4A64-BD08-AD1FC0072F12}" srcOrd="7" destOrd="0" presId="urn:microsoft.com/office/officeart/2008/layout/LinedList"/>
    <dgm:cxn modelId="{9D1BC31F-E010-43D5-81EC-E15E3BFF92E0}" type="presParOf" srcId="{1B9F8B79-1C42-4A64-BD08-AD1FC0072F12}" destId="{249AF321-2439-48E3-A482-6FAD59C67D2C}" srcOrd="0" destOrd="0" presId="urn:microsoft.com/office/officeart/2008/layout/LinedList"/>
    <dgm:cxn modelId="{F9258EDA-B260-4E06-93DC-74594AA7D1C9}" type="presParOf" srcId="{1B9F8B79-1C42-4A64-BD08-AD1FC0072F12}" destId="{4BE740C0-3682-4939-A8F2-2020CFDE61C4}" srcOrd="1" destOrd="0" presId="urn:microsoft.com/office/officeart/2008/layout/LinedList"/>
    <dgm:cxn modelId="{864BD06E-B9F3-4C1A-9008-A47200600138}" type="presParOf" srcId="{1B9F8B79-1C42-4A64-BD08-AD1FC0072F12}" destId="{46FFDECA-238E-43C6-ACF1-734496DBEAAA}" srcOrd="2" destOrd="0" presId="urn:microsoft.com/office/officeart/2008/layout/LinedList"/>
    <dgm:cxn modelId="{2928BDCE-962A-4B03-9CB5-BD99FA21A8FD}" type="presParOf" srcId="{6BAC632D-E911-411C-9439-8C7643C9214A}" destId="{AAB7A741-4A68-431F-B368-4D9A95536BD2}" srcOrd="8" destOrd="0" presId="urn:microsoft.com/office/officeart/2008/layout/LinedList"/>
    <dgm:cxn modelId="{B4780C12-C90D-4655-A7E6-3586B8DE9504}" type="presParOf" srcId="{6BAC632D-E911-411C-9439-8C7643C9214A}" destId="{7839E4BF-93A6-467F-A6CE-EA5C6A3EFA6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148B-614D-4664-AFCD-5A70EBB1F228}">
      <dsp:nvSpPr>
        <dsp:cNvPr id="0" name=""/>
        <dsp:cNvSpPr/>
      </dsp:nvSpPr>
      <dsp:spPr>
        <a:xfrm>
          <a:off x="2901972" y="3373"/>
          <a:ext cx="1565230" cy="1017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Windows 8.1</a:t>
          </a:r>
          <a:endParaRPr lang="en-US" sz="2100" kern="1200" dirty="0"/>
        </a:p>
      </dsp:txBody>
      <dsp:txXfrm>
        <a:off x="2951637" y="53038"/>
        <a:ext cx="1465900" cy="918069"/>
      </dsp:txXfrm>
    </dsp:sp>
    <dsp:sp modelId="{D1DBFF9C-C8DA-4164-A099-1AF4AFCC83B0}">
      <dsp:nvSpPr>
        <dsp:cNvPr id="0" name=""/>
        <dsp:cNvSpPr/>
      </dsp:nvSpPr>
      <dsp:spPr>
        <a:xfrm>
          <a:off x="1651005" y="512072"/>
          <a:ext cx="4067163" cy="4067163"/>
        </a:xfrm>
        <a:custGeom>
          <a:avLst/>
          <a:gdLst/>
          <a:ahLst/>
          <a:cxnLst/>
          <a:rect l="0" t="0" r="0" b="0"/>
          <a:pathLst>
            <a:path>
              <a:moveTo>
                <a:pt x="2826960" y="161149"/>
              </a:moveTo>
              <a:arcTo wR="2033581" hR="2033581" stAng="17577788" swAng="196258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C4021-F50F-4356-9EE3-9DC45974C80A}">
      <dsp:nvSpPr>
        <dsp:cNvPr id="0" name=""/>
        <dsp:cNvSpPr/>
      </dsp:nvSpPr>
      <dsp:spPr>
        <a:xfrm>
          <a:off x="4836023" y="1408543"/>
          <a:ext cx="1565230" cy="1017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Windows Phone </a:t>
          </a:r>
          <a:r>
            <a:rPr lang="en-US" sz="2100" b="1" kern="1200" dirty="0" smtClean="0"/>
            <a:t>8.1</a:t>
          </a:r>
          <a:endParaRPr lang="en-US" sz="2100" kern="1200" dirty="0"/>
        </a:p>
      </dsp:txBody>
      <dsp:txXfrm>
        <a:off x="4885688" y="1458208"/>
        <a:ext cx="1465900" cy="918069"/>
      </dsp:txXfrm>
    </dsp:sp>
    <dsp:sp modelId="{934490A7-0D1F-4E82-A742-0EDA103BBBE8}">
      <dsp:nvSpPr>
        <dsp:cNvPr id="0" name=""/>
        <dsp:cNvSpPr/>
      </dsp:nvSpPr>
      <dsp:spPr>
        <a:xfrm>
          <a:off x="1651005" y="512072"/>
          <a:ext cx="4067163" cy="4067163"/>
        </a:xfrm>
        <a:custGeom>
          <a:avLst/>
          <a:gdLst/>
          <a:ahLst/>
          <a:cxnLst/>
          <a:rect l="0" t="0" r="0" b="0"/>
          <a:pathLst>
            <a:path>
              <a:moveTo>
                <a:pt x="4064361" y="1926873"/>
              </a:moveTo>
              <a:arcTo wR="2033581" hR="2033581" stAng="21419529" swAng="2197105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E2DCE-7322-4998-B05C-2526453FBE2C}">
      <dsp:nvSpPr>
        <dsp:cNvPr id="0" name=""/>
        <dsp:cNvSpPr/>
      </dsp:nvSpPr>
      <dsp:spPr>
        <a:xfrm>
          <a:off x="4097281" y="3682156"/>
          <a:ext cx="1565230" cy="1017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iPad</a:t>
          </a:r>
          <a:endParaRPr lang="en-US" sz="2100" kern="1200" dirty="0"/>
        </a:p>
      </dsp:txBody>
      <dsp:txXfrm>
        <a:off x="4146946" y="3731821"/>
        <a:ext cx="1465900" cy="918069"/>
      </dsp:txXfrm>
    </dsp:sp>
    <dsp:sp modelId="{CB6BF98B-102A-4754-BCC0-4298643A3C51}">
      <dsp:nvSpPr>
        <dsp:cNvPr id="0" name=""/>
        <dsp:cNvSpPr/>
      </dsp:nvSpPr>
      <dsp:spPr>
        <a:xfrm>
          <a:off x="1651005" y="512072"/>
          <a:ext cx="4067163" cy="4067163"/>
        </a:xfrm>
        <a:custGeom>
          <a:avLst/>
          <a:gdLst/>
          <a:ahLst/>
          <a:cxnLst/>
          <a:rect l="0" t="0" r="0" b="0"/>
          <a:pathLst>
            <a:path>
              <a:moveTo>
                <a:pt x="2438190" y="4026505"/>
              </a:moveTo>
              <a:arcTo wR="2033581" hR="2033581" stAng="4711418" swAng="137716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B27B-6F09-44BE-BEC2-E0651F89703F}">
      <dsp:nvSpPr>
        <dsp:cNvPr id="0" name=""/>
        <dsp:cNvSpPr/>
      </dsp:nvSpPr>
      <dsp:spPr>
        <a:xfrm>
          <a:off x="1706663" y="3682156"/>
          <a:ext cx="1565230" cy="1017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Android</a:t>
          </a:r>
          <a:endParaRPr lang="en-US" sz="2100" kern="1200"/>
        </a:p>
      </dsp:txBody>
      <dsp:txXfrm>
        <a:off x="1756328" y="3731821"/>
        <a:ext cx="1465900" cy="918069"/>
      </dsp:txXfrm>
    </dsp:sp>
    <dsp:sp modelId="{115F2A18-912C-4933-A5B8-C908F5EB8A0A}">
      <dsp:nvSpPr>
        <dsp:cNvPr id="0" name=""/>
        <dsp:cNvSpPr/>
      </dsp:nvSpPr>
      <dsp:spPr>
        <a:xfrm>
          <a:off x="1651005" y="512072"/>
          <a:ext cx="4067163" cy="4067163"/>
        </a:xfrm>
        <a:custGeom>
          <a:avLst/>
          <a:gdLst/>
          <a:ahLst/>
          <a:cxnLst/>
          <a:rect l="0" t="0" r="0" b="0"/>
          <a:pathLst>
            <a:path>
              <a:moveTo>
                <a:pt x="339975" y="3159260"/>
              </a:moveTo>
              <a:arcTo wR="2033581" hR="2033581" stAng="8783366" swAng="219710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5EBC6-C279-4740-AC8F-0058ACD7FD4A}">
      <dsp:nvSpPr>
        <dsp:cNvPr id="0" name=""/>
        <dsp:cNvSpPr/>
      </dsp:nvSpPr>
      <dsp:spPr>
        <a:xfrm>
          <a:off x="967921" y="1408543"/>
          <a:ext cx="1565230" cy="10173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Web</a:t>
          </a:r>
          <a:endParaRPr lang="en-US" sz="2100" kern="1200"/>
        </a:p>
      </dsp:txBody>
      <dsp:txXfrm>
        <a:off x="1017586" y="1458208"/>
        <a:ext cx="1465900" cy="918069"/>
      </dsp:txXfrm>
    </dsp:sp>
    <dsp:sp modelId="{C7223497-03F1-4F92-8A8F-44BCBFB3D581}">
      <dsp:nvSpPr>
        <dsp:cNvPr id="0" name=""/>
        <dsp:cNvSpPr/>
      </dsp:nvSpPr>
      <dsp:spPr>
        <a:xfrm>
          <a:off x="1651005" y="512072"/>
          <a:ext cx="4067163" cy="4067163"/>
        </a:xfrm>
        <a:custGeom>
          <a:avLst/>
          <a:gdLst/>
          <a:ahLst/>
          <a:cxnLst/>
          <a:rect l="0" t="0" r="0" b="0"/>
          <a:pathLst>
            <a:path>
              <a:moveTo>
                <a:pt x="354186" y="886809"/>
              </a:moveTo>
              <a:arcTo wR="2033581" hR="2033581" stAng="12859630" swAng="1962582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08C4A-BD57-4247-A4D1-6ABC97D5214B}">
      <dsp:nvSpPr>
        <dsp:cNvPr id="0" name=""/>
        <dsp:cNvSpPr/>
      </dsp:nvSpPr>
      <dsp:spPr>
        <a:xfrm>
          <a:off x="1299368" y="0"/>
          <a:ext cx="4770437" cy="477043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E7BAA-AC01-419C-890A-46E3A078F2D0}">
      <dsp:nvSpPr>
        <dsp:cNvPr id="0" name=""/>
        <dsp:cNvSpPr/>
      </dsp:nvSpPr>
      <dsp:spPr>
        <a:xfrm>
          <a:off x="1752560" y="453191"/>
          <a:ext cx="1860470" cy="18604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ASP.NET </a:t>
          </a:r>
          <a:r>
            <a:rPr lang="en-US" sz="2700" b="1" kern="1200" dirty="0" smtClean="0"/>
            <a:t>MVC</a:t>
          </a:r>
          <a:endParaRPr lang="en-US" sz="2700" kern="1200" dirty="0"/>
        </a:p>
      </dsp:txBody>
      <dsp:txXfrm>
        <a:off x="1843381" y="544012"/>
        <a:ext cx="1678828" cy="1678828"/>
      </dsp:txXfrm>
    </dsp:sp>
    <dsp:sp modelId="{BF86F235-2F6A-4B33-B695-10D15CF9CE3C}">
      <dsp:nvSpPr>
        <dsp:cNvPr id="0" name=""/>
        <dsp:cNvSpPr/>
      </dsp:nvSpPr>
      <dsp:spPr>
        <a:xfrm>
          <a:off x="3756144" y="453191"/>
          <a:ext cx="1860470" cy="18604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CSLA</a:t>
          </a:r>
          <a:endParaRPr lang="en-US" sz="2700" kern="1200" dirty="0"/>
        </a:p>
      </dsp:txBody>
      <dsp:txXfrm>
        <a:off x="3846965" y="544012"/>
        <a:ext cx="1678828" cy="1678828"/>
      </dsp:txXfrm>
    </dsp:sp>
    <dsp:sp modelId="{817F5B09-DE12-49F4-9FEA-2B7563E4F6D7}">
      <dsp:nvSpPr>
        <dsp:cNvPr id="0" name=""/>
        <dsp:cNvSpPr/>
      </dsp:nvSpPr>
      <dsp:spPr>
        <a:xfrm>
          <a:off x="1752560" y="2456775"/>
          <a:ext cx="1860470" cy="18604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Azure</a:t>
          </a:r>
          <a:endParaRPr lang="en-US" sz="2700" kern="1200" dirty="0"/>
        </a:p>
      </dsp:txBody>
      <dsp:txXfrm>
        <a:off x="1843381" y="2547596"/>
        <a:ext cx="1678828" cy="1678828"/>
      </dsp:txXfrm>
    </dsp:sp>
    <dsp:sp modelId="{5B9F1223-1A61-48F6-A4D5-EE72C4D2AE5D}">
      <dsp:nvSpPr>
        <dsp:cNvPr id="0" name=""/>
        <dsp:cNvSpPr/>
      </dsp:nvSpPr>
      <dsp:spPr>
        <a:xfrm>
          <a:off x="3756144" y="2456775"/>
          <a:ext cx="1860470" cy="18604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SQL Server</a:t>
          </a:r>
          <a:endParaRPr lang="en-US" sz="2700" kern="1200" dirty="0"/>
        </a:p>
      </dsp:txBody>
      <dsp:txXfrm>
        <a:off x="3846965" y="2547596"/>
        <a:ext cx="1678828" cy="1678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DD176-4CFA-47DF-B2ED-83B3FC6A1250}">
      <dsp:nvSpPr>
        <dsp:cNvPr id="0" name=""/>
        <dsp:cNvSpPr/>
      </dsp:nvSpPr>
      <dsp:spPr>
        <a:xfrm>
          <a:off x="0" y="396398"/>
          <a:ext cx="7369175" cy="100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930" tIns="499872" rIns="57193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Each member focuses on strengths</a:t>
          </a:r>
          <a:endParaRPr lang="en-US" sz="2400" kern="1200"/>
        </a:p>
      </dsp:txBody>
      <dsp:txXfrm>
        <a:off x="0" y="396398"/>
        <a:ext cx="7369175" cy="1001700"/>
      </dsp:txXfrm>
    </dsp:sp>
    <dsp:sp modelId="{3EAE68CD-DD4E-45DD-AC6E-A470D1B6C178}">
      <dsp:nvSpPr>
        <dsp:cNvPr id="0" name=""/>
        <dsp:cNvSpPr/>
      </dsp:nvSpPr>
      <dsp:spPr>
        <a:xfrm>
          <a:off x="368458" y="42158"/>
          <a:ext cx="5158422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76" tIns="0" rIns="19497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Efficient use of distributed team</a:t>
          </a:r>
          <a:endParaRPr lang="en-US" sz="2400" kern="1200"/>
        </a:p>
      </dsp:txBody>
      <dsp:txXfrm>
        <a:off x="403043" y="76743"/>
        <a:ext cx="5089252" cy="639310"/>
      </dsp:txXfrm>
    </dsp:sp>
    <dsp:sp modelId="{64135573-A0AD-44D9-8982-14C058875AC3}">
      <dsp:nvSpPr>
        <dsp:cNvPr id="0" name=""/>
        <dsp:cNvSpPr/>
      </dsp:nvSpPr>
      <dsp:spPr>
        <a:xfrm>
          <a:off x="0" y="1881938"/>
          <a:ext cx="7369175" cy="100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930" tIns="499872" rIns="57193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Works across many platforms</a:t>
          </a:r>
          <a:endParaRPr lang="en-US" sz="2400" kern="1200"/>
        </a:p>
      </dsp:txBody>
      <dsp:txXfrm>
        <a:off x="0" y="1881938"/>
        <a:ext cx="7369175" cy="1001700"/>
      </dsp:txXfrm>
    </dsp:sp>
    <dsp:sp modelId="{442BCB8F-FC98-4F37-BC53-C1A294B1C171}">
      <dsp:nvSpPr>
        <dsp:cNvPr id="0" name=""/>
        <dsp:cNvSpPr/>
      </dsp:nvSpPr>
      <dsp:spPr>
        <a:xfrm>
          <a:off x="368458" y="1527698"/>
          <a:ext cx="5158422" cy="70848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76" tIns="0" rIns="19497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Well designed architecture</a:t>
          </a:r>
          <a:endParaRPr lang="en-US" sz="2400" kern="1200"/>
        </a:p>
      </dsp:txBody>
      <dsp:txXfrm>
        <a:off x="403043" y="1562283"/>
        <a:ext cx="5089252" cy="639310"/>
      </dsp:txXfrm>
    </dsp:sp>
    <dsp:sp modelId="{389BBE39-DAF8-4A05-8615-CD5C401BA1C0}">
      <dsp:nvSpPr>
        <dsp:cNvPr id="0" name=""/>
        <dsp:cNvSpPr/>
      </dsp:nvSpPr>
      <dsp:spPr>
        <a:xfrm>
          <a:off x="0" y="3367478"/>
          <a:ext cx="7369175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930" tIns="499872" rIns="57193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Minimize duplication of code</a:t>
          </a:r>
          <a:endParaRPr 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Maximize re-use of code</a:t>
          </a:r>
          <a:endParaRPr lang="en-US" sz="2400" kern="1200"/>
        </a:p>
      </dsp:txBody>
      <dsp:txXfrm>
        <a:off x="0" y="3367478"/>
        <a:ext cx="7369175" cy="1360800"/>
      </dsp:txXfrm>
    </dsp:sp>
    <dsp:sp modelId="{C43B4D16-A59A-47AF-81F6-1ACA10B9C3D0}">
      <dsp:nvSpPr>
        <dsp:cNvPr id="0" name=""/>
        <dsp:cNvSpPr/>
      </dsp:nvSpPr>
      <dsp:spPr>
        <a:xfrm>
          <a:off x="368458" y="3013238"/>
          <a:ext cx="5158422" cy="70848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976" tIns="0" rIns="19497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Maintainability</a:t>
          </a:r>
          <a:endParaRPr lang="en-US" sz="2400" kern="1200"/>
        </a:p>
      </dsp:txBody>
      <dsp:txXfrm>
        <a:off x="403043" y="3047823"/>
        <a:ext cx="5089252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20994-929F-4C5E-85FF-A42227AF41EA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05ED0-C23F-493B-A496-3EA9D77F6A8C}">
      <dsp:nvSpPr>
        <dsp:cNvPr id="0" name=""/>
        <dsp:cNvSpPr/>
      </dsp:nvSpPr>
      <dsp:spPr>
        <a:xfrm>
          <a:off x="0" y="0"/>
          <a:ext cx="1645920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Organize your…</a:t>
          </a:r>
          <a:endParaRPr lang="en-US" sz="2400" kern="1200"/>
        </a:p>
      </dsp:txBody>
      <dsp:txXfrm>
        <a:off x="0" y="0"/>
        <a:ext cx="1645920" cy="2262981"/>
      </dsp:txXfrm>
    </dsp:sp>
    <dsp:sp modelId="{9511435E-391F-4689-B6A5-CC09241989CC}">
      <dsp:nvSpPr>
        <dsp:cNvPr id="0" name=""/>
        <dsp:cNvSpPr/>
      </dsp:nvSpPr>
      <dsp:spPr>
        <a:xfrm>
          <a:off x="1769364" y="35359"/>
          <a:ext cx="6460236" cy="7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Application code</a:t>
          </a:r>
          <a:endParaRPr lang="en-US" sz="3400" kern="1200" dirty="0"/>
        </a:p>
      </dsp:txBody>
      <dsp:txXfrm>
        <a:off x="1769364" y="35359"/>
        <a:ext cx="6460236" cy="707181"/>
      </dsp:txXfrm>
    </dsp:sp>
    <dsp:sp modelId="{6918F0D1-1053-4C83-86B9-2A064833C99D}">
      <dsp:nvSpPr>
        <dsp:cNvPr id="0" name=""/>
        <dsp:cNvSpPr/>
      </dsp:nvSpPr>
      <dsp:spPr>
        <a:xfrm>
          <a:off x="1645920" y="742540"/>
          <a:ext cx="65836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03773-5410-4950-B546-A02BD833D2F5}">
      <dsp:nvSpPr>
        <dsp:cNvPr id="0" name=""/>
        <dsp:cNvSpPr/>
      </dsp:nvSpPr>
      <dsp:spPr>
        <a:xfrm>
          <a:off x="1769364" y="777899"/>
          <a:ext cx="6460236" cy="7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Test plans and execution</a:t>
          </a:r>
          <a:endParaRPr lang="en-US" sz="3400" kern="1200" dirty="0"/>
        </a:p>
      </dsp:txBody>
      <dsp:txXfrm>
        <a:off x="1769364" y="777899"/>
        <a:ext cx="6460236" cy="707181"/>
      </dsp:txXfrm>
    </dsp:sp>
    <dsp:sp modelId="{444BBC35-8744-4210-8855-40C097DC571F}">
      <dsp:nvSpPr>
        <dsp:cNvPr id="0" name=""/>
        <dsp:cNvSpPr/>
      </dsp:nvSpPr>
      <dsp:spPr>
        <a:xfrm>
          <a:off x="1645920" y="1485081"/>
          <a:ext cx="65836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2264C-1675-411B-A064-9D69FBEC4EFB}">
      <dsp:nvSpPr>
        <dsp:cNvPr id="0" name=""/>
        <dsp:cNvSpPr/>
      </dsp:nvSpPr>
      <dsp:spPr>
        <a:xfrm>
          <a:off x="1769364" y="1520440"/>
          <a:ext cx="6460236" cy="7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Development team</a:t>
          </a:r>
          <a:endParaRPr lang="en-US" sz="3400" kern="1200" dirty="0"/>
        </a:p>
      </dsp:txBody>
      <dsp:txXfrm>
        <a:off x="1769364" y="1520440"/>
        <a:ext cx="6460236" cy="707181"/>
      </dsp:txXfrm>
    </dsp:sp>
    <dsp:sp modelId="{1F43EB39-58C0-4AC6-BF87-C6600874261F}">
      <dsp:nvSpPr>
        <dsp:cNvPr id="0" name=""/>
        <dsp:cNvSpPr/>
      </dsp:nvSpPr>
      <dsp:spPr>
        <a:xfrm>
          <a:off x="1645920" y="2227622"/>
          <a:ext cx="65836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6F6BB-7C61-43B0-A829-19C0258E8F8B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392F0-E2A8-426D-92AE-125044733D73}">
      <dsp:nvSpPr>
        <dsp:cNvPr id="0" name=""/>
        <dsp:cNvSpPr/>
      </dsp:nvSpPr>
      <dsp:spPr>
        <a:xfrm>
          <a:off x="0" y="2262981"/>
          <a:ext cx="1645920" cy="226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Manage complexity</a:t>
          </a:r>
          <a:endParaRPr lang="en-US" sz="2400" kern="1200" dirty="0"/>
        </a:p>
      </dsp:txBody>
      <dsp:txXfrm>
        <a:off x="0" y="2262981"/>
        <a:ext cx="1645920" cy="2262981"/>
      </dsp:txXfrm>
    </dsp:sp>
    <dsp:sp modelId="{618E1345-A745-4F9B-B2FA-249E0B8140FF}">
      <dsp:nvSpPr>
        <dsp:cNvPr id="0" name=""/>
        <dsp:cNvSpPr/>
      </dsp:nvSpPr>
      <dsp:spPr>
        <a:xfrm>
          <a:off x="1769364" y="2298340"/>
          <a:ext cx="6460236" cy="7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Related functions go in a layer</a:t>
          </a:r>
          <a:endParaRPr lang="en-US" sz="3400" kern="1200" dirty="0"/>
        </a:p>
      </dsp:txBody>
      <dsp:txXfrm>
        <a:off x="1769364" y="2298340"/>
        <a:ext cx="6460236" cy="707181"/>
      </dsp:txXfrm>
    </dsp:sp>
    <dsp:sp modelId="{9DC94B6A-DDF6-4D16-865D-E5D7F84998CF}">
      <dsp:nvSpPr>
        <dsp:cNvPr id="0" name=""/>
        <dsp:cNvSpPr/>
      </dsp:nvSpPr>
      <dsp:spPr>
        <a:xfrm>
          <a:off x="1645920" y="3005522"/>
          <a:ext cx="65836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015E3-6859-4909-BB63-ACD1EC23D592}">
      <dsp:nvSpPr>
        <dsp:cNvPr id="0" name=""/>
        <dsp:cNvSpPr/>
      </dsp:nvSpPr>
      <dsp:spPr>
        <a:xfrm>
          <a:off x="1769364" y="3040881"/>
          <a:ext cx="6460236" cy="7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Layers are isolated</a:t>
          </a:r>
          <a:endParaRPr lang="en-US" sz="3400" kern="1200" dirty="0"/>
        </a:p>
      </dsp:txBody>
      <dsp:txXfrm>
        <a:off x="1769364" y="3040881"/>
        <a:ext cx="6460236" cy="707181"/>
      </dsp:txXfrm>
    </dsp:sp>
    <dsp:sp modelId="{6BE703CE-D24B-4D72-8CB0-06D8BF708B14}">
      <dsp:nvSpPr>
        <dsp:cNvPr id="0" name=""/>
        <dsp:cNvSpPr/>
      </dsp:nvSpPr>
      <dsp:spPr>
        <a:xfrm>
          <a:off x="1645920" y="3748063"/>
          <a:ext cx="65836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740C0-3682-4939-A8F2-2020CFDE61C4}">
      <dsp:nvSpPr>
        <dsp:cNvPr id="0" name=""/>
        <dsp:cNvSpPr/>
      </dsp:nvSpPr>
      <dsp:spPr>
        <a:xfrm>
          <a:off x="1769364" y="3783422"/>
          <a:ext cx="6460236" cy="7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Layers </a:t>
          </a:r>
          <a:r>
            <a:rPr lang="en-US" sz="3400" kern="1200" dirty="0" smtClean="0"/>
            <a:t>communicate</a:t>
          </a:r>
          <a:endParaRPr lang="en-US" sz="3400" kern="1200" dirty="0"/>
        </a:p>
      </dsp:txBody>
      <dsp:txXfrm>
        <a:off x="1769364" y="3783422"/>
        <a:ext cx="6460236" cy="707181"/>
      </dsp:txXfrm>
    </dsp:sp>
    <dsp:sp modelId="{AAB7A741-4A68-431F-B368-4D9A95536BD2}">
      <dsp:nvSpPr>
        <dsp:cNvPr id="0" name=""/>
        <dsp:cNvSpPr/>
      </dsp:nvSpPr>
      <dsp:spPr>
        <a:xfrm>
          <a:off x="1645920" y="4490603"/>
          <a:ext cx="65836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Modern Apps Live! Orlando 2013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2013 Modern Apps Live!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Modern Apps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Modern Apps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err="1" smtClean="0"/>
              <a:t>MyVote</a:t>
            </a:r>
            <a:r>
              <a:rPr lang="en-US" baseline="0" dirty="0" smtClean="0"/>
              <a:t> architecture as it stands today.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going to look at how we got to </a:t>
            </a:r>
            <a:r>
              <a:rPr lang="en-US" baseline="0" smtClean="0"/>
              <a:t>this point.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r>
              <a:rPr lang="en-US" baseline="0" dirty="0" smtClean="0"/>
              <a:t> architectures should begin with these building blocks.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71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well designed</a:t>
            </a:r>
            <a:r>
              <a:rPr lang="en-US" baseline="0" dirty="0" smtClean="0"/>
              <a:t> architecture will keep the impact of different data layers to a minimum.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“Program to the interface, not the implementation”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6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well designed architecture</a:t>
            </a:r>
            <a:r>
              <a:rPr lang="en-US" baseline="0" dirty="0" smtClean="0"/>
              <a:t> should keep the impact of different presentations to a minimum.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70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</a:t>
            </a:r>
            <a:r>
              <a:rPr lang="en-US" baseline="0" dirty="0" smtClean="0"/>
              <a:t> tiers can be the client’s machine, phone, or tablet. Or web or database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you structure your physical tiers brings trade offs.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6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r>
              <a:rPr lang="en-US" baseline="0" dirty="0" smtClean="0"/>
              <a:t> architectures should begin with these building blocks.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59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r>
              <a:rPr lang="en-US" baseline="0" dirty="0" smtClean="0"/>
              <a:t> architectures should begin with these building blocks.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2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r>
              <a:rPr lang="en-US" baseline="0" dirty="0" smtClean="0"/>
              <a:t> architectures should begin with these building blocks.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83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r>
              <a:rPr lang="en-US" baseline="0" dirty="0" smtClean="0"/>
              <a:t> architectures should begin with these building blocks.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01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r>
              <a:rPr lang="en-US" baseline="0" dirty="0" smtClean="0"/>
              <a:t> architectures should begin with these building blocks.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5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r>
              <a:rPr lang="en-US" baseline="0" dirty="0" smtClean="0"/>
              <a:t> architectures should begin with these building blocks.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8.1 and Windows Phone – me</a:t>
            </a:r>
          </a:p>
          <a:p>
            <a:endParaRPr lang="en-US" dirty="0" smtClean="0"/>
          </a:p>
          <a:p>
            <a:r>
              <a:rPr lang="en-US" dirty="0" smtClean="0"/>
              <a:t>iPad</a:t>
            </a:r>
            <a:r>
              <a:rPr lang="en-US" baseline="0" dirty="0" smtClean="0"/>
              <a:t> – Lou Miranda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Android – </a:t>
            </a:r>
            <a:r>
              <a:rPr lang="en-US" dirty="0" err="1" smtClean="0"/>
              <a:t>Xamarin</a:t>
            </a:r>
            <a:r>
              <a:rPr lang="en-US" dirty="0" smtClean="0"/>
              <a:t> – Nick Landry</a:t>
            </a:r>
          </a:p>
          <a:p>
            <a:endParaRPr lang="en-US" dirty="0" smtClean="0"/>
          </a:p>
          <a:p>
            <a:r>
              <a:rPr lang="en-US" dirty="0" smtClean="0"/>
              <a:t>Web – Aidan Ryan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r>
              <a:rPr lang="en-US" baseline="0" dirty="0" smtClean="0"/>
              <a:t> architectures should begin with these building blocks.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36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r>
              <a:rPr lang="en-US" baseline="0" dirty="0" smtClean="0"/>
              <a:t> architectures should begin with these building blocks.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1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r>
              <a:rPr lang="en-US" baseline="0" dirty="0" smtClean="0"/>
              <a:t> architectures should begin with these building blocks.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50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r>
              <a:rPr lang="en-US" baseline="0" dirty="0" smtClean="0"/>
              <a:t> architectures should begin with these building blocks.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8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1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some questions each team must answer somehow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9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plan for how to maintain versions when the client doesn’t update right away.</a:t>
            </a:r>
          </a:p>
          <a:p>
            <a:endParaRPr lang="en-US" dirty="0" smtClean="0"/>
          </a:p>
          <a:p>
            <a:r>
              <a:rPr lang="en-US" dirty="0" smtClean="0"/>
              <a:t>Apps</a:t>
            </a:r>
            <a:r>
              <a:rPr lang="en-US" baseline="0" dirty="0" smtClean="0"/>
              <a:t> on multiple platforms may not deploy at the same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Web can update immediately</a:t>
            </a:r>
          </a:p>
          <a:p>
            <a:r>
              <a:rPr lang="en-US" baseline="0" dirty="0" smtClean="0"/>
              <a:t>Native apps rely on the user updating them (which may or may not be automatic)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97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right answers</a:t>
            </a:r>
            <a:r>
              <a:rPr lang="en-US" baseline="0" dirty="0" smtClean="0"/>
              <a:t> depend heavily on your team and organization.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62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 involves tough choices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MVC4 drives the REST API and the Web</a:t>
            </a:r>
            <a:r>
              <a:rPr lang="en-US" baseline="0" dirty="0" smtClean="0"/>
              <a:t> client.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CSLA is the business object framework we use for the business logic.</a:t>
            </a:r>
          </a:p>
          <a:p>
            <a:endParaRPr lang="en-US" baseline="0" dirty="0" smtClean="0"/>
          </a:p>
          <a:p>
            <a:r>
              <a:rPr lang="en-US" dirty="0" smtClean="0"/>
              <a:t>Azure for</a:t>
            </a:r>
            <a:r>
              <a:rPr lang="en-US" baseline="0" dirty="0" smtClean="0"/>
              <a:t> web hosting as well as blob storage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SQL Server 2012 for the database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3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a lo</a:t>
            </a:r>
            <a:r>
              <a:rPr lang="en-US" baseline="0" dirty="0" smtClean="0"/>
              <a:t>t of technologies that need to be brought together.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0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each member</a:t>
            </a:r>
            <a:r>
              <a:rPr lang="en-US" baseline="0" dirty="0" smtClean="0"/>
              <a:t> do what they do best, working together as needed at handoff points.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Architecture that plays well with all the kids on the playground.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23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architecture</a:t>
            </a:r>
            <a:r>
              <a:rPr lang="en-US" baseline="0" dirty="0" smtClean="0"/>
              <a:t> begins with a solid foundation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9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Team – Designers, Design</a:t>
            </a:r>
            <a:r>
              <a:rPr lang="en-US" baseline="0" dirty="0" smtClean="0"/>
              <a:t> Implementers, UI Developers, Business Object Developers, DBAs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Layers are isolated – They do their own thing without being coupled to other layers.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Layers communicate – They talk to other layers to pass data around, usually through interfaces.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00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r>
              <a:rPr lang="en-US" baseline="0" dirty="0" smtClean="0"/>
              <a:t> – Easier to make changes without having to touch everything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Readability – Clear responsibilities makes it easier to read and understand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Flexibility – Makes it easier to change an entire layer without affecting the other layers. Data access, for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Reuse – When multiple platforms are involved, it’s easier to reuse code that is structured </a:t>
            </a:r>
            <a:r>
              <a:rPr lang="en-US" baseline="0" smtClean="0"/>
              <a:t>in logical layers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79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business apps need some sort of data. This data</a:t>
            </a:r>
            <a:r>
              <a:rPr lang="en-US" baseline="0" dirty="0" smtClean="0"/>
              <a:t> can be in a database or somewhere on the web.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business apps also have</a:t>
            </a:r>
            <a:r>
              <a:rPr lang="en-US" baseline="0" dirty="0" smtClean="0"/>
              <a:t> business rules that govern that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Most apps need some sort of UI. This is how the data will be presented to the user.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well designed architecture should be testable. Having the business layer talking directly to the data layer would make testing very difficult, if not impossible. It really should have a data access layer.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make as much of the app testable as possible, presentation logic should be separated from the presentation.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131763"/>
            <a:ext cx="1843088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131763"/>
            <a:ext cx="5380037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4818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131764"/>
            <a:ext cx="7369175" cy="76630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059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711522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484313"/>
            <a:ext cx="3608387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484313"/>
            <a:ext cx="3608388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3317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7158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1992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49372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7032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28117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3654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131763"/>
            <a:ext cx="1843088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131763"/>
            <a:ext cx="5380037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24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484313"/>
            <a:ext cx="3608387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484313"/>
            <a:ext cx="3608388" cy="4770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31763"/>
            <a:ext cx="7369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131764"/>
            <a:ext cx="7369175" cy="766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509733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lu.stb.s-msn.com/i/FE/A31AA556A3AD65F85FBA513BD4AA5.gi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3525" y="1779588"/>
            <a:ext cx="7343775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Modern App Architecture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89500" y="3073400"/>
            <a:ext cx="3987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Rockford Lhotka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CTO at Magenic</a:t>
            </a:r>
            <a:endParaRPr lang="en-US" sz="1800" b="1" dirty="0">
              <a:solidFill>
                <a:schemeClr val="accent5">
                  <a:lumMod val="60000"/>
                  <a:lumOff val="40000"/>
                </a:schemeClr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964363" y="3913188"/>
            <a:ext cx="1912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>
                <a:latin typeface="Arial" charset="0"/>
                <a:cs typeface="+mn-cs"/>
              </a:rPr>
              <a:t>Level: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Intermediate</a:t>
            </a:r>
          </a:p>
          <a:p>
            <a:pPr algn="r">
              <a:defRPr/>
            </a:pPr>
            <a:endParaRPr lang="en-US" b="1" dirty="0"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218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Layers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Breaks application into logical layers</a:t>
            </a:r>
          </a:p>
          <a:p>
            <a:pPr lvl="1"/>
            <a:r>
              <a:rPr lang="en-US" dirty="0"/>
              <a:t>Layers may all run on machine</a:t>
            </a:r>
          </a:p>
          <a:p>
            <a:pPr lvl="1"/>
            <a:r>
              <a:rPr lang="en-US" dirty="0"/>
              <a:t>Layers may run on separate machines</a:t>
            </a:r>
          </a:p>
          <a:p>
            <a:endParaRPr lang="en-US" dirty="0"/>
          </a:p>
          <a:p>
            <a:r>
              <a:rPr lang="en-US" dirty="0"/>
              <a:t>Provides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Flexibility </a:t>
            </a:r>
          </a:p>
          <a:p>
            <a:pPr lvl="1"/>
            <a:r>
              <a:rPr lang="en-US" dirty="0"/>
              <a:t>Reuse</a:t>
            </a:r>
          </a:p>
          <a:p>
            <a:pPr lvl="1"/>
            <a:r>
              <a:rPr lang="en-US" dirty="0"/>
              <a:t>Lower development/maintenance costs</a:t>
            </a:r>
          </a:p>
        </p:txBody>
      </p:sp>
    </p:spTree>
    <p:extLst>
      <p:ext uri="{BB962C8B-B14F-4D97-AF65-F5344CB8AC3E}">
        <p14:creationId xmlns:p14="http://schemas.microsoft.com/office/powerpoint/2010/main" val="2005722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5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5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5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5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5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5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Modern App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791" y="2982263"/>
            <a:ext cx="5102152" cy="535781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 Logic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4744" y="4213071"/>
            <a:ext cx="5102152" cy="535781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791" y="3602876"/>
            <a:ext cx="5102152" cy="53727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Business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Logic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81791" y="2980775"/>
            <a:ext cx="5102152" cy="537269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81791" y="4211583"/>
            <a:ext cx="5102152" cy="537269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47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2.77778E-7 0.0893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2.77778E-7 -0.0888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N-Layer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791" y="2982263"/>
            <a:ext cx="5102152" cy="535781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 Logic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791" y="4824755"/>
            <a:ext cx="5102152" cy="537269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4744" y="4213071"/>
            <a:ext cx="5102152" cy="535781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81791" y="2372068"/>
            <a:ext cx="5102152" cy="537269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791" y="3602876"/>
            <a:ext cx="5102152" cy="53727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Business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Logic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79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81791" y="4824755"/>
            <a:ext cx="5102152" cy="537269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984744" y="4213071"/>
            <a:ext cx="5102152" cy="535781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 Sources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81791" y="2982263"/>
            <a:ext cx="5102152" cy="535781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Interface Control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81791" y="2372068"/>
            <a:ext cx="5102152" cy="537269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Interface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791" y="3602876"/>
            <a:ext cx="5102152" cy="53727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Business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Logic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20418" y="4219028"/>
            <a:ext cx="1524000" cy="1148953"/>
            <a:chOff x="420418" y="4219028"/>
            <a:chExt cx="1524000" cy="1148953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20418" y="4832200"/>
              <a:ext cx="1524000" cy="535781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SQL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23371" y="4219028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98538" y="4219026"/>
            <a:ext cx="1524000" cy="1152816"/>
            <a:chOff x="2173314" y="4219026"/>
            <a:chExt cx="1524000" cy="1152816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173314" y="4219026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173314" y="4834573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Oracle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76658" y="4219026"/>
            <a:ext cx="1524000" cy="1145979"/>
            <a:chOff x="3810000" y="4219026"/>
            <a:chExt cx="1524000" cy="1145979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810000" y="4827736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DB2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3810000" y="4219026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32898" y="4219027"/>
            <a:ext cx="1524000" cy="1145978"/>
            <a:chOff x="7132898" y="4219027"/>
            <a:chExt cx="1524000" cy="1145978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7132898" y="4827736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WCF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7135851" y="4219027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51825" y="4224978"/>
            <a:ext cx="1524000" cy="1145979"/>
            <a:chOff x="5451825" y="4224978"/>
            <a:chExt cx="1524000" cy="1145979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5451825" y="4833688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XML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5451825" y="4224978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114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0.16979 0.00301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1717 0.00301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Presentations</a:t>
            </a:r>
            <a:endParaRPr lang="en-US" dirty="0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981791" y="2982263"/>
            <a:ext cx="5102152" cy="535781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 Logic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981791" y="2372068"/>
            <a:ext cx="5102152" cy="537269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Presentation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981791" y="3602876"/>
            <a:ext cx="5102152" cy="53727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1389" tIns="45694" rIns="91389" bIns="45694" anchor="ctr"/>
          <a:lstStyle/>
          <a:p>
            <a:pPr algn="ctr" defTabSz="914156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Business 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Logic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20418" y="4219028"/>
            <a:ext cx="1524000" cy="1148953"/>
            <a:chOff x="420418" y="4219028"/>
            <a:chExt cx="1524000" cy="1148953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420418" y="4832200"/>
              <a:ext cx="1524000" cy="535781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SQL</a:t>
              </a:r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423371" y="4219028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98538" y="4219026"/>
            <a:ext cx="1524000" cy="1152816"/>
            <a:chOff x="2173314" y="4219026"/>
            <a:chExt cx="1524000" cy="1152816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2173314" y="4219026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2173314" y="4834573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Oracle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76658" y="4219026"/>
            <a:ext cx="1524000" cy="1145979"/>
            <a:chOff x="3810000" y="4219026"/>
            <a:chExt cx="1524000" cy="1145979"/>
          </a:xfrm>
        </p:grpSpPr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3810000" y="4827736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DB2</a:t>
              </a:r>
            </a:p>
          </p:txBody>
        </p:sp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3810000" y="4219026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32898" y="4219027"/>
            <a:ext cx="1524000" cy="1145978"/>
            <a:chOff x="7132898" y="4219027"/>
            <a:chExt cx="1524000" cy="1145978"/>
          </a:xfrm>
        </p:grpSpPr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7132898" y="4827736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WCF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7135851" y="4219027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451825" y="4224978"/>
            <a:ext cx="1524000" cy="1145979"/>
            <a:chOff x="5451825" y="4224978"/>
            <a:chExt cx="1524000" cy="1145979"/>
          </a:xfrm>
        </p:grpSpPr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5451825" y="4833688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XML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5451825" y="4224978"/>
              <a:ext cx="1521047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Data Access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20418" y="2377711"/>
            <a:ext cx="1524000" cy="1148953"/>
            <a:chOff x="1981791" y="2377711"/>
            <a:chExt cx="1524000" cy="1148953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1981791" y="2990883"/>
              <a:ext cx="1524000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1981791" y="2377711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Windows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076813" y="2377711"/>
            <a:ext cx="1524000" cy="1145976"/>
            <a:chOff x="2819105" y="1920808"/>
            <a:chExt cx="1524000" cy="1145976"/>
          </a:xfrm>
        </p:grpSpPr>
        <p:sp>
          <p:nvSpPr>
            <p:cNvPr id="50" name="Rectangle 2"/>
            <p:cNvSpPr>
              <a:spLocks noChangeArrowheads="1"/>
            </p:cNvSpPr>
            <p:nvPr/>
          </p:nvSpPr>
          <p:spPr bwMode="auto">
            <a:xfrm>
              <a:off x="2819105" y="2531003"/>
              <a:ext cx="1524000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2819105" y="1920808"/>
              <a:ext cx="1524000" cy="537270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Mobile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433053" y="2380688"/>
            <a:ext cx="1524000" cy="1145976"/>
            <a:chOff x="4648791" y="1920808"/>
            <a:chExt cx="1524000" cy="1145976"/>
          </a:xfrm>
        </p:grpSpPr>
        <p:sp>
          <p:nvSpPr>
            <p:cNvPr id="53" name="Rectangle 3"/>
            <p:cNvSpPr>
              <a:spLocks noChangeArrowheads="1"/>
            </p:cNvSpPr>
            <p:nvPr/>
          </p:nvSpPr>
          <p:spPr bwMode="auto">
            <a:xfrm>
              <a:off x="4648791" y="2531003"/>
              <a:ext cx="1524000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4648791" y="1920808"/>
              <a:ext cx="1524000" cy="537270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WCF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733209" y="2377711"/>
            <a:ext cx="1524000" cy="1145976"/>
            <a:chOff x="3733209" y="2377711"/>
            <a:chExt cx="1524000" cy="1145976"/>
          </a:xfrm>
        </p:grpSpPr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3733209" y="2377711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Web</a:t>
              </a:r>
            </a:p>
          </p:txBody>
        </p:sp>
        <p:sp>
          <p:nvSpPr>
            <p:cNvPr id="57" name="Rectangle 20"/>
            <p:cNvSpPr>
              <a:spLocks noChangeArrowheads="1"/>
            </p:cNvSpPr>
            <p:nvPr/>
          </p:nvSpPr>
          <p:spPr bwMode="auto">
            <a:xfrm>
              <a:off x="3733209" y="2987906"/>
              <a:ext cx="1524000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132898" y="2374735"/>
            <a:ext cx="1524000" cy="1148952"/>
            <a:chOff x="5562896" y="2374735"/>
            <a:chExt cx="1524000" cy="1148952"/>
          </a:xfrm>
        </p:grpSpPr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5562896" y="2374735"/>
              <a:ext cx="1524000" cy="537269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XML</a:t>
              </a: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5562896" y="2987906"/>
              <a:ext cx="1524000" cy="535781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91389" tIns="45694" rIns="91389" bIns="45694" anchor="ctr"/>
            <a:lstStyle/>
            <a:p>
              <a:pPr algn="ctr" defTabSz="914156"/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847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0.17066 0.003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4" y="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17084 0.00347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Tiers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logical layers to physical tiers</a:t>
            </a:r>
          </a:p>
          <a:p>
            <a:endParaRPr lang="en-US" dirty="0"/>
          </a:p>
          <a:p>
            <a:r>
              <a:rPr lang="en-US" dirty="0"/>
              <a:t>Trade off between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Fault tolerance</a:t>
            </a:r>
          </a:p>
          <a:p>
            <a:pPr lvl="1"/>
            <a:r>
              <a:rPr lang="en-US" dirty="0"/>
              <a:t>Security </a:t>
            </a:r>
          </a:p>
        </p:txBody>
      </p:sp>
    </p:spTree>
    <p:extLst>
      <p:ext uri="{BB962C8B-B14F-4D97-AF65-F5344CB8AC3E}">
        <p14:creationId xmlns:p14="http://schemas.microsoft.com/office/powerpoint/2010/main" val="498104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N-Layer App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3093948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Interface Logic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9343" y="4475817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558" y="4017054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9343" y="2636301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Interface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9343" y="3559408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3940776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2-Tier App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2773908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9343" y="4475817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558" y="3697014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9343" y="2316261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9343" y="3239368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3" name="Cloud 2"/>
          <p:cNvSpPr/>
          <p:nvPr/>
        </p:nvSpPr>
        <p:spPr>
          <a:xfrm>
            <a:off x="4021686" y="4156710"/>
            <a:ext cx="1097280" cy="25908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12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3-Tier App Architecture (client logic)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2423388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9343" y="4475817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558" y="3681774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9343" y="1965741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9343" y="2888848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9" name="Cloud 8"/>
          <p:cNvSpPr/>
          <p:nvPr/>
        </p:nvSpPr>
        <p:spPr>
          <a:xfrm>
            <a:off x="4021686" y="4156710"/>
            <a:ext cx="1097280" cy="25908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4029306" y="3356610"/>
            <a:ext cx="1097280" cy="25908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31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3-Tier App Architecture (server logic)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2423388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9343" y="4475817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558" y="3681774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9343" y="1965741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9343" y="3224128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9" name="Cloud 8"/>
          <p:cNvSpPr/>
          <p:nvPr/>
        </p:nvSpPr>
        <p:spPr>
          <a:xfrm>
            <a:off x="4021686" y="4156710"/>
            <a:ext cx="1097280" cy="25908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4029306" y="2891790"/>
            <a:ext cx="1097280" cy="25908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87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Architecture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5" y="1204622"/>
            <a:ext cx="9150889" cy="48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68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-Tier App Architecture (shared logic)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2370048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9343" y="4864437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558" y="4070394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9343" y="1912401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9343" y="3612748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9" name="Cloud 8"/>
          <p:cNvSpPr/>
          <p:nvPr/>
        </p:nvSpPr>
        <p:spPr>
          <a:xfrm>
            <a:off x="4021686" y="4545330"/>
            <a:ext cx="1097280" cy="25908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4029306" y="3280410"/>
            <a:ext cx="1097280" cy="25908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29343" y="2820268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666855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App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3063468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558" y="3978954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Data </a:t>
            </a:r>
            <a:r>
              <a:rPr lang="en-US" dirty="0">
                <a:latin typeface="Arial" charset="0"/>
                <a:cs typeface="Arial" charset="0"/>
              </a:rPr>
              <a:t>Access (svc proxy)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9343" y="2605821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10" name="Cloud 9"/>
          <p:cNvSpPr/>
          <p:nvPr/>
        </p:nvSpPr>
        <p:spPr>
          <a:xfrm>
            <a:off x="4029306" y="4476750"/>
            <a:ext cx="1097280" cy="25908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29343" y="3513688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29343" y="4868961"/>
            <a:ext cx="3826614" cy="4029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Service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88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3490188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9343" y="4864437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558" y="4405674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9343" y="3032541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10" name="Cloud 9"/>
          <p:cNvSpPr/>
          <p:nvPr/>
        </p:nvSpPr>
        <p:spPr>
          <a:xfrm>
            <a:off x="4029306" y="2701290"/>
            <a:ext cx="1097280" cy="25908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29343" y="3940408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29343" y="2209581"/>
            <a:ext cx="3826614" cy="40295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Caller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2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Disconnected Edge App Architecture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463" y="2629128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Interface Logic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463" y="4003377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Data (client)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2678" y="3544614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Data Access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0463" y="2171481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Interface</a:t>
            </a:r>
          </a:p>
        </p:txBody>
      </p:sp>
      <p:sp>
        <p:nvSpPr>
          <p:cNvPr id="10" name="Cloud 9"/>
          <p:cNvSpPr/>
          <p:nvPr/>
        </p:nvSpPr>
        <p:spPr>
          <a:xfrm>
            <a:off x="4029306" y="4003377"/>
            <a:ext cx="1097280" cy="402952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Sync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0463" y="3079348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Business Logic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182043" y="4003377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>
                <a:latin typeface="Arial" charset="0"/>
                <a:cs typeface="Arial" charset="0"/>
              </a:rPr>
              <a:t>Data (server)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1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Windows, iOS, Android Apps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9343" y="2370048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 smtClean="0">
                <a:latin typeface="Arial" charset="0"/>
                <a:cs typeface="Arial" charset="0"/>
              </a:rPr>
              <a:t>C# Controllers/</a:t>
            </a:r>
            <a:r>
              <a:rPr lang="en-US" dirty="0" err="1" smtClean="0">
                <a:latin typeface="Arial" charset="0"/>
                <a:cs typeface="Arial" charset="0"/>
              </a:rPr>
              <a:t>ViewModels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9343" y="4864437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 smtClean="0">
                <a:latin typeface="Arial" charset="0"/>
                <a:cs typeface="Arial" charset="0"/>
              </a:rPr>
              <a:t>SQL Server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1558" y="4070394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 smtClean="0">
                <a:latin typeface="Arial" charset="0"/>
                <a:cs typeface="Arial" charset="0"/>
              </a:rPr>
              <a:t>Entity Framework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9343" y="1912401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 smtClean="0">
                <a:latin typeface="Arial" charset="0"/>
                <a:cs typeface="Arial" charset="0"/>
              </a:rPr>
              <a:t>XAML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9343" y="3612748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 smtClean="0">
                <a:latin typeface="Arial" charset="0"/>
                <a:cs typeface="Arial" charset="0"/>
              </a:rPr>
              <a:t>C# Business </a:t>
            </a:r>
            <a:r>
              <a:rPr lang="en-US" dirty="0">
                <a:latin typeface="Arial" charset="0"/>
                <a:cs typeface="Arial" charset="0"/>
              </a:rPr>
              <a:t>Logic</a:t>
            </a:r>
          </a:p>
        </p:txBody>
      </p:sp>
      <p:sp>
        <p:nvSpPr>
          <p:cNvPr id="9" name="Cloud 8"/>
          <p:cNvSpPr/>
          <p:nvPr/>
        </p:nvSpPr>
        <p:spPr>
          <a:xfrm>
            <a:off x="4021686" y="4545330"/>
            <a:ext cx="1097280" cy="25908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4029306" y="3280410"/>
            <a:ext cx="1097280" cy="25908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29343" y="2820268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 smtClean="0">
                <a:latin typeface="Arial" charset="0"/>
                <a:cs typeface="Arial" charset="0"/>
              </a:rPr>
              <a:t>C# Business Logic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50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 bwMode="auto">
          <a:xfrm>
            <a:off x="4572691" y="3107993"/>
            <a:ext cx="4529958" cy="3692194"/>
          </a:xfrm>
          <a:prstGeom prst="roundRect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Server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8458" y="1460257"/>
            <a:ext cx="4529958" cy="27333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Client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5 App</a:t>
            </a:r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0130" y="2657773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 smtClean="0">
                <a:latin typeface="Arial" charset="0"/>
                <a:cs typeface="Arial" charset="0"/>
              </a:rPr>
              <a:t>JavaScript Controllers/</a:t>
            </a:r>
            <a:r>
              <a:rPr lang="en-US" dirty="0" err="1" smtClean="0">
                <a:latin typeface="Arial" charset="0"/>
                <a:cs typeface="Arial" charset="0"/>
              </a:rPr>
              <a:t>ViewModels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2345" y="3573259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 smtClean="0">
                <a:latin typeface="Arial" charset="0"/>
                <a:cs typeface="Arial" charset="0"/>
              </a:rPr>
              <a:t>AJAX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0130" y="2200126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 smtClean="0">
                <a:latin typeface="Arial" charset="0"/>
                <a:cs typeface="Arial" charset="0"/>
              </a:rPr>
              <a:t>HTML/CSS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80130" y="3107993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 smtClean="0">
                <a:latin typeface="Arial" charset="0"/>
                <a:cs typeface="Arial" charset="0"/>
              </a:rPr>
              <a:t>JSON Model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910088" y="4313484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 smtClean="0">
                <a:latin typeface="Arial" charset="0"/>
                <a:cs typeface="Arial" charset="0"/>
              </a:rPr>
              <a:t>Web API Controller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910088" y="6139680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 smtClean="0">
                <a:latin typeface="Arial" charset="0"/>
                <a:cs typeface="Arial" charset="0"/>
              </a:rPr>
              <a:t>SQL Server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12303" y="5228970"/>
            <a:ext cx="3826614" cy="401836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 algn="ctr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 smtClean="0">
                <a:latin typeface="Arial" charset="0"/>
                <a:cs typeface="Arial" charset="0"/>
              </a:rPr>
              <a:t>Entity Framework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910088" y="3855837"/>
            <a:ext cx="3826614" cy="40295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68542" tIns="34271" rIns="68542" bIns="34271" anchor="ctr"/>
          <a:lstStyle/>
          <a:p>
            <a:pPr algn="ctr" defTabSz="685617"/>
            <a:r>
              <a:rPr lang="en-US" dirty="0" smtClean="0">
                <a:latin typeface="Arial" charset="0"/>
                <a:cs typeface="Arial" charset="0"/>
              </a:rPr>
              <a:t>JSON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2" name="Cloud 21"/>
          <p:cNvSpPr/>
          <p:nvPr/>
        </p:nvSpPr>
        <p:spPr>
          <a:xfrm>
            <a:off x="1744797" y="4796964"/>
            <a:ext cx="1097280" cy="25908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910088" y="4763704"/>
            <a:ext cx="3826614" cy="40295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8542" tIns="34271" rIns="68542" bIns="34271" anchor="ctr"/>
          <a:lstStyle/>
          <a:p>
            <a:pPr algn="ctr" defTabSz="685617"/>
            <a:r>
              <a:rPr lang="en-US" dirty="0" smtClean="0">
                <a:latin typeface="Arial" charset="0"/>
                <a:cs typeface="Arial" charset="0"/>
              </a:rPr>
              <a:t>C# Business </a:t>
            </a:r>
            <a:r>
              <a:rPr lang="en-US" dirty="0">
                <a:latin typeface="Arial" charset="0"/>
                <a:cs typeface="Arial" charset="0"/>
              </a:rPr>
              <a:t>Logic</a:t>
            </a:r>
          </a:p>
        </p:txBody>
      </p:sp>
      <p:sp>
        <p:nvSpPr>
          <p:cNvPr id="26" name="Down Arrow 25"/>
          <p:cNvSpPr/>
          <p:nvPr/>
        </p:nvSpPr>
        <p:spPr bwMode="auto">
          <a:xfrm>
            <a:off x="2203008" y="4206806"/>
            <a:ext cx="180858" cy="54864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2911369" y="4796964"/>
            <a:ext cx="1645002" cy="20091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8" name="Cloud 27"/>
          <p:cNvSpPr/>
          <p:nvPr/>
        </p:nvSpPr>
        <p:spPr>
          <a:xfrm>
            <a:off x="6274755" y="5744123"/>
            <a:ext cx="1097280" cy="25908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4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all mean?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92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Multi-Platform Conundrum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re-use is ideal</a:t>
            </a:r>
          </a:p>
          <a:p>
            <a:pPr lvl="1"/>
            <a:r>
              <a:rPr lang="en-US" dirty="0" smtClean="0"/>
              <a:t>But only an option for .NET platforms</a:t>
            </a:r>
          </a:p>
          <a:p>
            <a:endParaRPr lang="en-US" dirty="0" smtClean="0"/>
          </a:p>
          <a:p>
            <a:r>
              <a:rPr lang="en-US" dirty="0" smtClean="0"/>
              <a:t>What about the rest?</a:t>
            </a:r>
          </a:p>
          <a:p>
            <a:pPr lvl="1"/>
            <a:r>
              <a:rPr lang="en-US" dirty="0" smtClean="0"/>
              <a:t>Must duplicate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46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Combat Code Duplication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all code for all platforms?</a:t>
            </a:r>
          </a:p>
          <a:p>
            <a:r>
              <a:rPr lang="en-US" dirty="0" smtClean="0"/>
              <a:t>Generate platform-specific code based on C# code?</a:t>
            </a:r>
          </a:p>
          <a:p>
            <a:pPr lvl="1"/>
            <a:r>
              <a:rPr lang="en-US" dirty="0" smtClean="0"/>
              <a:t>How?</a:t>
            </a:r>
          </a:p>
          <a:p>
            <a:r>
              <a:rPr lang="en-US" dirty="0"/>
              <a:t>C</a:t>
            </a:r>
            <a:r>
              <a:rPr lang="en-US" dirty="0" smtClean="0"/>
              <a:t>omplete code generation?</a:t>
            </a:r>
          </a:p>
          <a:p>
            <a:pPr lvl="1"/>
            <a:r>
              <a:rPr lang="en-US" dirty="0" smtClean="0"/>
              <a:t>How?</a:t>
            </a:r>
          </a:p>
          <a:p>
            <a:pPr lvl="2"/>
            <a:r>
              <a:rPr lang="en-US" dirty="0" smtClean="0"/>
              <a:t>Some sort of meta language?</a:t>
            </a:r>
          </a:p>
          <a:p>
            <a:pPr lvl="1"/>
            <a:r>
              <a:rPr lang="en-US" dirty="0" smtClean="0"/>
              <a:t>What tool do you use?</a:t>
            </a:r>
          </a:p>
          <a:p>
            <a:r>
              <a:rPr lang="en-US" dirty="0" smtClean="0"/>
              <a:t>Use Mono/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5065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afford multiple </a:t>
            </a:r>
            <a:r>
              <a:rPr lang="en-US" dirty="0" err="1"/>
              <a:t>dev</a:t>
            </a:r>
            <a:r>
              <a:rPr lang="en-US" dirty="0"/>
              <a:t> teams?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so…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hich platforms do you target?</a:t>
            </a:r>
          </a:p>
          <a:p>
            <a:pPr lvl="1"/>
            <a:r>
              <a:rPr lang="en-US" dirty="0" smtClean="0"/>
              <a:t>How many should you target?</a:t>
            </a:r>
          </a:p>
          <a:p>
            <a:pPr lvl="1"/>
            <a:endParaRPr lang="en-US" dirty="0"/>
          </a:p>
          <a:p>
            <a:r>
              <a:rPr lang="en-US" dirty="0" smtClean="0"/>
              <a:t>If not…</a:t>
            </a:r>
          </a:p>
          <a:p>
            <a:pPr lvl="1"/>
            <a:r>
              <a:rPr lang="en-US" dirty="0" smtClean="0"/>
              <a:t>Do you choose some platforms?</a:t>
            </a:r>
          </a:p>
          <a:p>
            <a:pPr lvl="2"/>
            <a:r>
              <a:rPr lang="en-US" dirty="0" smtClean="0"/>
              <a:t>Which ones?</a:t>
            </a:r>
          </a:p>
          <a:p>
            <a:pPr lvl="1"/>
            <a:r>
              <a:rPr lang="en-US" dirty="0" smtClean="0"/>
              <a:t>Do you choose a cross-platform solution?</a:t>
            </a:r>
          </a:p>
          <a:p>
            <a:pPr lvl="2"/>
            <a:r>
              <a:rPr lang="en-US" dirty="0" smtClean="0"/>
              <a:t>Which one?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3765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3" y="131763"/>
            <a:ext cx="7369175" cy="807339"/>
          </a:xfrm>
        </p:spPr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App Architecture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2895607" y="5469933"/>
            <a:ext cx="2916194" cy="59312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SQL Database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7" y="5025089"/>
            <a:ext cx="2916194" cy="354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6" y="4670862"/>
            <a:ext cx="2916194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BL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7" y="4316635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ASP.NET WA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3704" y="3962407"/>
            <a:ext cx="1458097" cy="7084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Data Portal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7" y="3962408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REST API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90120" y="2074772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BL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90120" y="1720545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iOS</a:t>
            </a:r>
            <a:r>
              <a:rPr lang="en-US" dirty="0" smtClean="0">
                <a:solidFill>
                  <a:prstClr val="white"/>
                </a:solidFill>
              </a:rPr>
              <a:t> UI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4117" y="2074772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BL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4117" y="1720545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WinPhone</a:t>
            </a:r>
            <a:r>
              <a:rPr lang="en-US" dirty="0" smtClean="0">
                <a:solidFill>
                  <a:prstClr val="white"/>
                </a:solidFill>
              </a:rPr>
              <a:t> UI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46358" y="2074772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BL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6358" y="1720545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WinRT</a:t>
            </a:r>
            <a:r>
              <a:rPr lang="en-US" dirty="0" smtClean="0">
                <a:solidFill>
                  <a:prstClr val="white"/>
                </a:solidFill>
              </a:rPr>
              <a:t> UI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4117" y="2428999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Data Portal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46358" y="2428998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Data Portal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90120" y="2428998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Data Portal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52" idx="2"/>
            <a:endCxn id="8" idx="0"/>
          </p:cNvCxnSpPr>
          <p:nvPr/>
        </p:nvCxnSpPr>
        <p:spPr>
          <a:xfrm>
            <a:off x="1486927" y="2783225"/>
            <a:ext cx="2137729" cy="1179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>
            <a:off x="4543166" y="2783226"/>
            <a:ext cx="392972" cy="1169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5205932" y="2783225"/>
            <a:ext cx="869475" cy="116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97228" y="4597483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Excel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2" name="Straight Arrow Connector 21"/>
          <p:cNvCxnSpPr>
            <a:stCxn id="24" idx="1"/>
            <a:endCxn id="3" idx="4"/>
          </p:cNvCxnSpPr>
          <p:nvPr/>
        </p:nvCxnSpPr>
        <p:spPr>
          <a:xfrm flipH="1">
            <a:off x="5811801" y="3952847"/>
            <a:ext cx="1681303" cy="1813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97228" y="4951710"/>
            <a:ext cx="1458097" cy="3402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PowerPivot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93104" y="3782698"/>
            <a:ext cx="1539668" cy="3402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SQL Reporting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93104" y="3428471"/>
            <a:ext cx="1539668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Reports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6" name="Straight Arrow Connector 25"/>
          <p:cNvCxnSpPr>
            <a:stCxn id="23" idx="1"/>
            <a:endCxn id="3" idx="4"/>
          </p:cNvCxnSpPr>
          <p:nvPr/>
        </p:nvCxnSpPr>
        <p:spPr>
          <a:xfrm flipH="1">
            <a:off x="5811801" y="5121859"/>
            <a:ext cx="1685427" cy="644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2895606" y="6194868"/>
            <a:ext cx="2916194" cy="35422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Blobs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58013" y="2087127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BL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13" y="1732900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Android UI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13" y="2441353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Data Portal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>
          <a:xfrm flipH="1">
            <a:off x="5400298" y="2795580"/>
            <a:ext cx="2186764" cy="1173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7878" y="2074772"/>
            <a:ext cx="1458097" cy="354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JavaScript BL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7878" y="1720545"/>
            <a:ext cx="1458097" cy="354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HTML 5 UI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7878" y="2428998"/>
            <a:ext cx="1458097" cy="354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Service Proxy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6" name="Straight Arrow Connector 55"/>
          <p:cNvCxnSpPr>
            <a:stCxn id="17" idx="2"/>
          </p:cNvCxnSpPr>
          <p:nvPr/>
        </p:nvCxnSpPr>
        <p:spPr>
          <a:xfrm>
            <a:off x="3019169" y="2783225"/>
            <a:ext cx="1652080" cy="1164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727818" y="1075539"/>
            <a:ext cx="582699" cy="509245"/>
            <a:chOff x="9604388" y="4349919"/>
            <a:chExt cx="1080338" cy="931326"/>
          </a:xfrm>
        </p:grpSpPr>
        <p:sp>
          <p:nvSpPr>
            <p:cNvPr id="60" name="Hexagon 59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4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4259796" y="1079407"/>
            <a:ext cx="553163" cy="506667"/>
            <a:chOff x="10552655" y="3795352"/>
            <a:chExt cx="1080338" cy="931326"/>
          </a:xfrm>
        </p:grpSpPr>
        <p:sp>
          <p:nvSpPr>
            <p:cNvPr id="63" name="Hexagon 62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4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5762238" y="1083362"/>
            <a:ext cx="553163" cy="506667"/>
            <a:chOff x="10552655" y="3795352"/>
            <a:chExt cx="1080338" cy="931326"/>
          </a:xfrm>
        </p:grpSpPr>
        <p:sp>
          <p:nvSpPr>
            <p:cNvPr id="66" name="Hexagon 65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4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7310479" y="1087485"/>
            <a:ext cx="553163" cy="497299"/>
            <a:chOff x="10550539" y="4872736"/>
            <a:chExt cx="1080338" cy="931326"/>
          </a:xfrm>
        </p:grpSpPr>
        <p:sp>
          <p:nvSpPr>
            <p:cNvPr id="69" name="Hexagon 68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4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71" y="1083362"/>
            <a:ext cx="507169" cy="5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66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versioning?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24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new versions come additional maintenance</a:t>
            </a:r>
          </a:p>
          <a:p>
            <a:endParaRPr lang="en-US" dirty="0"/>
          </a:p>
          <a:p>
            <a:r>
              <a:rPr lang="en-US" dirty="0" smtClean="0"/>
              <a:t>Client and Server can get out of sync</a:t>
            </a:r>
          </a:p>
          <a:p>
            <a:endParaRPr lang="en-US" dirty="0"/>
          </a:p>
          <a:p>
            <a:r>
              <a:rPr lang="en-US" dirty="0" smtClean="0"/>
              <a:t>Likely leads to maintaining multiple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9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different REST API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r>
              <a:rPr lang="en-US" dirty="0" smtClean="0"/>
              <a:t>As clients update, they get the new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r>
              <a:rPr lang="en-US" dirty="0" smtClean="0"/>
              <a:t>Double (or more!) maintenance</a:t>
            </a:r>
          </a:p>
          <a:p>
            <a:pPr lvl="1"/>
            <a:r>
              <a:rPr lang="en-US" dirty="0" smtClean="0"/>
              <a:t>Might be ok for short-term situations (days/weeks)</a:t>
            </a:r>
          </a:p>
          <a:p>
            <a:pPr lvl="2"/>
            <a:r>
              <a:rPr lang="en-US" dirty="0" smtClean="0"/>
              <a:t>Long-term nightmare</a:t>
            </a:r>
          </a:p>
          <a:p>
            <a:pPr lvl="1"/>
            <a:endParaRPr lang="en-US" dirty="0"/>
          </a:p>
          <a:p>
            <a:r>
              <a:rPr lang="en-US" dirty="0" smtClean="0"/>
              <a:t>Make Smart Service</a:t>
            </a:r>
          </a:p>
          <a:p>
            <a:pPr lvl="1"/>
            <a:r>
              <a:rPr lang="en-US" dirty="0" smtClean="0"/>
              <a:t>Parse doc and determine version</a:t>
            </a:r>
          </a:p>
          <a:p>
            <a:pPr lvl="1"/>
            <a:r>
              <a:rPr lang="en-US" dirty="0" smtClean="0"/>
              <a:t>More work, but not multiple maintenance</a:t>
            </a:r>
          </a:p>
          <a:p>
            <a:pPr lvl="1"/>
            <a:r>
              <a:rPr lang="en-US" dirty="0" smtClean="0"/>
              <a:t>Can be used for months or years</a:t>
            </a:r>
          </a:p>
        </p:txBody>
      </p:sp>
    </p:spTree>
    <p:extLst>
      <p:ext uri="{BB962C8B-B14F-4D97-AF65-F5344CB8AC3E}">
        <p14:creationId xmlns:p14="http://schemas.microsoft.com/office/powerpoint/2010/main" val="2255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right answer?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16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82875"/>
            <a:ext cx="7772400" cy="1362075"/>
          </a:xfrm>
        </p:spPr>
        <p:txBody>
          <a:bodyPr/>
          <a:lstStyle/>
          <a:p>
            <a:pPr algn="ctr"/>
            <a:r>
              <a:rPr lang="en-US" sz="9600" dirty="0" smtClean="0"/>
              <a:t>42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22928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is hard!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" y="6086474"/>
            <a:ext cx="8934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Source: </a:t>
            </a:r>
            <a:r>
              <a:rPr lang="en-US" sz="800" dirty="0">
                <a:hlinkClick r:id="rId3"/>
              </a:rPr>
              <a:t>http://blu.stb.s-msn.com/i/FE/A31AA556A3AD65F85FBA513BD4AA5.gif</a:t>
            </a:r>
            <a:endParaRPr lang="en-US" sz="800" dirty="0"/>
          </a:p>
        </p:txBody>
      </p:sp>
      <p:pic>
        <p:nvPicPr>
          <p:cNvPr id="1026" name="Picture 2" descr="http://blu.stb.s-msn.com/i/FE/A31AA556A3AD65F85FBA513BD4AA5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750344"/>
            <a:ext cx="30480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66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Layered Architecture</a:t>
            </a:r>
          </a:p>
          <a:p>
            <a:r>
              <a:rPr lang="en-US" dirty="0" smtClean="0"/>
              <a:t>Spread layers across tiers</a:t>
            </a:r>
          </a:p>
          <a:p>
            <a:r>
              <a:rPr lang="en-US" dirty="0" smtClean="0"/>
              <a:t>Be prepared for logic duplication</a:t>
            </a:r>
          </a:p>
          <a:p>
            <a:r>
              <a:rPr lang="en-US" dirty="0" smtClean="0"/>
              <a:t>Remember to KISS</a:t>
            </a:r>
          </a:p>
          <a:p>
            <a:pPr lvl="1"/>
            <a:r>
              <a:rPr lang="en-US" dirty="0" smtClean="0"/>
              <a:t>Keep It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3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4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Platforms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68874"/>
              </p:ext>
            </p:extLst>
          </p:nvPr>
        </p:nvGraphicFramePr>
        <p:xfrm>
          <a:off x="900113" y="1484313"/>
          <a:ext cx="73691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82" y="4040590"/>
            <a:ext cx="507169" cy="50716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060578" y="4577763"/>
            <a:ext cx="582699" cy="509245"/>
            <a:chOff x="9604388" y="4349919"/>
            <a:chExt cx="1080338" cy="931326"/>
          </a:xfrm>
        </p:grpSpPr>
        <p:sp>
          <p:nvSpPr>
            <p:cNvPr id="6" name="Hexagon 5"/>
            <p:cNvSpPr/>
            <p:nvPr/>
          </p:nvSpPr>
          <p:spPr>
            <a:xfrm>
              <a:off x="9604388" y="4349919"/>
              <a:ext cx="1080338" cy="931326"/>
            </a:xfrm>
            <a:prstGeom prst="hexagon">
              <a:avLst/>
            </a:prstGeom>
            <a:solidFill>
              <a:srgbClr val="66006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4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9801658" y="4430351"/>
              <a:ext cx="685799" cy="68579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3849823" y="2648610"/>
            <a:ext cx="553163" cy="506667"/>
            <a:chOff x="10552655" y="3795352"/>
            <a:chExt cx="1080338" cy="931326"/>
          </a:xfrm>
        </p:grpSpPr>
        <p:sp>
          <p:nvSpPr>
            <p:cNvPr id="9" name="Hexagon 8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4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090114" y="2895607"/>
            <a:ext cx="553163" cy="506667"/>
            <a:chOff x="10552655" y="3795352"/>
            <a:chExt cx="1080338" cy="931326"/>
          </a:xfrm>
        </p:grpSpPr>
        <p:sp>
          <p:nvSpPr>
            <p:cNvPr id="13" name="Hexagon 12"/>
            <p:cNvSpPr/>
            <p:nvPr/>
          </p:nvSpPr>
          <p:spPr>
            <a:xfrm>
              <a:off x="10552655" y="3795352"/>
              <a:ext cx="1080338" cy="931326"/>
            </a:xfrm>
            <a:prstGeom prst="hexagon">
              <a:avLst/>
            </a:prstGeom>
            <a:solidFill>
              <a:srgbClr val="5B9BD5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4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lum bright="70000" contrast="-70000"/>
            </a:blip>
            <a:stretch>
              <a:fillRect/>
            </a:stretch>
          </p:blipFill>
          <p:spPr>
            <a:xfrm>
              <a:off x="10809616" y="3975260"/>
              <a:ext cx="548215" cy="54821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696395" y="4594128"/>
            <a:ext cx="553163" cy="497299"/>
            <a:chOff x="10550539" y="4872736"/>
            <a:chExt cx="1080338" cy="931326"/>
          </a:xfrm>
        </p:grpSpPr>
        <p:sp>
          <p:nvSpPr>
            <p:cNvPr id="16" name="Hexagon 15"/>
            <p:cNvSpPr/>
            <p:nvPr/>
          </p:nvSpPr>
          <p:spPr>
            <a:xfrm>
              <a:off x="10550539" y="4872736"/>
              <a:ext cx="1080338" cy="931326"/>
            </a:xfrm>
            <a:prstGeom prst="hexagon">
              <a:avLst/>
            </a:prstGeom>
            <a:solidFill>
              <a:srgbClr val="70AD47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5400" dirty="0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>
              <a:lum bright="70000" contrast="-70000"/>
            </a:blip>
            <a:stretch>
              <a:fillRect/>
            </a:stretch>
          </p:blipFill>
          <p:spPr>
            <a:xfrm>
              <a:off x="10756698" y="4980678"/>
              <a:ext cx="685799" cy="685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3405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A6C4021-F50F-4356-9EE3-9DC45974C8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3A6C4021-F50F-4356-9EE3-9DC45974C8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34490A7-0D1F-4E82-A742-0EDA103BB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graphicEl>
                                              <a:dgm id="{934490A7-0D1F-4E82-A742-0EDA103BBB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Server Technologies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07886"/>
              </p:ext>
            </p:extLst>
          </p:nvPr>
        </p:nvGraphicFramePr>
        <p:xfrm>
          <a:off x="900113" y="1484313"/>
          <a:ext cx="73691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7212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8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Development Goals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866905"/>
              </p:ext>
            </p:extLst>
          </p:nvPr>
        </p:nvGraphicFramePr>
        <p:xfrm>
          <a:off x="900113" y="1484313"/>
          <a:ext cx="7369175" cy="477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7462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02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7334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F20994-929F-4C5E-85FF-A42227AF4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9F20994-929F-4C5E-85FF-A42227AF41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C05ED0-C23F-493B-A496-3EA9D77F6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0EC05ED0-C23F-493B-A496-3EA9D77F6A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18F0D1-1053-4C83-86B9-2A064833C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6918F0D1-1053-4C83-86B9-2A064833C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11435E-391F-4689-B6A5-CC09241989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9511435E-391F-4689-B6A5-CC09241989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4BBC35-8744-4210-8855-40C097DC57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444BBC35-8744-4210-8855-40C097DC57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303773-5410-4950-B546-A02BD833D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DC303773-5410-4950-B546-A02BD833D2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43EB39-58C0-4AC6-BF87-C660087426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1F43EB39-58C0-4AC6-BF87-C660087426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62264C-1675-411B-A064-9D69FBEC4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E362264C-1675-411B-A064-9D69FBEC4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76F6BB-7C61-43B0-A829-19C0258E8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676F6BB-7C61-43B0-A829-19C0258E8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D392F0-E2A8-426D-92AE-125044733D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BBD392F0-E2A8-426D-92AE-125044733D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C94B6A-DDF6-4D16-865D-E5D7F84998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9DC94B6A-DDF6-4D16-865D-E5D7F84998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8E1345-A745-4F9B-B2FA-249E0B8140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618E1345-A745-4F9B-B2FA-249E0B8140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E703CE-D24B-4D72-8CB0-06D8BF708B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graphicEl>
                                              <a:dgm id="{6BE703CE-D24B-4D72-8CB0-06D8BF708B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9015E3-6859-4909-BB63-ACD1EC23D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EE9015E3-6859-4909-BB63-ACD1EC23D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B7A741-4A68-431F-B368-4D9A95536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AAB7A741-4A68-431F-B368-4D9A95536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E740C0-3682-4939-A8F2-2020CFDE6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4BE740C0-3682-4939-A8F2-2020CFDE6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Modern Apps Live! Orlando 201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ern Apps Live! Orlando 201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8204</TotalTime>
  <Words>1724</Words>
  <Application>Microsoft Office PowerPoint</Application>
  <PresentationFormat>On-screen Show (4:3)</PresentationFormat>
  <Paragraphs>413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 Black</vt:lpstr>
      <vt:lpstr>Calibri</vt:lpstr>
      <vt:lpstr>Franklin Gothic Medium</vt:lpstr>
      <vt:lpstr>Lucida Console</vt:lpstr>
      <vt:lpstr>Times</vt:lpstr>
      <vt:lpstr>Times New Roman</vt:lpstr>
      <vt:lpstr>Modern Apps Live! Orlando 2013</vt:lpstr>
      <vt:lpstr>1_Modern Apps Live! Orlando 2013</vt:lpstr>
      <vt:lpstr>PowerPoint Presentation</vt:lpstr>
      <vt:lpstr>MyVote Architecture </vt:lpstr>
      <vt:lpstr>MyVote App Architecture</vt:lpstr>
      <vt:lpstr>MyVote Client Platforms</vt:lpstr>
      <vt:lpstr>MyVote Server Technologies</vt:lpstr>
      <vt:lpstr>Putting it together</vt:lpstr>
      <vt:lpstr>MyVote Development Goals</vt:lpstr>
      <vt:lpstr>The foundation</vt:lpstr>
      <vt:lpstr>Layered Architecture</vt:lpstr>
      <vt:lpstr>Logical Layers</vt:lpstr>
      <vt:lpstr>Anatomy of a Modern App</vt:lpstr>
      <vt:lpstr>N-Layer</vt:lpstr>
      <vt:lpstr>Multiple Data Sources</vt:lpstr>
      <vt:lpstr>Multiple Presentations</vt:lpstr>
      <vt:lpstr>Physical Tiers</vt:lpstr>
      <vt:lpstr>N-Layer App Architecture</vt:lpstr>
      <vt:lpstr>2-Tier App Architecture</vt:lpstr>
      <vt:lpstr>3-Tier App Architecture (client logic)</vt:lpstr>
      <vt:lpstr>3-Tier App Architecture (server logic)</vt:lpstr>
      <vt:lpstr>3-Tier App Architecture (shared logic)</vt:lpstr>
      <vt:lpstr>Edge App Architecture</vt:lpstr>
      <vt:lpstr>Service Architecture</vt:lpstr>
      <vt:lpstr>Disconnected Edge App Architecture</vt:lpstr>
      <vt:lpstr>Windows, iOS, Android Apps</vt:lpstr>
      <vt:lpstr>HTML 5 App</vt:lpstr>
      <vt:lpstr>what does it all mean?</vt:lpstr>
      <vt:lpstr>The Multi-Platform Conundrum</vt:lpstr>
      <vt:lpstr>Combat Code Duplication</vt:lpstr>
      <vt:lpstr>Can you afford multiple dev teams?</vt:lpstr>
      <vt:lpstr>What about versioning?</vt:lpstr>
      <vt:lpstr>Versioning</vt:lpstr>
      <vt:lpstr>Versioning Options</vt:lpstr>
      <vt:lpstr>What’s the right answer?</vt:lpstr>
      <vt:lpstr>42</vt:lpstr>
      <vt:lpstr>Architecture is hard!</vt:lpstr>
      <vt:lpstr>Parting Thoughts</vt:lpstr>
      <vt:lpstr>Questions?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Rockford Lhotka</cp:lastModifiedBy>
  <cp:revision>473</cp:revision>
  <dcterms:created xsi:type="dcterms:W3CDTF">2004-06-15T18:50:25Z</dcterms:created>
  <dcterms:modified xsi:type="dcterms:W3CDTF">2014-10-13T19:49:39Z</dcterms:modified>
</cp:coreProperties>
</file>