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 autoAdjust="0"/>
  </p:normalViewPr>
  <p:slideViewPr>
    <p:cSldViewPr>
      <p:cViewPr>
        <p:scale>
          <a:sx n="80" d="100"/>
          <a:sy n="80" d="100"/>
        </p:scale>
        <p:origin x="-760" y="-7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Las Vegas 2015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2/25/15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2/25/15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2/25/15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2/25/15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2/25/15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2/25/15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2/25/15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2/25/15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2/25/15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28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2/25/15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807944"/>
            <a:ext cx="7343775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sz="4000" b="1" dirty="0" smtClean="0">
                <a:solidFill>
                  <a:srgbClr val="FFFF00"/>
                </a:solidFill>
              </a:rPr>
              <a:t>Session Title That is Really Long and Covers Two Lines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831881"/>
            <a:ext cx="39878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Speaker Name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Arial" charset="0"/>
                <a:cs typeface="+mn-cs"/>
              </a:rPr>
              <a:t>Job Title</a:t>
            </a: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47311" y="3982819"/>
            <a:ext cx="23632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latin typeface="Arial" charset="0"/>
              </a:rPr>
              <a:t>Level: </a:t>
            </a:r>
            <a:r>
              <a:rPr lang="en-US" sz="2000" dirty="0">
                <a:solidFill>
                  <a:srgbClr val="FFFF00"/>
                </a:solidFill>
                <a:latin typeface="Arial" charset="0"/>
              </a:rPr>
              <a:t>Intermediate</a:t>
            </a:r>
          </a:p>
          <a:p>
            <a:pPr algn="r"/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Click Here for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Bullet 1 for the slide</a:t>
            </a:r>
          </a:p>
          <a:p>
            <a:pPr lvl="1">
              <a:buFont typeface="Times" pitchFamily="28" charset="0"/>
              <a:buChar char="•"/>
            </a:pPr>
            <a:r>
              <a:rPr lang="en-US" dirty="0"/>
              <a:t>Sub-bullet</a:t>
            </a:r>
          </a:p>
          <a:p>
            <a:pPr lvl="1">
              <a:buFont typeface="Times" pitchFamily="28" charset="0"/>
              <a:buChar char="•"/>
            </a:pPr>
            <a:r>
              <a:rPr lang="en-US" dirty="0"/>
              <a:t>Sub bullet</a:t>
            </a:r>
          </a:p>
          <a:p>
            <a:r>
              <a:rPr lang="en-US" dirty="0"/>
              <a:t>Bullet 2 for the slide</a:t>
            </a:r>
          </a:p>
          <a:p>
            <a:pPr lvl="1">
              <a:buFont typeface="Times" pitchFamily="28" charset="0"/>
              <a:buChar char="•"/>
            </a:pPr>
            <a:r>
              <a:rPr lang="en-US" dirty="0"/>
              <a:t>Just to see how the copy looks if it goes deep enough to reach the bottom.</a:t>
            </a:r>
          </a:p>
          <a:p>
            <a:pPr lvl="2">
              <a:buFont typeface="Times" pitchFamily="28" charset="0"/>
              <a:buNone/>
            </a:pPr>
            <a:r>
              <a:rPr lang="en-US" dirty="0"/>
              <a:t>	You never know how much copy will be on a slide</a:t>
            </a:r>
          </a:p>
          <a:p>
            <a:r>
              <a:rPr lang="en-US" dirty="0"/>
              <a:t>Bullet 3 for the slides</a:t>
            </a:r>
          </a:p>
          <a:p>
            <a:pPr lvl="1">
              <a:buFont typeface="Times" pitchFamily="28" charset="0"/>
              <a:buChar char="•"/>
            </a:pPr>
            <a:r>
              <a:rPr lang="en-US" dirty="0"/>
              <a:t>This is a critical point that needs to be communicated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0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2883</TotalTime>
  <Words>54</Words>
  <Application>Microsoft Macintosh PowerPoint</Application>
  <PresentationFormat>On-screen Show (16:9)</PresentationFormat>
  <Paragraphs>14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Visual Studio Live! Redmond 2014</vt:lpstr>
      <vt:lpstr>PowerPoint Presentation</vt:lpstr>
      <vt:lpstr>Click Here for Title</vt:lpstr>
    </vt:vector>
  </TitlesOfParts>
  <Company>1105 Media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Anthony Handley</cp:lastModifiedBy>
  <cp:revision>114</cp:revision>
  <dcterms:created xsi:type="dcterms:W3CDTF">2012-12-07T00:48:42Z</dcterms:created>
  <dcterms:modified xsi:type="dcterms:W3CDTF">2015-02-25T20:45:01Z</dcterms:modified>
</cp:coreProperties>
</file>