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6" r:id="rId7"/>
    <p:sldId id="278" r:id="rId8"/>
    <p:sldId id="271" r:id="rId9"/>
    <p:sldId id="273" r:id="rId10"/>
    <p:sldId id="275" r:id="rId11"/>
    <p:sldId id="276" r:id="rId12"/>
    <p:sldId id="277" r:id="rId13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alibri Light" panose="020F0302020204030204" pitchFamily="34" charset="0"/>
      <p:regular r:id="rId18"/>
      <p:italic r:id="rId19"/>
    </p:embeddedFont>
    <p:embeddedFont>
      <p:font typeface="Century" panose="02040604050505020304" pitchFamily="18" charset="0"/>
      <p:regular r:id="rId20"/>
    </p:embeddedFont>
    <p:embeddedFont>
      <p:font typeface="Century Gothic" panose="020B0502020202020204" pitchFamily="34" charset="0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A1A0"/>
    <a:srgbClr val="0D5C63"/>
    <a:srgbClr val="78CDD7"/>
    <a:srgbClr val="FFFFFA"/>
    <a:srgbClr val="247B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404" y="3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1B162-61F6-44BF-930F-973E914A7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A83C51-B6A4-45BE-8D31-3A9DC96539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CAC8C-FC7C-43DF-ABF9-902FFBC81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51EF-87B1-4429-AC21-63BD090FF2E2}" type="datetimeFigureOut">
              <a:rPr lang="en-PH" smtClean="0"/>
              <a:t>28/11/2022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4EB2E-75FF-4EB5-9AD0-3689755E3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935DC-5390-4045-95FD-3CD97ACC0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EA00-AD7B-441B-84D1-65D39CD6D08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6246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18C66-3174-4885-9269-E9C5484D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5F14ED-39D5-4EFF-802D-105F0B2F59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EF49D-562F-4D17-A6B6-6FDC745E3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51EF-87B1-4429-AC21-63BD090FF2E2}" type="datetimeFigureOut">
              <a:rPr lang="en-PH" smtClean="0"/>
              <a:t>28/11/2022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B1089-841F-4D62-B39A-A4BA5D294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B3950-F9DA-4111-BEFB-BE1EC9DE8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EA00-AD7B-441B-84D1-65D39CD6D08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19001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D93D85-F3FD-4695-A968-1C3FD333DF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3398C5-5E79-4D53-A62F-36C08CFBE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FA50D-3618-458A-8827-44F9531CC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51EF-87B1-4429-AC21-63BD090FF2E2}" type="datetimeFigureOut">
              <a:rPr lang="en-PH" smtClean="0"/>
              <a:t>28/11/2022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C8979-9E2B-4A1E-8360-E40E87E4C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02C3C-1F13-4B1E-9EC2-DD2809BC0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EA00-AD7B-441B-84D1-65D39CD6D08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26905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74B27-A702-4923-A909-A0E180322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EDCF9-8DC8-4666-908D-FBC9485A5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D1D50-D84C-49FA-AD72-98B7F147B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51EF-87B1-4429-AC21-63BD090FF2E2}" type="datetimeFigureOut">
              <a:rPr lang="en-PH" smtClean="0"/>
              <a:t>28/11/2022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016E2-3D4F-4BFC-BCCC-AAEED3232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FF1EC-815C-4016-8C98-D969F3525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EA00-AD7B-441B-84D1-65D39CD6D08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7201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090C8-1709-4661-8710-E1F66C182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6EAED-A48C-4866-B604-66887445F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9F14C-68CA-420C-ACE8-662886ECE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51EF-87B1-4429-AC21-63BD090FF2E2}" type="datetimeFigureOut">
              <a:rPr lang="en-PH" smtClean="0"/>
              <a:t>28/11/2022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B50CB-720E-45FC-BAF3-CB504027D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EEEDF-5281-434B-8F23-5F9057104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EA00-AD7B-441B-84D1-65D39CD6D08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21649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5E7FD-FA3B-4AA3-B896-6BA300C33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4310A-883C-4692-AE53-9015B4DB3E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EDCCE4-A355-4EF1-8503-B74B65AFF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F981D8-8CEF-4E83-A05D-97CC3C0E6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51EF-87B1-4429-AC21-63BD090FF2E2}" type="datetimeFigureOut">
              <a:rPr lang="en-PH" smtClean="0"/>
              <a:t>28/11/2022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982E0-6775-48A0-8C67-CFF839BAB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8413D-20AC-4199-9A15-403E46EEC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EA00-AD7B-441B-84D1-65D39CD6D08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38592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3463D-F236-44FA-917F-76EC41765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80D4B-5008-46A1-9B56-2C1B5E100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28582-7423-448D-B2AC-D908E2FF8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7E6F4C-0F23-4762-A240-0765E74180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D3F6E5-7AFC-47E5-97F3-B7BE47D2A7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5F9DB7-CEC0-4DC6-84C6-3324FE9A0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51EF-87B1-4429-AC21-63BD090FF2E2}" type="datetimeFigureOut">
              <a:rPr lang="en-PH" smtClean="0"/>
              <a:t>28/11/2022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59ED14-058E-401F-BAA3-2D345A6E9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7AD0CF-AA7E-4D72-BCA3-B422DE4B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EA00-AD7B-441B-84D1-65D39CD6D08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7318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67E3-82ED-47EB-B047-269C957B3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CA6E73-C73E-4252-97A7-13F2DFE1D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51EF-87B1-4429-AC21-63BD090FF2E2}" type="datetimeFigureOut">
              <a:rPr lang="en-PH" smtClean="0"/>
              <a:t>28/11/2022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57203-C678-4B7A-91EE-E2B8B10A3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BE9112-6E85-4560-BB63-F3DB15B93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EA00-AD7B-441B-84D1-65D39CD6D08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25464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1E230E-A8EA-4588-B760-C73A60FB8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51EF-87B1-4429-AC21-63BD090FF2E2}" type="datetimeFigureOut">
              <a:rPr lang="en-PH" smtClean="0"/>
              <a:t>28/11/2022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A47C22-819D-4C38-849D-27FDA4FA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D4A27-C2D8-4F6E-8DC1-3D25DE558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EA00-AD7B-441B-84D1-65D39CD6D08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8483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55E07-A304-4976-A64F-E182FC58F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7FD71-93EB-4512-9695-763AEF0C1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45D6F3-34D6-413D-8400-94E1770DF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A50F8-189D-4B10-96BF-07F99D674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51EF-87B1-4429-AC21-63BD090FF2E2}" type="datetimeFigureOut">
              <a:rPr lang="en-PH" smtClean="0"/>
              <a:t>28/11/2022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6A2DA-8071-4422-B369-C8F6E7260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EC58F-1101-4974-A2FF-8C204899A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EA00-AD7B-441B-84D1-65D39CD6D08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83626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B7724-F75A-47A4-BAE6-4DDE974B7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499421-973B-427C-AF25-1DBF36E22F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61909D-585B-469A-9CC4-27E0D2D2C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BFD398-7E05-4D90-9085-E6CB58494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51EF-87B1-4429-AC21-63BD090FF2E2}" type="datetimeFigureOut">
              <a:rPr lang="en-PH" smtClean="0"/>
              <a:t>28/11/2022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83E6DA-53C1-4BA4-80D7-3CFFC2A70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12886-D0A4-472C-BEEF-7F9CF3E46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EA00-AD7B-441B-84D1-65D39CD6D08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06394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D8A8F6-A791-46C4-9D7C-2F21619D6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FEAD2-CB93-4081-8C8C-243A4A6D9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911E9-A75C-40FF-A95F-D2C9363E0C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551EF-87B1-4429-AC21-63BD090FF2E2}" type="datetimeFigureOut">
              <a:rPr lang="en-PH" smtClean="0"/>
              <a:t>28/11/2022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91D5F-3CDA-4385-B3A7-C02E76E0FD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CAAA4-D452-4E0B-915A-3088778E2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2EA00-AD7B-441B-84D1-65D39CD6D08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94144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CD7901D-AB07-4522-9CB2-797C560A2DD1}"/>
              </a:ext>
            </a:extLst>
          </p:cNvPr>
          <p:cNvSpPr txBox="1"/>
          <p:nvPr/>
        </p:nvSpPr>
        <p:spPr>
          <a:xfrm>
            <a:off x="1122216" y="1829188"/>
            <a:ext cx="75280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PH" sz="3200" b="1" dirty="0">
                <a:effectLst/>
                <a:latin typeface="Century" panose="02040604050505020304" pitchFamily="18" charset="0"/>
                <a:ea typeface="Arial" panose="020B0604020202020204" pitchFamily="34" charset="0"/>
              </a:rPr>
              <a:t>SULIRANIN AT MGA SOLUSYON SA BARANGAY MALINTA TAONG 2022</a:t>
            </a:r>
            <a:endParaRPr lang="en-PH" sz="3200" dirty="0">
              <a:effectLst/>
              <a:latin typeface="Century" panose="02040604050505020304" pitchFamily="18" charset="0"/>
              <a:ea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5EEC72-E420-478A-9363-363A575C4694}"/>
              </a:ext>
            </a:extLst>
          </p:cNvPr>
          <p:cNvSpPr/>
          <p:nvPr/>
        </p:nvSpPr>
        <p:spPr>
          <a:xfrm>
            <a:off x="1122217" y="3011979"/>
            <a:ext cx="9254836" cy="304800"/>
          </a:xfrm>
          <a:prstGeom prst="rect">
            <a:avLst/>
          </a:prstGeom>
          <a:solidFill>
            <a:srgbClr val="247B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latin typeface="Century" panose="020406040505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0A7703-1102-4685-B348-BB3A3DD7F6F3}"/>
              </a:ext>
            </a:extLst>
          </p:cNvPr>
          <p:cNvSpPr txBox="1"/>
          <p:nvPr/>
        </p:nvSpPr>
        <p:spPr>
          <a:xfrm>
            <a:off x="1122216" y="3422352"/>
            <a:ext cx="3120600" cy="2780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PH" sz="1600" dirty="0">
                <a:effectLst/>
                <a:latin typeface="Century Gothic" panose="020B0502020202020204" pitchFamily="34" charset="0"/>
                <a:ea typeface="Arial" panose="020B0604020202020204" pitchFamily="34" charset="0"/>
              </a:rPr>
              <a:t>Mercado, Mark Lawrence A.</a:t>
            </a:r>
            <a:endParaRPr lang="en-PH" sz="1600" dirty="0">
              <a:effectLst/>
              <a:latin typeface="Century Gothic" panose="020B0502020202020204" pitchFamily="34" charset="0"/>
              <a:ea typeface="Calibri" panose="020F0502020204030204" pitchFamily="34" charset="0"/>
            </a:endParaRPr>
          </a:p>
          <a:p>
            <a:pPr algn="just">
              <a:spcAft>
                <a:spcPts val="800"/>
              </a:spcAft>
            </a:pPr>
            <a:r>
              <a:rPr lang="en-PH" sz="1600" dirty="0" err="1">
                <a:effectLst/>
                <a:latin typeface="Century Gothic" panose="020B0502020202020204" pitchFamily="34" charset="0"/>
                <a:ea typeface="Arial" panose="020B0604020202020204" pitchFamily="34" charset="0"/>
              </a:rPr>
              <a:t>Castlone</a:t>
            </a:r>
            <a:r>
              <a:rPr lang="en-PH" sz="1600" dirty="0">
                <a:effectLst/>
                <a:latin typeface="Century Gothic" panose="020B0502020202020204" pitchFamily="34" charset="0"/>
                <a:ea typeface="Arial" panose="020B0604020202020204" pitchFamily="34" charset="0"/>
              </a:rPr>
              <a:t>, </a:t>
            </a:r>
            <a:r>
              <a:rPr lang="en-PH" sz="1600" dirty="0" err="1">
                <a:effectLst/>
                <a:latin typeface="Century Gothic" panose="020B0502020202020204" pitchFamily="34" charset="0"/>
                <a:ea typeface="Arial" panose="020B0604020202020204" pitchFamily="34" charset="0"/>
              </a:rPr>
              <a:t>Mhark</a:t>
            </a:r>
            <a:r>
              <a:rPr lang="en-PH" sz="1600" dirty="0">
                <a:effectLst/>
                <a:latin typeface="Century Gothic" panose="020B0502020202020204" pitchFamily="34" charset="0"/>
                <a:ea typeface="Arial" panose="020B0604020202020204" pitchFamily="34" charset="0"/>
              </a:rPr>
              <a:t> Angel C.</a:t>
            </a:r>
            <a:endParaRPr lang="en-PH" sz="1600" dirty="0">
              <a:effectLst/>
              <a:latin typeface="Century Gothic" panose="020B0502020202020204" pitchFamily="34" charset="0"/>
              <a:ea typeface="Calibri" panose="020F0502020204030204" pitchFamily="34" charset="0"/>
            </a:endParaRPr>
          </a:p>
          <a:p>
            <a:pPr algn="just">
              <a:spcAft>
                <a:spcPts val="800"/>
              </a:spcAft>
            </a:pPr>
            <a:r>
              <a:rPr lang="en-PH" sz="1600" dirty="0">
                <a:effectLst/>
                <a:latin typeface="Century Gothic" panose="020B0502020202020204" pitchFamily="34" charset="0"/>
                <a:ea typeface="Arial" panose="020B0604020202020204" pitchFamily="34" charset="0"/>
              </a:rPr>
              <a:t>Suwan, Sofia Michaela G.</a:t>
            </a:r>
            <a:endParaRPr lang="en-PH" sz="1600" dirty="0">
              <a:effectLst/>
              <a:latin typeface="Century Gothic" panose="020B0502020202020204" pitchFamily="34" charset="0"/>
              <a:ea typeface="Calibri" panose="020F0502020204030204" pitchFamily="34" charset="0"/>
            </a:endParaRPr>
          </a:p>
          <a:p>
            <a:pPr algn="just">
              <a:spcAft>
                <a:spcPts val="800"/>
              </a:spcAft>
            </a:pPr>
            <a:r>
              <a:rPr lang="en-PH" sz="1600" dirty="0" err="1">
                <a:effectLst/>
                <a:latin typeface="Century Gothic" panose="020B0502020202020204" pitchFamily="34" charset="0"/>
                <a:ea typeface="Arial" panose="020B0604020202020204" pitchFamily="34" charset="0"/>
              </a:rPr>
              <a:t>Samadan</a:t>
            </a:r>
            <a:r>
              <a:rPr lang="en-PH" sz="1600" dirty="0">
                <a:effectLst/>
                <a:latin typeface="Century Gothic" panose="020B0502020202020204" pitchFamily="34" charset="0"/>
                <a:ea typeface="Arial" panose="020B0604020202020204" pitchFamily="34" charset="0"/>
              </a:rPr>
              <a:t>, </a:t>
            </a:r>
            <a:r>
              <a:rPr lang="en-PH" sz="1600" dirty="0" err="1">
                <a:effectLst/>
                <a:latin typeface="Century Gothic" panose="020B0502020202020204" pitchFamily="34" charset="0"/>
                <a:ea typeface="Arial" panose="020B0604020202020204" pitchFamily="34" charset="0"/>
              </a:rPr>
              <a:t>Renn</a:t>
            </a:r>
            <a:r>
              <a:rPr lang="en-PH" sz="1600" dirty="0">
                <a:effectLst/>
                <a:latin typeface="Century Gothic" panose="020B0502020202020204" pitchFamily="34" charset="0"/>
                <a:ea typeface="Arial" panose="020B0604020202020204" pitchFamily="34" charset="0"/>
              </a:rPr>
              <a:t> Cedrick</a:t>
            </a:r>
            <a:endParaRPr lang="en-PH" sz="1600" dirty="0">
              <a:effectLst/>
              <a:latin typeface="Century Gothic" panose="020B0502020202020204" pitchFamily="34" charset="0"/>
              <a:ea typeface="Calibri" panose="020F0502020204030204" pitchFamily="34" charset="0"/>
            </a:endParaRPr>
          </a:p>
          <a:p>
            <a:pPr algn="just">
              <a:spcAft>
                <a:spcPts val="800"/>
              </a:spcAft>
            </a:pPr>
            <a:r>
              <a:rPr lang="en-PH" sz="1600" dirty="0">
                <a:effectLst/>
                <a:latin typeface="Century Gothic" panose="020B0502020202020204" pitchFamily="34" charset="0"/>
                <a:ea typeface="Arial" panose="020B0604020202020204" pitchFamily="34" charset="0"/>
              </a:rPr>
              <a:t>Sarmiento, Ian Carl C.</a:t>
            </a:r>
            <a:endParaRPr lang="en-PH" sz="1600" dirty="0">
              <a:effectLst/>
              <a:latin typeface="Century Gothic" panose="020B0502020202020204" pitchFamily="34" charset="0"/>
              <a:ea typeface="Calibri" panose="020F0502020204030204" pitchFamily="34" charset="0"/>
            </a:endParaRPr>
          </a:p>
          <a:p>
            <a:pPr algn="just">
              <a:spcAft>
                <a:spcPts val="800"/>
              </a:spcAft>
            </a:pPr>
            <a:r>
              <a:rPr lang="en-PH" sz="1600" dirty="0" err="1">
                <a:effectLst/>
                <a:latin typeface="Century Gothic" panose="020B0502020202020204" pitchFamily="34" charset="0"/>
                <a:ea typeface="Arial" panose="020B0604020202020204" pitchFamily="34" charset="0"/>
              </a:rPr>
              <a:t>Butad</a:t>
            </a:r>
            <a:r>
              <a:rPr lang="en-PH" sz="1600" dirty="0">
                <a:effectLst/>
                <a:latin typeface="Century Gothic" panose="020B0502020202020204" pitchFamily="34" charset="0"/>
                <a:ea typeface="Arial" panose="020B0604020202020204" pitchFamily="34" charset="0"/>
              </a:rPr>
              <a:t>, </a:t>
            </a:r>
            <a:r>
              <a:rPr lang="en-PH" sz="1600" dirty="0" err="1">
                <a:effectLst/>
                <a:latin typeface="Century Gothic" panose="020B0502020202020204" pitchFamily="34" charset="0"/>
                <a:ea typeface="Arial" panose="020B0604020202020204" pitchFamily="34" charset="0"/>
              </a:rPr>
              <a:t>Alizza</a:t>
            </a:r>
            <a:r>
              <a:rPr lang="en-PH" sz="1600" dirty="0">
                <a:effectLst/>
                <a:latin typeface="Century Gothic" panose="020B0502020202020204" pitchFamily="34" charset="0"/>
                <a:ea typeface="Arial" panose="020B0604020202020204" pitchFamily="34" charset="0"/>
              </a:rPr>
              <a:t> Mae S.</a:t>
            </a:r>
            <a:endParaRPr lang="en-PH" sz="1600" dirty="0">
              <a:effectLst/>
              <a:latin typeface="Century Gothic" panose="020B0502020202020204" pitchFamily="34" charset="0"/>
              <a:ea typeface="Calibri" panose="020F0502020204030204" pitchFamily="34" charset="0"/>
            </a:endParaRPr>
          </a:p>
          <a:p>
            <a:pPr algn="just">
              <a:spcAft>
                <a:spcPts val="800"/>
              </a:spcAft>
            </a:pPr>
            <a:r>
              <a:rPr lang="en-PH" sz="1600" dirty="0" err="1">
                <a:effectLst/>
                <a:latin typeface="Century Gothic" panose="020B0502020202020204" pitchFamily="34" charset="0"/>
                <a:ea typeface="Arial" panose="020B0604020202020204" pitchFamily="34" charset="0"/>
              </a:rPr>
              <a:t>Gueverra</a:t>
            </a:r>
            <a:r>
              <a:rPr lang="en-PH" sz="1600" dirty="0">
                <a:effectLst/>
                <a:latin typeface="Century Gothic" panose="020B0502020202020204" pitchFamily="34" charset="0"/>
                <a:ea typeface="Arial" panose="020B0604020202020204" pitchFamily="34" charset="0"/>
              </a:rPr>
              <a:t>, </a:t>
            </a:r>
            <a:r>
              <a:rPr lang="en-PH" sz="1600" dirty="0" err="1">
                <a:effectLst/>
                <a:latin typeface="Century Gothic" panose="020B0502020202020204" pitchFamily="34" charset="0"/>
                <a:ea typeface="Arial" panose="020B0604020202020204" pitchFamily="34" charset="0"/>
              </a:rPr>
              <a:t>Jervin</a:t>
            </a:r>
            <a:r>
              <a:rPr lang="en-PH" sz="1600" dirty="0">
                <a:effectLst/>
                <a:latin typeface="Century Gothic" panose="020B0502020202020204" pitchFamily="34" charset="0"/>
                <a:ea typeface="Arial" panose="020B0604020202020204" pitchFamily="34" charset="0"/>
              </a:rPr>
              <a:t> B.</a:t>
            </a:r>
            <a:endParaRPr lang="en-PH" sz="1600" dirty="0">
              <a:effectLst/>
              <a:latin typeface="Century Gothic" panose="020B0502020202020204" pitchFamily="34" charset="0"/>
              <a:ea typeface="Calibri" panose="020F0502020204030204" pitchFamily="34" charset="0"/>
            </a:endParaRPr>
          </a:p>
          <a:p>
            <a:pPr algn="just">
              <a:spcAft>
                <a:spcPts val="800"/>
              </a:spcAft>
            </a:pPr>
            <a:r>
              <a:rPr lang="en-PH" sz="1600" dirty="0">
                <a:effectLst/>
                <a:latin typeface="Century Gothic" panose="020B0502020202020204" pitchFamily="34" charset="0"/>
                <a:ea typeface="Arial" panose="020B0604020202020204" pitchFamily="34" charset="0"/>
              </a:rPr>
              <a:t>Jacinto, Iverson T.</a:t>
            </a:r>
            <a:endParaRPr lang="en-PH" sz="2000" dirty="0">
              <a:effectLst/>
              <a:latin typeface="Century Gothic" panose="020B0502020202020204" pitchFamily="34" charset="0"/>
              <a:ea typeface="Calibri" panose="020F05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50179BD-569A-47F1-BBA3-6D4C89FEC51D}"/>
              </a:ext>
            </a:extLst>
          </p:cNvPr>
          <p:cNvGrpSpPr/>
          <p:nvPr/>
        </p:nvGrpSpPr>
        <p:grpSpPr>
          <a:xfrm>
            <a:off x="-6134100" y="446178"/>
            <a:ext cx="5728854" cy="1343891"/>
            <a:chOff x="6096000" y="369330"/>
            <a:chExt cx="5728854" cy="1343891"/>
          </a:xfrm>
        </p:grpSpPr>
        <p:sp>
          <p:nvSpPr>
            <p:cNvPr id="11" name="Arrow: Pentagon 10">
              <a:extLst>
                <a:ext uri="{FF2B5EF4-FFF2-40B4-BE49-F238E27FC236}">
                  <a16:creationId xmlns:a16="http://schemas.microsoft.com/office/drawing/2014/main" id="{5F683F0F-4FAF-402A-B387-588E0953F4CC}"/>
                </a:ext>
              </a:extLst>
            </p:cNvPr>
            <p:cNvSpPr/>
            <p:nvPr/>
          </p:nvSpPr>
          <p:spPr>
            <a:xfrm>
              <a:off x="6096000" y="369330"/>
              <a:ext cx="5728854" cy="1343891"/>
            </a:xfrm>
            <a:prstGeom prst="homePlate">
              <a:avLst>
                <a:gd name="adj" fmla="val 106369"/>
              </a:avLst>
            </a:prstGeom>
            <a:solidFill>
              <a:srgbClr val="247B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latin typeface="Century" panose="02040604050505020304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73A7EC5-2B84-47B2-BEFF-0E39B0BAA3CB}"/>
                </a:ext>
              </a:extLst>
            </p:cNvPr>
            <p:cNvSpPr txBox="1"/>
            <p:nvPr/>
          </p:nvSpPr>
          <p:spPr>
            <a:xfrm>
              <a:off x="6298380" y="625776"/>
              <a:ext cx="449995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>
                  <a:solidFill>
                    <a:srgbClr val="FFFFFA"/>
                  </a:solidFill>
                  <a:latin typeface="Century" panose="02040604050505020304" pitchFamily="18" charset="0"/>
                </a:rPr>
                <a:t>CHAPTER ONE</a:t>
              </a:r>
              <a:endParaRPr lang="en-PH" sz="4400" dirty="0">
                <a:solidFill>
                  <a:srgbClr val="FFFFFA"/>
                </a:solidFill>
                <a:latin typeface="Century" panose="020406040505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20859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8FC0F2A-8F2E-4127-9300-A787973B6343}"/>
              </a:ext>
            </a:extLst>
          </p:cNvPr>
          <p:cNvSpPr/>
          <p:nvPr/>
        </p:nvSpPr>
        <p:spPr>
          <a:xfrm>
            <a:off x="0" y="3351429"/>
            <a:ext cx="10074239" cy="228167"/>
          </a:xfrm>
          <a:prstGeom prst="rect">
            <a:avLst/>
          </a:prstGeom>
          <a:solidFill>
            <a:srgbClr val="247B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latin typeface="Century" panose="020406040505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8F5084-FF35-4613-ABCC-0022DCC8B34B}"/>
              </a:ext>
            </a:extLst>
          </p:cNvPr>
          <p:cNvSpPr txBox="1"/>
          <p:nvPr/>
        </p:nvSpPr>
        <p:spPr>
          <a:xfrm>
            <a:off x="725780" y="2535526"/>
            <a:ext cx="39672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latin typeface="Century" panose="02040604050505020304" pitchFamily="18" charset="0"/>
              </a:rPr>
              <a:t>KABANATA V</a:t>
            </a:r>
            <a:endParaRPr lang="en-PH" sz="4400" b="1" dirty="0">
              <a:latin typeface="Century" panose="020406040505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41A20A-1AF4-4689-BA50-4FDF333F8499}"/>
              </a:ext>
            </a:extLst>
          </p:cNvPr>
          <p:cNvSpPr txBox="1"/>
          <p:nvPr/>
        </p:nvSpPr>
        <p:spPr>
          <a:xfrm>
            <a:off x="1259325" y="3643016"/>
            <a:ext cx="2900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PH" sz="2800" b="1" dirty="0">
                <a:effectLst/>
                <a:latin typeface="Century" panose="02040604050505020304" pitchFamily="18" charset="0"/>
                <a:ea typeface="Arial" panose="020B0604020202020204" pitchFamily="34" charset="0"/>
              </a:rPr>
              <a:t>KONKLUSYON</a:t>
            </a:r>
            <a:endParaRPr lang="en-PH" sz="2800" b="1" dirty="0">
              <a:effectLst/>
              <a:latin typeface="Century" panose="02040604050505020304" pitchFamily="18" charset="0"/>
              <a:ea typeface="Calibri" panose="020F0502020204030204" pitchFamily="34" charset="0"/>
            </a:endParaRP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D57B57E3-ADB1-4B86-8496-F624E5AE7770}"/>
              </a:ext>
            </a:extLst>
          </p:cNvPr>
          <p:cNvSpPr/>
          <p:nvPr/>
        </p:nvSpPr>
        <p:spPr>
          <a:xfrm>
            <a:off x="381677" y="7579159"/>
            <a:ext cx="1516400" cy="751114"/>
          </a:xfrm>
          <a:prstGeom prst="homePlate">
            <a:avLst/>
          </a:prstGeom>
          <a:solidFill>
            <a:srgbClr val="78CD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latin typeface="Century" panose="02040604050505020304" pitchFamily="18" charset="0"/>
            </a:endParaRP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95FE46B8-F7EA-462B-8D20-10C03A1BF03E}"/>
              </a:ext>
            </a:extLst>
          </p:cNvPr>
          <p:cNvSpPr/>
          <p:nvPr/>
        </p:nvSpPr>
        <p:spPr>
          <a:xfrm>
            <a:off x="381677" y="10982264"/>
            <a:ext cx="1516400" cy="751114"/>
          </a:xfrm>
          <a:prstGeom prst="homePlate">
            <a:avLst/>
          </a:prstGeom>
          <a:solidFill>
            <a:srgbClr val="78CD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latin typeface="Century" panose="02040604050505020304" pitchFamily="18" charset="0"/>
            </a:endParaRP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B01FE9E7-56E7-4D3D-823E-C389E54F6223}"/>
              </a:ext>
            </a:extLst>
          </p:cNvPr>
          <p:cNvSpPr/>
          <p:nvPr/>
        </p:nvSpPr>
        <p:spPr>
          <a:xfrm>
            <a:off x="381677" y="14385369"/>
            <a:ext cx="1516400" cy="751114"/>
          </a:xfrm>
          <a:prstGeom prst="homePlate">
            <a:avLst/>
          </a:prstGeom>
          <a:solidFill>
            <a:srgbClr val="78CD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latin typeface="Century" panose="02040604050505020304" pitchFamily="18" charset="0"/>
            </a:endParaRP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42E99E6E-7AF3-4F14-AEE0-8C62330478CD}"/>
              </a:ext>
            </a:extLst>
          </p:cNvPr>
          <p:cNvSpPr/>
          <p:nvPr/>
        </p:nvSpPr>
        <p:spPr>
          <a:xfrm>
            <a:off x="381677" y="17788474"/>
            <a:ext cx="1516400" cy="751114"/>
          </a:xfrm>
          <a:prstGeom prst="homePlate">
            <a:avLst/>
          </a:prstGeom>
          <a:solidFill>
            <a:srgbClr val="78CD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2944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8FC0F2A-8F2E-4127-9300-A787973B6343}"/>
              </a:ext>
            </a:extLst>
          </p:cNvPr>
          <p:cNvSpPr/>
          <p:nvPr/>
        </p:nvSpPr>
        <p:spPr>
          <a:xfrm>
            <a:off x="0" y="1294028"/>
            <a:ext cx="10074239" cy="228167"/>
          </a:xfrm>
          <a:prstGeom prst="rect">
            <a:avLst/>
          </a:prstGeom>
          <a:solidFill>
            <a:srgbClr val="247B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latin typeface="Century" panose="020406040505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41A20A-1AF4-4689-BA50-4FDF333F8499}"/>
              </a:ext>
            </a:extLst>
          </p:cNvPr>
          <p:cNvSpPr txBox="1"/>
          <p:nvPr/>
        </p:nvSpPr>
        <p:spPr>
          <a:xfrm>
            <a:off x="401397" y="624302"/>
            <a:ext cx="3286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PH" sz="3200" b="1" dirty="0">
                <a:effectLst/>
                <a:latin typeface="Century" panose="02040604050505020304" pitchFamily="18" charset="0"/>
                <a:ea typeface="Arial" panose="020B0604020202020204" pitchFamily="34" charset="0"/>
              </a:rPr>
              <a:t>KONKLUSYON</a:t>
            </a:r>
            <a:endParaRPr lang="en-PH" sz="3200" dirty="0">
              <a:effectLst/>
              <a:latin typeface="Century" panose="02040604050505020304" pitchFamily="18" charset="0"/>
              <a:ea typeface="Calibri" panose="020F0502020204030204" pitchFamily="34" charset="0"/>
            </a:endParaRPr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AB046ED7-A80C-48AB-B82F-B8C477111AFB}"/>
              </a:ext>
            </a:extLst>
          </p:cNvPr>
          <p:cNvSpPr/>
          <p:nvPr/>
        </p:nvSpPr>
        <p:spPr>
          <a:xfrm>
            <a:off x="1021614" y="1940359"/>
            <a:ext cx="1516400" cy="751114"/>
          </a:xfrm>
          <a:prstGeom prst="homePlate">
            <a:avLst/>
          </a:prstGeom>
          <a:solidFill>
            <a:srgbClr val="78CD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latin typeface="Century" panose="02040604050505020304" pitchFamily="18" charset="0"/>
            </a:endParaRP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844C1671-89AF-47BD-B2FD-9FBA53E4826A}"/>
              </a:ext>
            </a:extLst>
          </p:cNvPr>
          <p:cNvSpPr/>
          <p:nvPr/>
        </p:nvSpPr>
        <p:spPr>
          <a:xfrm>
            <a:off x="1021614" y="3109637"/>
            <a:ext cx="1516400" cy="751114"/>
          </a:xfrm>
          <a:prstGeom prst="homePlate">
            <a:avLst/>
          </a:prstGeom>
          <a:solidFill>
            <a:srgbClr val="78CD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latin typeface="Century" panose="02040604050505020304" pitchFamily="18" charset="0"/>
            </a:endParaRP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8546EEDF-5A61-49D9-999D-4137A357689E}"/>
              </a:ext>
            </a:extLst>
          </p:cNvPr>
          <p:cNvSpPr/>
          <p:nvPr/>
        </p:nvSpPr>
        <p:spPr>
          <a:xfrm>
            <a:off x="1021614" y="4278915"/>
            <a:ext cx="1516400" cy="751114"/>
          </a:xfrm>
          <a:prstGeom prst="homePlate">
            <a:avLst/>
          </a:prstGeom>
          <a:solidFill>
            <a:srgbClr val="78CD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latin typeface="Century" panose="02040604050505020304" pitchFamily="18" charset="0"/>
            </a:endParaRP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DE9CAC3A-B533-4D4A-A930-44ABE643CFE9}"/>
              </a:ext>
            </a:extLst>
          </p:cNvPr>
          <p:cNvSpPr/>
          <p:nvPr/>
        </p:nvSpPr>
        <p:spPr>
          <a:xfrm>
            <a:off x="988957" y="5416365"/>
            <a:ext cx="1516400" cy="751114"/>
          </a:xfrm>
          <a:prstGeom prst="homePlate">
            <a:avLst/>
          </a:prstGeom>
          <a:solidFill>
            <a:srgbClr val="78CD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latin typeface="Century" panose="020406040505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59E62C-CF50-1340-2D11-A8F3ABAE7297}"/>
              </a:ext>
            </a:extLst>
          </p:cNvPr>
          <p:cNvSpPr txBox="1"/>
          <p:nvPr/>
        </p:nvSpPr>
        <p:spPr>
          <a:xfrm>
            <a:off x="3247002" y="2146639"/>
            <a:ext cx="5380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PH" sz="1600" dirty="0">
                <a:latin typeface="Century Gothic" panose="020B0502020202020204" pitchFamily="34" charset="0"/>
                <a:ea typeface="Calibri" panose="020F0502020204030204" pitchFamily="34" charset="0"/>
              </a:rPr>
              <a:t>TEXT.</a:t>
            </a:r>
            <a:endParaRPr lang="en-PH" sz="1600" dirty="0">
              <a:effectLst/>
              <a:latin typeface="Century Gothic" panose="020B0502020202020204" pitchFamily="34" charset="0"/>
              <a:ea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AA42BC-FAC8-2F61-A120-305946A55DA2}"/>
              </a:ext>
            </a:extLst>
          </p:cNvPr>
          <p:cNvSpPr txBox="1"/>
          <p:nvPr/>
        </p:nvSpPr>
        <p:spPr>
          <a:xfrm>
            <a:off x="3247002" y="3259723"/>
            <a:ext cx="5380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PH" sz="1600" dirty="0">
                <a:latin typeface="Century Gothic" panose="020B0502020202020204" pitchFamily="34" charset="0"/>
                <a:ea typeface="Calibri" panose="020F0502020204030204" pitchFamily="34" charset="0"/>
              </a:rPr>
              <a:t>TEXT.</a:t>
            </a:r>
            <a:endParaRPr lang="en-PH" sz="1600" dirty="0">
              <a:effectLst/>
              <a:latin typeface="Century Gothic" panose="020B0502020202020204" pitchFamily="34" charset="0"/>
              <a:ea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582236-1307-0E55-0EE8-0D000A0CC7D2}"/>
              </a:ext>
            </a:extLst>
          </p:cNvPr>
          <p:cNvSpPr txBox="1"/>
          <p:nvPr/>
        </p:nvSpPr>
        <p:spPr>
          <a:xfrm>
            <a:off x="3247002" y="4485195"/>
            <a:ext cx="5380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PH" sz="1600" dirty="0">
                <a:latin typeface="Century Gothic" panose="020B0502020202020204" pitchFamily="34" charset="0"/>
                <a:ea typeface="Calibri" panose="020F0502020204030204" pitchFamily="34" charset="0"/>
              </a:rPr>
              <a:t>TEXT.</a:t>
            </a:r>
            <a:endParaRPr lang="en-PH" sz="1600" dirty="0">
              <a:effectLst/>
              <a:latin typeface="Century Gothic" panose="020B0502020202020204" pitchFamily="34" charset="0"/>
              <a:ea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190266-ED15-8588-FDD9-CB5F553B8B85}"/>
              </a:ext>
            </a:extLst>
          </p:cNvPr>
          <p:cNvSpPr txBox="1"/>
          <p:nvPr/>
        </p:nvSpPr>
        <p:spPr>
          <a:xfrm>
            <a:off x="3247002" y="5622645"/>
            <a:ext cx="5380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PH" sz="1600" dirty="0">
                <a:latin typeface="Century Gothic" panose="020B0502020202020204" pitchFamily="34" charset="0"/>
                <a:ea typeface="Calibri" panose="020F0502020204030204" pitchFamily="34" charset="0"/>
              </a:rPr>
              <a:t>TEXT.</a:t>
            </a:r>
            <a:endParaRPr lang="en-PH" sz="1600" dirty="0">
              <a:effectLst/>
              <a:latin typeface="Century Gothic" panose="020B050202020202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8296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8FC0F2A-8F2E-4127-9300-A787973B6343}"/>
              </a:ext>
            </a:extLst>
          </p:cNvPr>
          <p:cNvSpPr/>
          <p:nvPr/>
        </p:nvSpPr>
        <p:spPr>
          <a:xfrm>
            <a:off x="4776440" y="783916"/>
            <a:ext cx="10074239" cy="228167"/>
          </a:xfrm>
          <a:prstGeom prst="rect">
            <a:avLst/>
          </a:prstGeom>
          <a:solidFill>
            <a:srgbClr val="247B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latin typeface="Century" panose="020406040505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41A20A-1AF4-4689-BA50-4FDF333F8499}"/>
              </a:ext>
            </a:extLst>
          </p:cNvPr>
          <p:cNvSpPr txBox="1"/>
          <p:nvPr/>
        </p:nvSpPr>
        <p:spPr>
          <a:xfrm>
            <a:off x="628492" y="636389"/>
            <a:ext cx="3889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Century" panose="02040604050505020304" pitchFamily="18" charset="0"/>
              </a:rPr>
              <a:t>REKOMENDASIYON</a:t>
            </a:r>
            <a:endParaRPr lang="en-PH" sz="28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4586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380C4FA-656F-490D-816F-A0D84FBF4622}"/>
              </a:ext>
            </a:extLst>
          </p:cNvPr>
          <p:cNvGrpSpPr/>
          <p:nvPr/>
        </p:nvGrpSpPr>
        <p:grpSpPr>
          <a:xfrm>
            <a:off x="6096000" y="369330"/>
            <a:ext cx="5728854" cy="1343891"/>
            <a:chOff x="6096000" y="369330"/>
            <a:chExt cx="5728854" cy="1343891"/>
          </a:xfrm>
        </p:grpSpPr>
        <p:sp>
          <p:nvSpPr>
            <p:cNvPr id="4" name="Arrow: Pentagon 3">
              <a:extLst>
                <a:ext uri="{FF2B5EF4-FFF2-40B4-BE49-F238E27FC236}">
                  <a16:creationId xmlns:a16="http://schemas.microsoft.com/office/drawing/2014/main" id="{913AB394-AA8B-41FD-B99D-E85ACBD4A516}"/>
                </a:ext>
              </a:extLst>
            </p:cNvPr>
            <p:cNvSpPr/>
            <p:nvPr/>
          </p:nvSpPr>
          <p:spPr>
            <a:xfrm>
              <a:off x="6096000" y="369330"/>
              <a:ext cx="5728854" cy="1343891"/>
            </a:xfrm>
            <a:prstGeom prst="homePlate">
              <a:avLst>
                <a:gd name="adj" fmla="val 106369"/>
              </a:avLst>
            </a:prstGeom>
            <a:solidFill>
              <a:srgbClr val="247B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latin typeface="Century" panose="02040604050505020304" pitchFamily="18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CD7901D-AB07-4522-9CB2-797C560A2DD1}"/>
                </a:ext>
              </a:extLst>
            </p:cNvPr>
            <p:cNvSpPr txBox="1"/>
            <p:nvPr/>
          </p:nvSpPr>
          <p:spPr>
            <a:xfrm>
              <a:off x="6653704" y="625776"/>
              <a:ext cx="378930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>
                  <a:solidFill>
                    <a:srgbClr val="FFFFFA"/>
                  </a:solidFill>
                  <a:latin typeface="Century" panose="02040604050505020304" pitchFamily="18" charset="0"/>
                </a:rPr>
                <a:t>KABANATA I</a:t>
              </a:r>
              <a:endParaRPr lang="en-PH" sz="4400" dirty="0">
                <a:solidFill>
                  <a:srgbClr val="FFFFFA"/>
                </a:solidFill>
                <a:latin typeface="Century" panose="02040604050505020304" pitchFamily="18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B12E275-C8D9-489F-BD27-DC380D715C18}"/>
              </a:ext>
            </a:extLst>
          </p:cNvPr>
          <p:cNvSpPr txBox="1"/>
          <p:nvPr/>
        </p:nvSpPr>
        <p:spPr>
          <a:xfrm>
            <a:off x="1689464" y="2383119"/>
            <a:ext cx="4261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latin typeface="Century Gothic" panose="020B0502020202020204" pitchFamily="34" charset="0"/>
              </a:rPr>
              <a:t>INTRODUKSYON</a:t>
            </a:r>
            <a:endParaRPr lang="en-PH" sz="3600" dirty="0">
              <a:latin typeface="Century Gothic" panose="020B0502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FC0F2A-8F2E-4127-9300-A787973B6343}"/>
              </a:ext>
            </a:extLst>
          </p:cNvPr>
          <p:cNvSpPr/>
          <p:nvPr/>
        </p:nvSpPr>
        <p:spPr>
          <a:xfrm>
            <a:off x="5950527" y="369330"/>
            <a:ext cx="290946" cy="6488670"/>
          </a:xfrm>
          <a:prstGeom prst="rect">
            <a:avLst/>
          </a:prstGeom>
          <a:solidFill>
            <a:srgbClr val="247B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0300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F260957-F24A-41A3-9609-5966931A796F}"/>
              </a:ext>
            </a:extLst>
          </p:cNvPr>
          <p:cNvGrpSpPr/>
          <p:nvPr/>
        </p:nvGrpSpPr>
        <p:grpSpPr>
          <a:xfrm>
            <a:off x="12870873" y="369330"/>
            <a:ext cx="5728854" cy="1343891"/>
            <a:chOff x="6241473" y="369328"/>
            <a:chExt cx="5728854" cy="1343891"/>
          </a:xfrm>
        </p:grpSpPr>
        <p:sp>
          <p:nvSpPr>
            <p:cNvPr id="4" name="Arrow: Pentagon 3">
              <a:extLst>
                <a:ext uri="{FF2B5EF4-FFF2-40B4-BE49-F238E27FC236}">
                  <a16:creationId xmlns:a16="http://schemas.microsoft.com/office/drawing/2014/main" id="{913AB394-AA8B-41FD-B99D-E85ACBD4A516}"/>
                </a:ext>
              </a:extLst>
            </p:cNvPr>
            <p:cNvSpPr/>
            <p:nvPr/>
          </p:nvSpPr>
          <p:spPr>
            <a:xfrm>
              <a:off x="6241473" y="369328"/>
              <a:ext cx="5728854" cy="1343891"/>
            </a:xfrm>
            <a:prstGeom prst="homePlate">
              <a:avLst>
                <a:gd name="adj" fmla="val 106369"/>
              </a:avLst>
            </a:prstGeom>
            <a:solidFill>
              <a:srgbClr val="247B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latin typeface="Century" panose="02040604050505020304" pitchFamily="18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CD7901D-AB07-4522-9CB2-797C560A2DD1}"/>
                </a:ext>
              </a:extLst>
            </p:cNvPr>
            <p:cNvSpPr txBox="1"/>
            <p:nvPr/>
          </p:nvSpPr>
          <p:spPr>
            <a:xfrm>
              <a:off x="6298380" y="625776"/>
              <a:ext cx="449995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>
                  <a:solidFill>
                    <a:srgbClr val="FFFFFA"/>
                  </a:solidFill>
                  <a:latin typeface="Century" panose="02040604050505020304" pitchFamily="18" charset="0"/>
                </a:rPr>
                <a:t>CHAPTER ONE</a:t>
              </a:r>
              <a:endParaRPr lang="en-PH" sz="4400" dirty="0">
                <a:solidFill>
                  <a:srgbClr val="FFFFFA"/>
                </a:solidFill>
                <a:latin typeface="Century" panose="02040604050505020304" pitchFamily="18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B12E275-C8D9-489F-BD27-DC380D715C18}"/>
              </a:ext>
            </a:extLst>
          </p:cNvPr>
          <p:cNvSpPr txBox="1"/>
          <p:nvPr/>
        </p:nvSpPr>
        <p:spPr>
          <a:xfrm>
            <a:off x="3382989" y="1968918"/>
            <a:ext cx="549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latin typeface="Century" panose="02040604050505020304" pitchFamily="18" charset="0"/>
              </a:rPr>
              <a:t>INTRODUKSYON</a:t>
            </a:r>
            <a:endParaRPr lang="en-PH" sz="3600" dirty="0">
              <a:latin typeface="Century" panose="020406040505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FC0F2A-8F2E-4127-9300-A787973B6343}"/>
              </a:ext>
            </a:extLst>
          </p:cNvPr>
          <p:cNvSpPr/>
          <p:nvPr/>
        </p:nvSpPr>
        <p:spPr>
          <a:xfrm>
            <a:off x="2576470" y="1968918"/>
            <a:ext cx="349792" cy="2780530"/>
          </a:xfrm>
          <a:prstGeom prst="rect">
            <a:avLst/>
          </a:prstGeom>
          <a:solidFill>
            <a:srgbClr val="247B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latin typeface="Century" panose="020406040505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56DE6B-BDD9-4F0A-BCEA-C8E5E63A14A9}"/>
              </a:ext>
            </a:extLst>
          </p:cNvPr>
          <p:cNvSpPr txBox="1"/>
          <p:nvPr/>
        </p:nvSpPr>
        <p:spPr>
          <a:xfrm>
            <a:off x="6479132" y="7453274"/>
            <a:ext cx="4745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entury" panose="02040604050505020304" pitchFamily="18" charset="0"/>
              </a:rPr>
              <a:t>BACKGROUND OF THE STUDY</a:t>
            </a:r>
            <a:endParaRPr lang="en-PH" sz="3600" dirty="0">
              <a:latin typeface="Century" panose="020406040505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F7E2F1-E138-4508-BB68-2B1CE396565E}"/>
              </a:ext>
            </a:extLst>
          </p:cNvPr>
          <p:cNvSpPr txBox="1"/>
          <p:nvPr/>
        </p:nvSpPr>
        <p:spPr>
          <a:xfrm>
            <a:off x="3236685" y="3048937"/>
            <a:ext cx="6203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Century Gothic" panose="020B0502020202020204" pitchFamily="34" charset="0"/>
              </a:rPr>
              <a:t>	TEXT.</a:t>
            </a:r>
          </a:p>
        </p:txBody>
      </p:sp>
    </p:spTree>
    <p:extLst>
      <p:ext uri="{BB962C8B-B14F-4D97-AF65-F5344CB8AC3E}">
        <p14:creationId xmlns:p14="http://schemas.microsoft.com/office/powerpoint/2010/main" val="8036651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8FC0F2A-8F2E-4127-9300-A787973B6343}"/>
              </a:ext>
            </a:extLst>
          </p:cNvPr>
          <p:cNvSpPr/>
          <p:nvPr/>
        </p:nvSpPr>
        <p:spPr>
          <a:xfrm>
            <a:off x="-7765366" y="510562"/>
            <a:ext cx="7440620" cy="255697"/>
          </a:xfrm>
          <a:prstGeom prst="rect">
            <a:avLst/>
          </a:prstGeom>
          <a:solidFill>
            <a:srgbClr val="247B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latin typeface="Century" panose="020406040505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56DE6B-BDD9-4F0A-BCEA-C8E5E63A14A9}"/>
              </a:ext>
            </a:extLst>
          </p:cNvPr>
          <p:cNvSpPr txBox="1"/>
          <p:nvPr/>
        </p:nvSpPr>
        <p:spPr>
          <a:xfrm>
            <a:off x="3934824" y="2428852"/>
            <a:ext cx="48747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44A1A0"/>
                </a:solidFill>
                <a:latin typeface="Century" panose="02040604050505020304" pitchFamily="18" charset="0"/>
              </a:rPr>
              <a:t>KABANATA II</a:t>
            </a:r>
            <a:endParaRPr lang="en-PH" sz="4400" b="1" dirty="0">
              <a:solidFill>
                <a:srgbClr val="44A1A0"/>
              </a:solidFill>
              <a:latin typeface="Century" panose="02040604050505020304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58126D5-BC85-4FE0-9253-46BEF3240FA8}"/>
              </a:ext>
            </a:extLst>
          </p:cNvPr>
          <p:cNvSpPr/>
          <p:nvPr/>
        </p:nvSpPr>
        <p:spPr>
          <a:xfrm>
            <a:off x="12657308" y="-1"/>
            <a:ext cx="6878781" cy="6878781"/>
          </a:xfrm>
          <a:prstGeom prst="ellipse">
            <a:avLst/>
          </a:prstGeom>
          <a:solidFill>
            <a:srgbClr val="247B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latin typeface="Century" panose="020406040505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B9D08A-B34D-4C84-AC79-3C7AF11E06F8}"/>
              </a:ext>
            </a:extLst>
          </p:cNvPr>
          <p:cNvSpPr txBox="1"/>
          <p:nvPr/>
        </p:nvSpPr>
        <p:spPr>
          <a:xfrm>
            <a:off x="3934824" y="3234619"/>
            <a:ext cx="6195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PH" sz="2400" b="1" dirty="0">
                <a:effectLst/>
                <a:latin typeface="Century Gothic" panose="020B0502020202020204" pitchFamily="34" charset="0"/>
                <a:ea typeface="Arial" panose="020B0604020202020204" pitchFamily="34" charset="0"/>
              </a:rPr>
              <a:t>PAGPAPAKILALA SA KINAKAPANAYAM</a:t>
            </a:r>
            <a:endParaRPr lang="en-PH" sz="2400" b="1" dirty="0">
              <a:effectLst/>
              <a:latin typeface="Century Gothic" panose="020B0502020202020204" pitchFamily="34" charset="0"/>
              <a:ea typeface="Calibri" panose="020F0502020204030204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06C35C1-E553-43E5-BAFB-DB2E4F465CFC}"/>
              </a:ext>
            </a:extLst>
          </p:cNvPr>
          <p:cNvSpPr/>
          <p:nvPr/>
        </p:nvSpPr>
        <p:spPr>
          <a:xfrm>
            <a:off x="-3137471" y="0"/>
            <a:ext cx="6878781" cy="6878781"/>
          </a:xfrm>
          <a:prstGeom prst="ellipse">
            <a:avLst/>
          </a:prstGeom>
          <a:solidFill>
            <a:srgbClr val="247B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3482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558126D5-BC85-4FE0-9253-46BEF3240FA8}"/>
              </a:ext>
            </a:extLst>
          </p:cNvPr>
          <p:cNvSpPr/>
          <p:nvPr/>
        </p:nvSpPr>
        <p:spPr>
          <a:xfrm>
            <a:off x="7991384" y="-255887"/>
            <a:ext cx="7440620" cy="7440620"/>
          </a:xfrm>
          <a:prstGeom prst="ellipse">
            <a:avLst/>
          </a:prstGeom>
          <a:solidFill>
            <a:srgbClr val="78CD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latin typeface="Century" panose="02040604050505020304" pitchFamily="18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06C35C1-E553-43E5-BAFB-DB2E4F465CFC}"/>
              </a:ext>
            </a:extLst>
          </p:cNvPr>
          <p:cNvSpPr/>
          <p:nvPr/>
        </p:nvSpPr>
        <p:spPr>
          <a:xfrm>
            <a:off x="8425073" y="177802"/>
            <a:ext cx="6502396" cy="6502396"/>
          </a:xfrm>
          <a:prstGeom prst="ellipse">
            <a:avLst/>
          </a:prstGeom>
          <a:solidFill>
            <a:srgbClr val="247B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latin typeface="Century" panose="020406040505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FC0F2A-8F2E-4127-9300-A787973B6343}"/>
              </a:ext>
            </a:extLst>
          </p:cNvPr>
          <p:cNvSpPr/>
          <p:nvPr/>
        </p:nvSpPr>
        <p:spPr>
          <a:xfrm>
            <a:off x="-431878" y="1894500"/>
            <a:ext cx="7440620" cy="255697"/>
          </a:xfrm>
          <a:prstGeom prst="rect">
            <a:avLst/>
          </a:prstGeom>
          <a:solidFill>
            <a:srgbClr val="247B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latin typeface="Century" panose="020406040505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56DE6B-BDD9-4F0A-BCEA-C8E5E63A14A9}"/>
              </a:ext>
            </a:extLst>
          </p:cNvPr>
          <p:cNvSpPr txBox="1"/>
          <p:nvPr/>
        </p:nvSpPr>
        <p:spPr>
          <a:xfrm>
            <a:off x="-2437398" y="-851781"/>
            <a:ext cx="48747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44A1A0"/>
                </a:solidFill>
                <a:latin typeface="Century" panose="02040604050505020304" pitchFamily="18" charset="0"/>
              </a:rPr>
              <a:t>CHAPTER TWO</a:t>
            </a:r>
            <a:endParaRPr lang="en-PH" sz="4800" dirty="0">
              <a:solidFill>
                <a:srgbClr val="44A1A0"/>
              </a:solidFill>
              <a:latin typeface="Century" panose="020406040505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B9D08A-B34D-4C84-AC79-3C7AF11E06F8}"/>
              </a:ext>
            </a:extLst>
          </p:cNvPr>
          <p:cNvSpPr txBox="1"/>
          <p:nvPr/>
        </p:nvSpPr>
        <p:spPr>
          <a:xfrm>
            <a:off x="365224" y="1340381"/>
            <a:ext cx="6643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PH" sz="2400" b="1" dirty="0">
                <a:effectLst/>
                <a:latin typeface="Century" panose="02040604050505020304" pitchFamily="18" charset="0"/>
                <a:ea typeface="Arial" panose="020B0604020202020204" pitchFamily="34" charset="0"/>
              </a:rPr>
              <a:t>PAGPAPAKILALA SA KINAKAPANAYAM</a:t>
            </a:r>
            <a:endParaRPr lang="en-PH" sz="2400" b="1" dirty="0">
              <a:effectLst/>
              <a:latin typeface="Century" panose="02040604050505020304" pitchFamily="18" charset="0"/>
              <a:ea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32604D-C5FE-4569-730A-0EE87613F2E5}"/>
              </a:ext>
            </a:extLst>
          </p:cNvPr>
          <p:cNvSpPr txBox="1"/>
          <p:nvPr/>
        </p:nvSpPr>
        <p:spPr>
          <a:xfrm>
            <a:off x="767560" y="2335104"/>
            <a:ext cx="6643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PH" sz="1600" dirty="0">
                <a:effectLst/>
                <a:latin typeface="Century Gothic" panose="020B0502020202020204" pitchFamily="34" charset="0"/>
                <a:ea typeface="Arial" panose="020B0604020202020204" pitchFamily="34" charset="0"/>
              </a:rPr>
              <a:t>TEXT.</a:t>
            </a:r>
            <a:endParaRPr lang="en-PH" sz="1600" dirty="0">
              <a:effectLst/>
              <a:latin typeface="Century Gothic" panose="020B050202020202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2709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8FC0F2A-8F2E-4127-9300-A787973B6343}"/>
              </a:ext>
            </a:extLst>
          </p:cNvPr>
          <p:cNvSpPr/>
          <p:nvPr/>
        </p:nvSpPr>
        <p:spPr>
          <a:xfrm>
            <a:off x="0" y="2773179"/>
            <a:ext cx="3777522" cy="1338665"/>
          </a:xfrm>
          <a:prstGeom prst="rect">
            <a:avLst/>
          </a:prstGeom>
          <a:solidFill>
            <a:srgbClr val="247B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latin typeface="Century" panose="020406040505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12562E-B05B-4CE7-9B9C-1ADE88D0B8A4}"/>
              </a:ext>
            </a:extLst>
          </p:cNvPr>
          <p:cNvSpPr txBox="1"/>
          <p:nvPr/>
        </p:nvSpPr>
        <p:spPr>
          <a:xfrm>
            <a:off x="3844467" y="2598003"/>
            <a:ext cx="58927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Century" panose="02040604050505020304" pitchFamily="18" charset="0"/>
              </a:rPr>
              <a:t>KABANATA III</a:t>
            </a:r>
            <a:endParaRPr lang="en-PH" sz="4400" b="1" dirty="0">
              <a:latin typeface="Century" panose="020406040505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B193D3-700D-4D0B-A134-0CAB957947AF}"/>
              </a:ext>
            </a:extLst>
          </p:cNvPr>
          <p:cNvSpPr txBox="1"/>
          <p:nvPr/>
        </p:nvSpPr>
        <p:spPr>
          <a:xfrm>
            <a:off x="3844466" y="3465513"/>
            <a:ext cx="6309727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PH" sz="2000" b="1" dirty="0">
                <a:effectLst/>
                <a:latin typeface="Century Gothic" panose="020B0502020202020204" pitchFamily="34" charset="0"/>
                <a:ea typeface="Arial" panose="020B0604020202020204" pitchFamily="34" charset="0"/>
              </a:rPr>
              <a:t>PAGLALAHAD NG MGA SULIRANIN </a:t>
            </a:r>
          </a:p>
          <a:p>
            <a:pPr>
              <a:spcAft>
                <a:spcPts val="800"/>
              </a:spcAft>
            </a:pPr>
            <a:r>
              <a:rPr lang="en-PH" sz="2000" b="1" dirty="0">
                <a:effectLst/>
                <a:latin typeface="Century Gothic" panose="020B0502020202020204" pitchFamily="34" charset="0"/>
                <a:ea typeface="Arial" panose="020B0604020202020204" pitchFamily="34" charset="0"/>
              </a:rPr>
              <a:t>O PROBLEMA</a:t>
            </a:r>
            <a:endParaRPr lang="en-PH" sz="2000" b="1" dirty="0">
              <a:effectLst/>
              <a:latin typeface="Century Gothic" panose="020B0502020202020204" pitchFamily="34" charset="0"/>
              <a:ea typeface="Calibri" panose="020F050202020403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6FF3E6F-6E0D-4AFE-94CA-CA2BC46BEDB0}"/>
              </a:ext>
            </a:extLst>
          </p:cNvPr>
          <p:cNvGrpSpPr/>
          <p:nvPr/>
        </p:nvGrpSpPr>
        <p:grpSpPr>
          <a:xfrm>
            <a:off x="444708" y="7423751"/>
            <a:ext cx="3762531" cy="2935649"/>
            <a:chOff x="389744" y="1175691"/>
            <a:chExt cx="3762531" cy="4269889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88AB862-6960-4BF6-957E-1E140D1BABBB}"/>
                </a:ext>
              </a:extLst>
            </p:cNvPr>
            <p:cNvSpPr/>
            <p:nvPr/>
          </p:nvSpPr>
          <p:spPr>
            <a:xfrm>
              <a:off x="389744" y="1175691"/>
              <a:ext cx="3762531" cy="4242216"/>
            </a:xfrm>
            <a:prstGeom prst="roundRect">
              <a:avLst>
                <a:gd name="adj" fmla="val 7503"/>
              </a:avLst>
            </a:prstGeom>
            <a:solidFill>
              <a:srgbClr val="78CD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>
                <a:latin typeface="Century" panose="02040604050505020304" pitchFamily="18" charset="0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ACE9CC3-19DE-4A88-B014-0227709FE919}"/>
                </a:ext>
              </a:extLst>
            </p:cNvPr>
            <p:cNvSpPr/>
            <p:nvPr/>
          </p:nvSpPr>
          <p:spPr>
            <a:xfrm>
              <a:off x="614597" y="1319851"/>
              <a:ext cx="3282846" cy="1004341"/>
            </a:xfrm>
            <a:prstGeom prst="roundRect">
              <a:avLst/>
            </a:prstGeom>
            <a:solidFill>
              <a:srgbClr val="247B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FFFFFA"/>
                  </a:solidFill>
                  <a:latin typeface="Century" panose="02040604050505020304" pitchFamily="18" charset="0"/>
                </a:rPr>
                <a:t>Design</a:t>
              </a:r>
              <a:endParaRPr lang="en-PH" sz="3600" dirty="0">
                <a:solidFill>
                  <a:srgbClr val="FFFFFA"/>
                </a:solidFill>
                <a:latin typeface="Century" panose="02040604050505020304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FAAF307-3337-4698-A1A8-A528577729C1}"/>
                </a:ext>
              </a:extLst>
            </p:cNvPr>
            <p:cNvSpPr txBox="1"/>
            <p:nvPr/>
          </p:nvSpPr>
          <p:spPr>
            <a:xfrm>
              <a:off x="614597" y="3072983"/>
              <a:ext cx="3282846" cy="2372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000" dirty="0">
                  <a:latin typeface="Century" panose="02040604050505020304" pitchFamily="18" charset="0"/>
                </a:rPr>
                <a:t>	Lorem ipsum dolor sit amet, consectetuer adipiscing elit. Maecenas porttitor congue massa. 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3B3369C-AA7D-4077-A428-00347ED97A4E}"/>
              </a:ext>
            </a:extLst>
          </p:cNvPr>
          <p:cNvGrpSpPr/>
          <p:nvPr/>
        </p:nvGrpSpPr>
        <p:grpSpPr>
          <a:xfrm>
            <a:off x="4641956" y="10778398"/>
            <a:ext cx="3762531" cy="2935649"/>
            <a:chOff x="389744" y="1175691"/>
            <a:chExt cx="3762531" cy="426988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6F42DCA-F4A9-473A-872A-CC280421B89A}"/>
                </a:ext>
              </a:extLst>
            </p:cNvPr>
            <p:cNvSpPr/>
            <p:nvPr/>
          </p:nvSpPr>
          <p:spPr>
            <a:xfrm>
              <a:off x="389744" y="1175691"/>
              <a:ext cx="3762531" cy="4242216"/>
            </a:xfrm>
            <a:prstGeom prst="roundRect">
              <a:avLst>
                <a:gd name="adj" fmla="val 7503"/>
              </a:avLst>
            </a:prstGeom>
            <a:solidFill>
              <a:srgbClr val="78CD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latin typeface="Century" panose="02040604050505020304" pitchFamily="18" charset="0"/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1E29166-F501-40BA-91C4-715F7C0D7B45}"/>
                </a:ext>
              </a:extLst>
            </p:cNvPr>
            <p:cNvSpPr/>
            <p:nvPr/>
          </p:nvSpPr>
          <p:spPr>
            <a:xfrm>
              <a:off x="614597" y="1319851"/>
              <a:ext cx="3282846" cy="1004341"/>
            </a:xfrm>
            <a:prstGeom prst="roundRect">
              <a:avLst/>
            </a:prstGeom>
            <a:solidFill>
              <a:srgbClr val="247B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FFFFFA"/>
                  </a:solidFill>
                  <a:latin typeface="Century" panose="02040604050505020304" pitchFamily="18" charset="0"/>
                </a:rPr>
                <a:t>Environment</a:t>
              </a:r>
              <a:endParaRPr lang="en-PH" sz="3600" dirty="0">
                <a:solidFill>
                  <a:srgbClr val="FFFFFA"/>
                </a:solidFill>
                <a:latin typeface="Century" panose="02040604050505020304" pitchFamily="18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5BBFD4B-D998-4023-9E63-780A2BCECA05}"/>
                </a:ext>
              </a:extLst>
            </p:cNvPr>
            <p:cNvSpPr txBox="1"/>
            <p:nvPr/>
          </p:nvSpPr>
          <p:spPr>
            <a:xfrm>
              <a:off x="614597" y="3072983"/>
              <a:ext cx="3282846" cy="2372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000" dirty="0">
                  <a:latin typeface="Century" panose="02040604050505020304" pitchFamily="18" charset="0"/>
                </a:rPr>
                <a:t>	Lorem ipsum dolor sit amet, consectetuer adipiscing elit. Maecenas porttitor congue massa. 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F951E61-BD9C-418F-8AD8-4A701507E029}"/>
              </a:ext>
            </a:extLst>
          </p:cNvPr>
          <p:cNvGrpSpPr/>
          <p:nvPr/>
        </p:nvGrpSpPr>
        <p:grpSpPr>
          <a:xfrm>
            <a:off x="8360167" y="14109178"/>
            <a:ext cx="3762531" cy="3021555"/>
            <a:chOff x="389744" y="1175691"/>
            <a:chExt cx="3762531" cy="4242216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9F16C68E-62EA-48FA-864F-C23A0B9D4823}"/>
                </a:ext>
              </a:extLst>
            </p:cNvPr>
            <p:cNvSpPr/>
            <p:nvPr/>
          </p:nvSpPr>
          <p:spPr>
            <a:xfrm>
              <a:off x="389744" y="1175691"/>
              <a:ext cx="3762531" cy="4242216"/>
            </a:xfrm>
            <a:prstGeom prst="roundRect">
              <a:avLst>
                <a:gd name="adj" fmla="val 7503"/>
              </a:avLst>
            </a:prstGeom>
            <a:solidFill>
              <a:srgbClr val="78CD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latin typeface="Century" panose="02040604050505020304" pitchFamily="18" charset="0"/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8A4DCE77-B07C-49F6-829B-2D74C0BA605F}"/>
                </a:ext>
              </a:extLst>
            </p:cNvPr>
            <p:cNvSpPr/>
            <p:nvPr/>
          </p:nvSpPr>
          <p:spPr>
            <a:xfrm>
              <a:off x="614597" y="1319851"/>
              <a:ext cx="3282846" cy="1004341"/>
            </a:xfrm>
            <a:prstGeom prst="roundRect">
              <a:avLst/>
            </a:prstGeom>
            <a:solidFill>
              <a:srgbClr val="247B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FFFFFA"/>
                  </a:solidFill>
                  <a:latin typeface="Century" panose="02040604050505020304" pitchFamily="18" charset="0"/>
                </a:rPr>
                <a:t>Subject</a:t>
              </a:r>
              <a:endParaRPr lang="en-PH" sz="3600" dirty="0">
                <a:solidFill>
                  <a:srgbClr val="FFFFFA"/>
                </a:solidFill>
                <a:latin typeface="Century" panose="02040604050505020304" pitchFamily="18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BC0E356-E18E-4CF9-B8EF-C649FE6200DE}"/>
                </a:ext>
              </a:extLst>
            </p:cNvPr>
            <p:cNvSpPr txBox="1"/>
            <p:nvPr/>
          </p:nvSpPr>
          <p:spPr>
            <a:xfrm>
              <a:off x="614597" y="3072984"/>
              <a:ext cx="3282846" cy="2290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000" dirty="0">
                  <a:latin typeface="Century" panose="02040604050505020304" pitchFamily="18" charset="0"/>
                </a:rPr>
                <a:t>	Lorem ipsum dolor sit amet, consectetuer adipiscing elit. Maecenas porttitor congue massa.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45665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8FC0F2A-8F2E-4127-9300-A787973B6343}"/>
              </a:ext>
            </a:extLst>
          </p:cNvPr>
          <p:cNvSpPr/>
          <p:nvPr/>
        </p:nvSpPr>
        <p:spPr>
          <a:xfrm>
            <a:off x="1058880" y="1225070"/>
            <a:ext cx="10074239" cy="228167"/>
          </a:xfrm>
          <a:prstGeom prst="rect">
            <a:avLst/>
          </a:prstGeom>
          <a:solidFill>
            <a:srgbClr val="247B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latin typeface="Century" panose="020406040505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8F5084-FF35-4613-ABCC-0022DCC8B34B}"/>
              </a:ext>
            </a:extLst>
          </p:cNvPr>
          <p:cNvSpPr txBox="1"/>
          <p:nvPr/>
        </p:nvSpPr>
        <p:spPr>
          <a:xfrm>
            <a:off x="1493837" y="629349"/>
            <a:ext cx="9204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PH" sz="2800" b="1" dirty="0">
                <a:effectLst/>
                <a:latin typeface="Century" panose="02040604050505020304" pitchFamily="18" charset="0"/>
                <a:ea typeface="Arial" panose="020B0604020202020204" pitchFamily="34" charset="0"/>
              </a:rPr>
              <a:t>PAGLALAHAD NG MGA SULIRANIN O PROBLEMA</a:t>
            </a:r>
            <a:endParaRPr lang="en-PH" sz="2800" b="1" dirty="0">
              <a:effectLst/>
              <a:latin typeface="Century" panose="02040604050505020304" pitchFamily="18" charset="0"/>
              <a:ea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F3D8B7-0F17-0BA2-EB57-A70DDFFE272F}"/>
              </a:ext>
            </a:extLst>
          </p:cNvPr>
          <p:cNvSpPr txBox="1"/>
          <p:nvPr/>
        </p:nvSpPr>
        <p:spPr>
          <a:xfrm>
            <a:off x="1668975" y="1721348"/>
            <a:ext cx="8854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PH" sz="1600" dirty="0">
                <a:effectLst/>
                <a:latin typeface="Century Gothic" panose="020B0502020202020204" pitchFamily="34" charset="0"/>
                <a:ea typeface="Arial" panose="020B0604020202020204" pitchFamily="34" charset="0"/>
              </a:rPr>
              <a:t>TEXT.</a:t>
            </a:r>
            <a:endParaRPr lang="en-PH" sz="1600" dirty="0">
              <a:effectLst/>
              <a:latin typeface="Century Gothic" panose="020B050202020202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8895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8FC0F2A-8F2E-4127-9300-A787973B6343}"/>
              </a:ext>
            </a:extLst>
          </p:cNvPr>
          <p:cNvSpPr/>
          <p:nvPr/>
        </p:nvSpPr>
        <p:spPr>
          <a:xfrm>
            <a:off x="1058880" y="3119185"/>
            <a:ext cx="10074239" cy="228167"/>
          </a:xfrm>
          <a:prstGeom prst="rect">
            <a:avLst/>
          </a:prstGeom>
          <a:solidFill>
            <a:srgbClr val="247B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latin typeface="Century" panose="020406040505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2103FB-D09B-4A70-BB93-A1D184AA30D9}"/>
              </a:ext>
            </a:extLst>
          </p:cNvPr>
          <p:cNvSpPr txBox="1"/>
          <p:nvPr/>
        </p:nvSpPr>
        <p:spPr>
          <a:xfrm>
            <a:off x="3996963" y="2231583"/>
            <a:ext cx="41980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Century" panose="02040604050505020304" pitchFamily="18" charset="0"/>
              </a:rPr>
              <a:t>KABANATA IV</a:t>
            </a:r>
            <a:endParaRPr lang="en-PH" sz="4400" b="1" dirty="0">
              <a:latin typeface="Century" panose="020406040505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8F5084-FF35-4613-ABCC-0022DCC8B34B}"/>
              </a:ext>
            </a:extLst>
          </p:cNvPr>
          <p:cNvSpPr txBox="1"/>
          <p:nvPr/>
        </p:nvSpPr>
        <p:spPr>
          <a:xfrm>
            <a:off x="3154330" y="3465513"/>
            <a:ext cx="5883341" cy="810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PH" sz="2000" b="1" dirty="0">
                <a:effectLst/>
                <a:latin typeface="Century Gothic" panose="020B0502020202020204" pitchFamily="34" charset="0"/>
                <a:ea typeface="Arial" panose="020B0604020202020204" pitchFamily="34" charset="0"/>
              </a:rPr>
              <a:t>MGA HAKBANG NG LOKAL NA PAMAHALAAN </a:t>
            </a:r>
            <a:endParaRPr lang="en-PH" sz="2000" b="1" dirty="0">
              <a:effectLst/>
              <a:latin typeface="Century Gothic" panose="020B0502020202020204" pitchFamily="34" charset="0"/>
              <a:ea typeface="Calibri" panose="020F0502020204030204" pitchFamily="34" charset="0"/>
            </a:endParaRPr>
          </a:p>
          <a:p>
            <a:pPr algn="ctr">
              <a:spcAft>
                <a:spcPts val="800"/>
              </a:spcAft>
            </a:pPr>
            <a:r>
              <a:rPr lang="en-PH" sz="2000" b="1" dirty="0">
                <a:effectLst/>
                <a:latin typeface="Century Gothic" panose="020B0502020202020204" pitchFamily="34" charset="0"/>
                <a:ea typeface="Arial" panose="020B0604020202020204" pitchFamily="34" charset="0"/>
              </a:rPr>
              <a:t>SA MGA SULIRANIN O PROBLEMA</a:t>
            </a:r>
            <a:endParaRPr lang="en-PH" sz="2000" b="1" dirty="0">
              <a:effectLst/>
              <a:latin typeface="Century Gothic" panose="020B050202020202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6976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8FC0F2A-8F2E-4127-9300-A787973B6343}"/>
              </a:ext>
            </a:extLst>
          </p:cNvPr>
          <p:cNvSpPr/>
          <p:nvPr/>
        </p:nvSpPr>
        <p:spPr>
          <a:xfrm>
            <a:off x="4602180" y="1274050"/>
            <a:ext cx="10074239" cy="228167"/>
          </a:xfrm>
          <a:prstGeom prst="rect">
            <a:avLst/>
          </a:prstGeom>
          <a:solidFill>
            <a:srgbClr val="247B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latin typeface="Century" panose="020406040505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8F5084-FF35-4613-ABCC-0022DCC8B34B}"/>
              </a:ext>
            </a:extLst>
          </p:cNvPr>
          <p:cNvSpPr txBox="1"/>
          <p:nvPr/>
        </p:nvSpPr>
        <p:spPr>
          <a:xfrm>
            <a:off x="4602180" y="870058"/>
            <a:ext cx="7513620" cy="309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800"/>
              </a:spcAft>
            </a:pPr>
            <a:r>
              <a:rPr lang="en-PH" sz="1400" b="1" dirty="0">
                <a:effectLst/>
                <a:latin typeface="Century" panose="02040604050505020304" pitchFamily="18" charset="0"/>
                <a:ea typeface="Arial" panose="020B0604020202020204" pitchFamily="34" charset="0"/>
              </a:rPr>
              <a:t>MGA HAKBANG NG LOKAL NA PAMAHALAAN SA MGA SULIRANIN O PROBLEMA</a:t>
            </a:r>
            <a:endParaRPr lang="en-PH" sz="1400" b="1" dirty="0">
              <a:effectLst/>
              <a:latin typeface="Century" panose="02040604050505020304" pitchFamily="18" charset="0"/>
              <a:ea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AFD692-1472-0BA0-9719-27FFB3B54D36}"/>
              </a:ext>
            </a:extLst>
          </p:cNvPr>
          <p:cNvSpPr txBox="1"/>
          <p:nvPr/>
        </p:nvSpPr>
        <p:spPr>
          <a:xfrm>
            <a:off x="3136392" y="1793602"/>
            <a:ext cx="8138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800"/>
              </a:spcAft>
            </a:pPr>
            <a:r>
              <a:rPr lang="en-PH" sz="1600" dirty="0">
                <a:effectLst/>
                <a:latin typeface="Century Gothic" panose="020B0502020202020204" pitchFamily="34" charset="0"/>
                <a:ea typeface="Arial" panose="020B0604020202020204" pitchFamily="34" charset="0"/>
              </a:rPr>
              <a:t>TEXT. </a:t>
            </a:r>
            <a:endParaRPr lang="en-PH" sz="1600" dirty="0">
              <a:effectLst/>
              <a:latin typeface="Century Gothic" panose="020B050202020202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6578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186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 Light</vt:lpstr>
      <vt:lpstr>Century</vt:lpstr>
      <vt:lpstr>Calibri</vt:lpstr>
      <vt:lpstr>Century Gothic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Noah Arceo</dc:creator>
  <cp:lastModifiedBy>Sofia Michaela Suwan</cp:lastModifiedBy>
  <cp:revision>21</cp:revision>
  <dcterms:created xsi:type="dcterms:W3CDTF">2021-12-08T01:10:49Z</dcterms:created>
  <dcterms:modified xsi:type="dcterms:W3CDTF">2022-11-28T14:48:04Z</dcterms:modified>
</cp:coreProperties>
</file>