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PESO Los Baños Web Portal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Empowering Employment Through Digital Services</a:t>
            </a:r>
          </a:p>
          <a:p>
            <a:r>
              <a:t>Presented by: [Your Name / Team Name]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PESO?</a:t>
            </a:r>
          </a:p>
          <a:p>
            <a:r>
              <a:t>The Public Employment Service Office (PESO) is a non-fee charging multi-employment service facility or entity established or accredited pursuant to Republic Act No. 8759.</a:t>
            </a:r>
          </a:p>
          <a:p/>
          <a:p>
            <a:r>
              <a:t>Purpose of the Website:</a:t>
            </a:r>
          </a:p>
          <a:p>
            <a:r>
              <a:t>To provide job seekers, OFWs, and employers with a centralized, user-friendly digital hub for employment services in Los Baños.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Homepage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Features:</a:t>
            </a:r>
          </a:p>
          <a:p>
            <a:r>
              <a:t>- Intuitive navigation bar (GovPH, Home, Applicant, Trainings, OFW, Employer, Jobs, News)</a:t>
            </a:r>
          </a:p>
          <a:p>
            <a:r>
              <a:t>- Engaging visuals highlighting training and employment services</a:t>
            </a:r>
          </a:p>
          <a:p>
            <a:r>
              <a:t>- Clear PESO branding and municipality representation</a:t>
            </a:r>
          </a:p>
        </p:txBody>
      </p:sp>
      <p:pic>
        <p:nvPicPr>
          <p:cNvPr id="4" name="Picture 3" descr="eb7a2f52-5e73-4b82-8a8c-bcc5eeb16a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200400" cy="17993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Applicant Login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Functionality:</a:t>
            </a:r>
          </a:p>
          <a:p>
            <a:r>
              <a:t>- Login via Username or Email</a:t>
            </a:r>
          </a:p>
          <a:p>
            <a:r>
              <a:t>- Password Recovery option</a:t>
            </a:r>
          </a:p>
          <a:p>
            <a:r>
              <a:t>- Easy navigation back to homepage</a:t>
            </a:r>
          </a:p>
        </p:txBody>
      </p:sp>
      <p:pic>
        <p:nvPicPr>
          <p:cNvPr id="4" name="Picture 3" descr="df385518-1557-40eb-9c2e-299adcba3ee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200400" cy="17993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4-Step Registration (Step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 1: Account Details</a:t>
            </a:r>
          </a:p>
          <a:p>
            <a:r>
              <a:t>- Collects Username, Email, Password, and Password Confirmation</a:t>
            </a:r>
          </a:p>
          <a:p>
            <a:r>
              <a:t>- User-friendly, step-by-step process to guide applicants</a:t>
            </a:r>
          </a:p>
          <a:p>
            <a:r>
              <a:t>- Leads to further steps to complete applicant profile</a:t>
            </a:r>
          </a:p>
        </p:txBody>
      </p:sp>
      <p:pic>
        <p:nvPicPr>
          <p:cNvPr id="4" name="Picture 3" descr="e3575f48-f641-4552-a114-6c88ee1e7be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200400" cy="17993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