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87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28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0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2D01-0F6D-4E95-8436-D3A3D2A443B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D0F6C3-FDFD-4AAB-BFDF-B84E33FAB5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Ub1pkst49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30" y="1985554"/>
            <a:ext cx="8035217" cy="33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0677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PROTOCOLO DE BIOSEGURIDAD COVID-19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3223" y="1276930"/>
            <a:ext cx="2847702" cy="3235718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Este protocolo está orientado a minimizar los factores de riesgo que pueden generar la transmisión de la enfermedad COVID-19 y deberá ser implementado para todos los  empleadores y trabajadores de la empresa ENERGITELCO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91" y="4512648"/>
            <a:ext cx="2142834" cy="19134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759" y="1276930"/>
            <a:ext cx="1686617" cy="2272494"/>
          </a:xfrm>
          <a:prstGeom prst="rect">
            <a:avLst/>
          </a:prstGeom>
        </p:spPr>
      </p:pic>
      <p:pic>
        <p:nvPicPr>
          <p:cNvPr id="1026" name="Picture 2" descr="El Lavado De Manos En Virtud De La Espuma Del Agua Ilustración D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37" y="12800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018" y="4207139"/>
            <a:ext cx="2278924" cy="22189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603" y="4358902"/>
            <a:ext cx="2557191" cy="19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2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0677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IMPORTANCIA DEL USO DEL TAPABOCAS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5" y="1224470"/>
            <a:ext cx="7262949" cy="537155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 rot="5400000">
            <a:off x="7659070" y="3633360"/>
            <a:ext cx="4632070" cy="553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POSIBILIDAD DE CONTAGIO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3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926080" y="430294"/>
            <a:ext cx="5094514" cy="1385443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SINTOMAS DE UN POSIBLE CONTAGIO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16" y="1911306"/>
            <a:ext cx="7916092" cy="45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58537" y="185802"/>
            <a:ext cx="4833257" cy="976792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USO CORRECTO DEL TAPABOCAS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95" y="1791187"/>
            <a:ext cx="1970553" cy="1551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74" y="1791187"/>
            <a:ext cx="1826862" cy="16781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795" y="4178267"/>
            <a:ext cx="1552792" cy="15432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925" y="4254477"/>
            <a:ext cx="1848892" cy="14670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742" y="2074828"/>
            <a:ext cx="5356767" cy="3646704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6386742" y="338202"/>
            <a:ext cx="4833257" cy="9767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COMO RETIRAR LOS GUANTES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873829" y="221288"/>
            <a:ext cx="5094514" cy="164670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TECNICA DEL CORRECTO LAVADO DE MANOS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34" y="1918250"/>
            <a:ext cx="7200337" cy="46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71171" y="226674"/>
            <a:ext cx="3526970" cy="106963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HIGIENE RESPIRATORIA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352804" y="1593668"/>
            <a:ext cx="3042049" cy="2937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800" dirty="0">
                <a:solidFill>
                  <a:schemeClr val="tx1"/>
                </a:solidFill>
              </a:rPr>
              <a:t>Al toser o al destornudar, cúbrase la boca y nariz con el codo flexionado o un pañuelo; tire el pañuelo inmediatamente y lave las manos con agua y jabón de no ser posible utilizar antibacterial y/o alcohol 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15" y="4148427"/>
            <a:ext cx="1798944" cy="19480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515" y="1633891"/>
            <a:ext cx="1691367" cy="18393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563" y="4604057"/>
            <a:ext cx="1603053" cy="1719064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6818300" y="226674"/>
            <a:ext cx="4154499" cy="1069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DISTANCIAMIENTO SOCIAL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823" y="4399565"/>
            <a:ext cx="3766976" cy="19074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499" y="1457041"/>
            <a:ext cx="4046300" cy="28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9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lementos multimedia en línea 10" title="CORONAVIRUS - Precauciones y medidas preventivas COVID-19">
            <a:hlinkClick r:id="" action="ppaction://media"/>
            <a:extLst>
              <a:ext uri="{FF2B5EF4-FFF2-40B4-BE49-F238E27FC236}">
                <a16:creationId xmlns:a16="http://schemas.microsoft.com/office/drawing/2014/main" id="{29B045D9-30EA-4F4F-AB07-235BE511722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92322" y="1299803"/>
            <a:ext cx="9880979" cy="5558197"/>
          </a:xfrm>
          <a:prstGeom prst="rect">
            <a:avLst/>
          </a:prstGeom>
        </p:spPr>
      </p:pic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58C95A39-6B6D-4039-BE36-EF62E450F44E}"/>
              </a:ext>
            </a:extLst>
          </p:cNvPr>
          <p:cNvSpPr/>
          <p:nvPr/>
        </p:nvSpPr>
        <p:spPr>
          <a:xfrm>
            <a:off x="8679976" y="163775"/>
            <a:ext cx="2743201" cy="1013198"/>
          </a:xfrm>
          <a:prstGeom prst="wedgeEllipseCallout">
            <a:avLst>
              <a:gd name="adj1" fmla="val -91777"/>
              <a:gd name="adj2" fmla="val 28620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DOBLE </a:t>
            </a:r>
            <a:r>
              <a:rPr lang="es-ES" b="1" dirty="0" smtClean="0">
                <a:solidFill>
                  <a:schemeClr val="bg2">
                    <a:lumMod val="10000"/>
                  </a:schemeClr>
                </a:solidFill>
              </a:rPr>
              <a:t>CLIC PARA 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VER EL VIDEO</a:t>
            </a:r>
            <a:endParaRPr lang="es-CO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1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FF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114</Words>
  <Application>Microsoft Office PowerPoint</Application>
  <PresentationFormat>Panorámica</PresentationFormat>
  <Paragraphs>12</Paragraphs>
  <Slides>8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Presentación de PowerPoint</vt:lpstr>
      <vt:lpstr>PROTOCOLO DE BIOSEGURIDAD COVID-19</vt:lpstr>
      <vt:lpstr>IMPORTANCIA DEL USO DEL TAPABOCAS</vt:lpstr>
      <vt:lpstr>SINTOMAS DE UN POSIBLE CONTAGIO</vt:lpstr>
      <vt:lpstr>USO CORRECTO DEL TAPABOCAS</vt:lpstr>
      <vt:lpstr>TECNICA DEL CORRECTO LAVADO DE MANOS </vt:lpstr>
      <vt:lpstr>HIGIENE RESPIRATORIA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lida gil cartagena</dc:creator>
  <cp:lastModifiedBy>lida gil cartagena</cp:lastModifiedBy>
  <cp:revision>20</cp:revision>
  <dcterms:created xsi:type="dcterms:W3CDTF">2020-05-13T15:01:59Z</dcterms:created>
  <dcterms:modified xsi:type="dcterms:W3CDTF">2020-05-15T18:52:33Z</dcterms:modified>
</cp:coreProperties>
</file>