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1" r:id="rId5"/>
    <p:sldId id="259" r:id="rId6"/>
    <p:sldId id="260" r:id="rId7"/>
    <p:sldId id="299" r:id="rId8"/>
    <p:sldId id="300" r:id="rId9"/>
    <p:sldId id="317" r:id="rId10"/>
    <p:sldId id="318" r:id="rId11"/>
    <p:sldId id="320" r:id="rId12"/>
    <p:sldId id="321" r:id="rId13"/>
    <p:sldId id="322" r:id="rId14"/>
    <p:sldId id="323" r:id="rId15"/>
    <p:sldId id="324" r:id="rId16"/>
    <p:sldId id="325" r:id="rId17"/>
    <p:sldId id="329" r:id="rId18"/>
    <p:sldId id="328" r:id="rId19"/>
    <p:sldId id="327" r:id="rId20"/>
    <p:sldId id="330" r:id="rId21"/>
    <p:sldId id="331" r:id="rId22"/>
    <p:sldId id="334" r:id="rId23"/>
    <p:sldId id="335" r:id="rId24"/>
    <p:sldId id="265" r:id="rId25"/>
    <p:sldId id="263" r:id="rId26"/>
    <p:sldId id="333" r:id="rId27"/>
    <p:sldId id="262" r:id="rId28"/>
    <p:sldId id="326" r:id="rId29"/>
  </p:sldIdLst>
  <p:sldSz cx="9144000" cy="5143500" type="screen16x9"/>
  <p:notesSz cx="6858000" cy="9144000"/>
  <p:embeddedFontLst>
    <p:embeddedFont>
      <p:font typeface="Anaheim" panose="020B0604020202020204" charset="0"/>
      <p:regular r:id="rId31"/>
      <p:bold r:id="rId32"/>
    </p:embeddedFont>
    <p:embeddedFont>
      <p:font typeface="Arimo" panose="020B0604020202020204" charset="0"/>
      <p:regular r:id="rId33"/>
      <p:bold r:id="rId34"/>
      <p:italic r:id="rId35"/>
      <p:boldItalic r:id="rId36"/>
    </p:embeddedFont>
    <p:embeddedFont>
      <p:font typeface="Bebas Neue" panose="020B0606020202050201" pitchFamily="34" charset="0"/>
      <p:regular r:id="rId37"/>
    </p:embeddedFont>
    <p:embeddedFont>
      <p:font typeface="Poppins ExtraBold" panose="00000900000000000000" pitchFamily="2" charset="0"/>
      <p:bold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7" roundtripDataSignature="AMtx7mjSt5/TKbIKzv4TjCEY+YJSnTZc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B4A3E4-3EC6-49DD-81EA-D408711CC437}">
  <a:tblStyle styleId="{03B4A3E4-3EC6-49DD-81EA-D408711CC4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5B10D7-E843-46A9-9BF6-53C9B6E6579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67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3" name="Google Shape;28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44" name="Google Shape;28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7" name="Google Shape;30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563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7" name="Google Shape;30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9744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7" name="Google Shape;30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4378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7" name="Google Shape;30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1688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7" name="Google Shape;30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2132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7" name="Google Shape;30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3804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7" name="Google Shape;30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7977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49" name="Google Shape;30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9310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94" name="Google Shape;28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0444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49" name="Google Shape;30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7479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Google Shape;28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64" name="Google Shape;28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94" name="Google Shape;28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8072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3" name="Google Shape;28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3" name="Google Shape;28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79687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49" name="Google Shape;30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8286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" name="Google Shape;316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65" name="Google Shape;3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Google Shape;30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89" name="Google Shape;30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Google Shape;30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89" name="Google Shape;30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5365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49" name="Google Shape;30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3" name="Google Shape;28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44" name="Google Shape;28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9112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3" name="Google Shape;28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7" name="Google Shape;30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94" name="Google Shape;28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Google Shape;29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02" name="Google Shape;29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94" name="Google Shape;28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4812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7" name="Google Shape;30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0517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6" name="Google Shape;30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7" name="Google Shape;30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015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6600" b="1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14" name="Google Shape;14;p15"/>
          <p:cNvGrpSpPr/>
          <p:nvPr/>
        </p:nvGrpSpPr>
        <p:grpSpPr>
          <a:xfrm>
            <a:off x="-450421" y="-383843"/>
            <a:ext cx="1507863" cy="1510278"/>
            <a:chOff x="39184" y="-151930"/>
            <a:chExt cx="1309806" cy="1311904"/>
          </a:xfrm>
        </p:grpSpPr>
        <p:sp>
          <p:nvSpPr>
            <p:cNvPr id="15" name="Google Shape;15;p15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5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5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5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5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5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5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5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5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5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5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5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5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5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15"/>
          <p:cNvGrpSpPr/>
          <p:nvPr/>
        </p:nvGrpSpPr>
        <p:grpSpPr>
          <a:xfrm flipH="1">
            <a:off x="8057475" y="4108380"/>
            <a:ext cx="1507863" cy="1510278"/>
            <a:chOff x="39184" y="-151930"/>
            <a:chExt cx="1309806" cy="1311904"/>
          </a:xfrm>
        </p:grpSpPr>
        <p:sp>
          <p:nvSpPr>
            <p:cNvPr id="133" name="Google Shape;133;p15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p27"/>
          <p:cNvSpPr txBox="1"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1" name="Google Shape;2571;p27"/>
          <p:cNvSpPr txBox="1">
            <a:spLocks noGrp="1"/>
          </p:cNvSpPr>
          <p:nvPr>
            <p:ph type="body" idx="1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grpSp>
        <p:nvGrpSpPr>
          <p:cNvPr id="2572" name="Google Shape;2572;p27"/>
          <p:cNvGrpSpPr/>
          <p:nvPr/>
        </p:nvGrpSpPr>
        <p:grpSpPr>
          <a:xfrm>
            <a:off x="7927055" y="-813425"/>
            <a:ext cx="2105344" cy="2105344"/>
            <a:chOff x="478444" y="466725"/>
            <a:chExt cx="1592263" cy="1592263"/>
          </a:xfrm>
        </p:grpSpPr>
        <p:grpSp>
          <p:nvGrpSpPr>
            <p:cNvPr id="2573" name="Google Shape;2573;p27"/>
            <p:cNvGrpSpPr/>
            <p:nvPr/>
          </p:nvGrpSpPr>
          <p:grpSpPr>
            <a:xfrm>
              <a:off x="610206" y="466725"/>
              <a:ext cx="1460501" cy="1460500"/>
              <a:chOff x="1166" y="294"/>
              <a:chExt cx="920" cy="920"/>
            </a:xfrm>
          </p:grpSpPr>
          <p:sp>
            <p:nvSpPr>
              <p:cNvPr id="2574" name="Google Shape;2574;p27"/>
              <p:cNvSpPr/>
              <p:nvPr/>
            </p:nvSpPr>
            <p:spPr>
              <a:xfrm>
                <a:off x="1416" y="2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5" name="Google Shape;2575;p27"/>
              <p:cNvSpPr/>
              <p:nvPr/>
            </p:nvSpPr>
            <p:spPr>
              <a:xfrm>
                <a:off x="1450" y="32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6" name="Google Shape;2576;p27"/>
              <p:cNvSpPr/>
              <p:nvPr/>
            </p:nvSpPr>
            <p:spPr>
              <a:xfrm>
                <a:off x="1484" y="3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7" name="Google Shape;2577;p27"/>
              <p:cNvSpPr/>
              <p:nvPr/>
            </p:nvSpPr>
            <p:spPr>
              <a:xfrm>
                <a:off x="1518" y="3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8" name="Google Shape;2578;p27"/>
              <p:cNvSpPr/>
              <p:nvPr/>
            </p:nvSpPr>
            <p:spPr>
              <a:xfrm>
                <a:off x="1552" y="4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9" name="Google Shape;2579;p27"/>
              <p:cNvSpPr/>
              <p:nvPr/>
            </p:nvSpPr>
            <p:spPr>
              <a:xfrm>
                <a:off x="1586" y="4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0" name="Google Shape;2580;p27"/>
              <p:cNvSpPr/>
              <p:nvPr/>
            </p:nvSpPr>
            <p:spPr>
              <a:xfrm>
                <a:off x="1620" y="49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1" name="Google Shape;2581;p27"/>
              <p:cNvSpPr/>
              <p:nvPr/>
            </p:nvSpPr>
            <p:spPr>
              <a:xfrm>
                <a:off x="1655" y="53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2" name="Google Shape;2582;p27"/>
              <p:cNvSpPr/>
              <p:nvPr/>
            </p:nvSpPr>
            <p:spPr>
              <a:xfrm>
                <a:off x="1689" y="56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3" name="Google Shape;2583;p27"/>
              <p:cNvSpPr/>
              <p:nvPr/>
            </p:nvSpPr>
            <p:spPr>
              <a:xfrm>
                <a:off x="1723" y="60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4" name="Google Shape;2584;p27"/>
              <p:cNvSpPr/>
              <p:nvPr/>
            </p:nvSpPr>
            <p:spPr>
              <a:xfrm>
                <a:off x="1757" y="63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5" name="Google Shape;2585;p27"/>
              <p:cNvSpPr/>
              <p:nvPr/>
            </p:nvSpPr>
            <p:spPr>
              <a:xfrm>
                <a:off x="1791" y="6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6" name="Google Shape;2586;p27"/>
              <p:cNvSpPr/>
              <p:nvPr/>
            </p:nvSpPr>
            <p:spPr>
              <a:xfrm>
                <a:off x="1825" y="70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7" name="Google Shape;2587;p27"/>
              <p:cNvSpPr/>
              <p:nvPr/>
            </p:nvSpPr>
            <p:spPr>
              <a:xfrm>
                <a:off x="1859" y="73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8" name="Google Shape;2588;p27"/>
              <p:cNvSpPr/>
              <p:nvPr/>
            </p:nvSpPr>
            <p:spPr>
              <a:xfrm>
                <a:off x="1893" y="7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9" name="Google Shape;2589;p27"/>
              <p:cNvSpPr/>
              <p:nvPr/>
            </p:nvSpPr>
            <p:spPr>
              <a:xfrm>
                <a:off x="1927" y="80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0" name="Google Shape;2590;p27"/>
              <p:cNvSpPr/>
              <p:nvPr/>
            </p:nvSpPr>
            <p:spPr>
              <a:xfrm>
                <a:off x="1961" y="83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1" name="Google Shape;2591;p27"/>
              <p:cNvSpPr/>
              <p:nvPr/>
            </p:nvSpPr>
            <p:spPr>
              <a:xfrm>
                <a:off x="1995" y="87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2" name="Google Shape;2592;p27"/>
              <p:cNvSpPr/>
              <p:nvPr/>
            </p:nvSpPr>
            <p:spPr>
              <a:xfrm>
                <a:off x="2029" y="90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3" name="Google Shape;2593;p27"/>
              <p:cNvSpPr/>
              <p:nvPr/>
            </p:nvSpPr>
            <p:spPr>
              <a:xfrm>
                <a:off x="2063" y="94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4" name="Google Shape;2594;p27"/>
              <p:cNvSpPr/>
              <p:nvPr/>
            </p:nvSpPr>
            <p:spPr>
              <a:xfrm>
                <a:off x="1388" y="3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5" name="Google Shape;2595;p27"/>
              <p:cNvSpPr/>
              <p:nvPr/>
            </p:nvSpPr>
            <p:spPr>
              <a:xfrm>
                <a:off x="1423" y="357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6" name="Google Shape;2596;p27"/>
              <p:cNvSpPr/>
              <p:nvPr/>
            </p:nvSpPr>
            <p:spPr>
              <a:xfrm>
                <a:off x="1458" y="391"/>
                <a:ext cx="20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7" name="Google Shape;2597;p27"/>
              <p:cNvSpPr/>
              <p:nvPr/>
            </p:nvSpPr>
            <p:spPr>
              <a:xfrm>
                <a:off x="1491" y="424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8" name="Google Shape;2598;p27"/>
              <p:cNvSpPr/>
              <p:nvPr/>
            </p:nvSpPr>
            <p:spPr>
              <a:xfrm>
                <a:off x="1525" y="4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9" name="Google Shape;2599;p27"/>
              <p:cNvSpPr/>
              <p:nvPr/>
            </p:nvSpPr>
            <p:spPr>
              <a:xfrm>
                <a:off x="1559" y="49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0" name="Google Shape;2600;p27"/>
              <p:cNvSpPr/>
              <p:nvPr/>
            </p:nvSpPr>
            <p:spPr>
              <a:xfrm>
                <a:off x="1593" y="52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1" name="Google Shape;2601;p27"/>
              <p:cNvSpPr/>
              <p:nvPr/>
            </p:nvSpPr>
            <p:spPr>
              <a:xfrm>
                <a:off x="1627" y="56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2" name="Google Shape;2602;p27"/>
              <p:cNvSpPr/>
              <p:nvPr/>
            </p:nvSpPr>
            <p:spPr>
              <a:xfrm>
                <a:off x="1661" y="5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3" name="Google Shape;2603;p27"/>
              <p:cNvSpPr/>
              <p:nvPr/>
            </p:nvSpPr>
            <p:spPr>
              <a:xfrm>
                <a:off x="1695" y="62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4" name="Google Shape;2604;p27"/>
              <p:cNvSpPr/>
              <p:nvPr/>
            </p:nvSpPr>
            <p:spPr>
              <a:xfrm>
                <a:off x="1729" y="6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5" name="Google Shape;2605;p27"/>
              <p:cNvSpPr/>
              <p:nvPr/>
            </p:nvSpPr>
            <p:spPr>
              <a:xfrm>
                <a:off x="1763" y="6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6" name="Google Shape;2606;p27"/>
              <p:cNvSpPr/>
              <p:nvPr/>
            </p:nvSpPr>
            <p:spPr>
              <a:xfrm>
                <a:off x="1797" y="7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7" name="Google Shape;2607;p27"/>
              <p:cNvSpPr/>
              <p:nvPr/>
            </p:nvSpPr>
            <p:spPr>
              <a:xfrm>
                <a:off x="1831" y="7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8" name="Google Shape;2608;p27"/>
              <p:cNvSpPr/>
              <p:nvPr/>
            </p:nvSpPr>
            <p:spPr>
              <a:xfrm>
                <a:off x="1865" y="79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9" name="Google Shape;2609;p27"/>
              <p:cNvSpPr/>
              <p:nvPr/>
            </p:nvSpPr>
            <p:spPr>
              <a:xfrm>
                <a:off x="1899" y="83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0" name="Google Shape;2610;p27"/>
              <p:cNvSpPr/>
              <p:nvPr/>
            </p:nvSpPr>
            <p:spPr>
              <a:xfrm>
                <a:off x="1933" y="86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1" name="Google Shape;2611;p27"/>
              <p:cNvSpPr/>
              <p:nvPr/>
            </p:nvSpPr>
            <p:spPr>
              <a:xfrm>
                <a:off x="1967" y="90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2" name="Google Shape;2612;p27"/>
              <p:cNvSpPr/>
              <p:nvPr/>
            </p:nvSpPr>
            <p:spPr>
              <a:xfrm>
                <a:off x="2001" y="93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3" name="Google Shape;2613;p27"/>
              <p:cNvSpPr/>
              <p:nvPr/>
            </p:nvSpPr>
            <p:spPr>
              <a:xfrm>
                <a:off x="2035" y="9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4" name="Google Shape;2614;p27"/>
              <p:cNvSpPr/>
              <p:nvPr/>
            </p:nvSpPr>
            <p:spPr>
              <a:xfrm>
                <a:off x="1361" y="34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5" name="Google Shape;2615;p27"/>
              <p:cNvSpPr/>
              <p:nvPr/>
            </p:nvSpPr>
            <p:spPr>
              <a:xfrm>
                <a:off x="1395" y="38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6" name="Google Shape;2616;p27"/>
              <p:cNvSpPr/>
              <p:nvPr/>
            </p:nvSpPr>
            <p:spPr>
              <a:xfrm>
                <a:off x="1430" y="41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7" name="Google Shape;2617;p27"/>
              <p:cNvSpPr/>
              <p:nvPr/>
            </p:nvSpPr>
            <p:spPr>
              <a:xfrm>
                <a:off x="1463" y="45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8" name="Google Shape;2618;p27"/>
              <p:cNvSpPr/>
              <p:nvPr/>
            </p:nvSpPr>
            <p:spPr>
              <a:xfrm>
                <a:off x="1497" y="48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9" name="Google Shape;2619;p27"/>
              <p:cNvSpPr/>
              <p:nvPr/>
            </p:nvSpPr>
            <p:spPr>
              <a:xfrm>
                <a:off x="1531" y="5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0" name="Google Shape;2620;p27"/>
              <p:cNvSpPr/>
              <p:nvPr/>
            </p:nvSpPr>
            <p:spPr>
              <a:xfrm>
                <a:off x="1566" y="555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1" name="Google Shape;2621;p27"/>
              <p:cNvSpPr/>
              <p:nvPr/>
            </p:nvSpPr>
            <p:spPr>
              <a:xfrm>
                <a:off x="1599" y="5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2" name="Google Shape;2622;p27"/>
              <p:cNvSpPr/>
              <p:nvPr/>
            </p:nvSpPr>
            <p:spPr>
              <a:xfrm>
                <a:off x="1633" y="6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3" name="Google Shape;2623;p27"/>
              <p:cNvSpPr/>
              <p:nvPr/>
            </p:nvSpPr>
            <p:spPr>
              <a:xfrm>
                <a:off x="1667" y="6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4" name="Google Shape;2624;p27"/>
              <p:cNvSpPr/>
              <p:nvPr/>
            </p:nvSpPr>
            <p:spPr>
              <a:xfrm>
                <a:off x="1701" y="6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5" name="Google Shape;2625;p27"/>
              <p:cNvSpPr/>
              <p:nvPr/>
            </p:nvSpPr>
            <p:spPr>
              <a:xfrm>
                <a:off x="1735" y="7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6" name="Google Shape;2626;p27"/>
              <p:cNvSpPr/>
              <p:nvPr/>
            </p:nvSpPr>
            <p:spPr>
              <a:xfrm>
                <a:off x="1769" y="7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7" name="Google Shape;2627;p27"/>
              <p:cNvSpPr/>
              <p:nvPr/>
            </p:nvSpPr>
            <p:spPr>
              <a:xfrm>
                <a:off x="1803" y="79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8" name="Google Shape;2628;p27"/>
              <p:cNvSpPr/>
              <p:nvPr/>
            </p:nvSpPr>
            <p:spPr>
              <a:xfrm>
                <a:off x="1837" y="82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9" name="Google Shape;2629;p27"/>
              <p:cNvSpPr/>
              <p:nvPr/>
            </p:nvSpPr>
            <p:spPr>
              <a:xfrm>
                <a:off x="1871" y="86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0" name="Google Shape;2630;p27"/>
              <p:cNvSpPr/>
              <p:nvPr/>
            </p:nvSpPr>
            <p:spPr>
              <a:xfrm>
                <a:off x="1905" y="8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1" name="Google Shape;2631;p27"/>
              <p:cNvSpPr/>
              <p:nvPr/>
            </p:nvSpPr>
            <p:spPr>
              <a:xfrm>
                <a:off x="1939" y="92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2" name="Google Shape;2632;p27"/>
              <p:cNvSpPr/>
              <p:nvPr/>
            </p:nvSpPr>
            <p:spPr>
              <a:xfrm>
                <a:off x="1973" y="9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3" name="Google Shape;2633;p27"/>
              <p:cNvSpPr/>
              <p:nvPr/>
            </p:nvSpPr>
            <p:spPr>
              <a:xfrm>
                <a:off x="2007" y="9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4" name="Google Shape;2634;p27"/>
              <p:cNvSpPr/>
              <p:nvPr/>
            </p:nvSpPr>
            <p:spPr>
              <a:xfrm>
                <a:off x="1333" y="3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5" name="Google Shape;2635;p27"/>
              <p:cNvSpPr/>
              <p:nvPr/>
            </p:nvSpPr>
            <p:spPr>
              <a:xfrm>
                <a:off x="1367" y="4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6" name="Google Shape;2636;p27"/>
              <p:cNvSpPr/>
              <p:nvPr/>
            </p:nvSpPr>
            <p:spPr>
              <a:xfrm>
                <a:off x="1401" y="4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7" name="Google Shape;2637;p27"/>
              <p:cNvSpPr/>
              <p:nvPr/>
            </p:nvSpPr>
            <p:spPr>
              <a:xfrm>
                <a:off x="1435" y="4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8" name="Google Shape;2638;p27"/>
              <p:cNvSpPr/>
              <p:nvPr/>
            </p:nvSpPr>
            <p:spPr>
              <a:xfrm>
                <a:off x="1469" y="51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9" name="Google Shape;2639;p27"/>
              <p:cNvSpPr/>
              <p:nvPr/>
            </p:nvSpPr>
            <p:spPr>
              <a:xfrm>
                <a:off x="1503" y="54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0" name="Google Shape;2640;p27"/>
              <p:cNvSpPr/>
              <p:nvPr/>
            </p:nvSpPr>
            <p:spPr>
              <a:xfrm>
                <a:off x="1537" y="58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1" name="Google Shape;2641;p27"/>
              <p:cNvSpPr/>
              <p:nvPr/>
            </p:nvSpPr>
            <p:spPr>
              <a:xfrm>
                <a:off x="1571" y="61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2" name="Google Shape;2642;p27"/>
              <p:cNvSpPr/>
              <p:nvPr/>
            </p:nvSpPr>
            <p:spPr>
              <a:xfrm>
                <a:off x="1605" y="64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3" name="Google Shape;2643;p27"/>
              <p:cNvSpPr/>
              <p:nvPr/>
            </p:nvSpPr>
            <p:spPr>
              <a:xfrm>
                <a:off x="1639" y="68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4" name="Google Shape;2644;p27"/>
              <p:cNvSpPr/>
              <p:nvPr/>
            </p:nvSpPr>
            <p:spPr>
              <a:xfrm>
                <a:off x="1673" y="7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5" name="Google Shape;2645;p27"/>
              <p:cNvSpPr/>
              <p:nvPr/>
            </p:nvSpPr>
            <p:spPr>
              <a:xfrm>
                <a:off x="1707" y="7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6" name="Google Shape;2646;p27"/>
              <p:cNvSpPr/>
              <p:nvPr/>
            </p:nvSpPr>
            <p:spPr>
              <a:xfrm>
                <a:off x="1741" y="7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7" name="Google Shape;2647;p27"/>
              <p:cNvSpPr/>
              <p:nvPr/>
            </p:nvSpPr>
            <p:spPr>
              <a:xfrm>
                <a:off x="1775" y="8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8" name="Google Shape;2648;p27"/>
              <p:cNvSpPr/>
              <p:nvPr/>
            </p:nvSpPr>
            <p:spPr>
              <a:xfrm>
                <a:off x="1809" y="8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9" name="Google Shape;2649;p27"/>
              <p:cNvSpPr/>
              <p:nvPr/>
            </p:nvSpPr>
            <p:spPr>
              <a:xfrm>
                <a:off x="1844" y="88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0" name="Google Shape;2650;p27"/>
              <p:cNvSpPr/>
              <p:nvPr/>
            </p:nvSpPr>
            <p:spPr>
              <a:xfrm>
                <a:off x="1878" y="9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1" name="Google Shape;2651;p27"/>
              <p:cNvSpPr/>
              <p:nvPr/>
            </p:nvSpPr>
            <p:spPr>
              <a:xfrm>
                <a:off x="1912" y="9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2" name="Google Shape;2652;p27"/>
              <p:cNvSpPr/>
              <p:nvPr/>
            </p:nvSpPr>
            <p:spPr>
              <a:xfrm>
                <a:off x="1946" y="9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3" name="Google Shape;2653;p27"/>
              <p:cNvSpPr/>
              <p:nvPr/>
            </p:nvSpPr>
            <p:spPr>
              <a:xfrm>
                <a:off x="1980" y="10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4" name="Google Shape;2654;p27"/>
              <p:cNvSpPr/>
              <p:nvPr/>
            </p:nvSpPr>
            <p:spPr>
              <a:xfrm>
                <a:off x="1305" y="40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5" name="Google Shape;2655;p27"/>
              <p:cNvSpPr/>
              <p:nvPr/>
            </p:nvSpPr>
            <p:spPr>
              <a:xfrm>
                <a:off x="1339" y="4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6" name="Google Shape;2656;p27"/>
              <p:cNvSpPr/>
              <p:nvPr/>
            </p:nvSpPr>
            <p:spPr>
              <a:xfrm>
                <a:off x="1373" y="4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7" name="Google Shape;2657;p27"/>
              <p:cNvSpPr/>
              <p:nvPr/>
            </p:nvSpPr>
            <p:spPr>
              <a:xfrm>
                <a:off x="1407" y="50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8" name="Google Shape;2658;p27"/>
              <p:cNvSpPr/>
              <p:nvPr/>
            </p:nvSpPr>
            <p:spPr>
              <a:xfrm>
                <a:off x="1441" y="54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9" name="Google Shape;2659;p27"/>
              <p:cNvSpPr/>
              <p:nvPr/>
            </p:nvSpPr>
            <p:spPr>
              <a:xfrm>
                <a:off x="1475" y="57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0" name="Google Shape;2660;p27"/>
              <p:cNvSpPr/>
              <p:nvPr/>
            </p:nvSpPr>
            <p:spPr>
              <a:xfrm>
                <a:off x="1509" y="60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1" name="Google Shape;2661;p27"/>
              <p:cNvSpPr/>
              <p:nvPr/>
            </p:nvSpPr>
            <p:spPr>
              <a:xfrm>
                <a:off x="1543" y="64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2" name="Google Shape;2662;p27"/>
              <p:cNvSpPr/>
              <p:nvPr/>
            </p:nvSpPr>
            <p:spPr>
              <a:xfrm>
                <a:off x="1577" y="6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3" name="Google Shape;2663;p27"/>
              <p:cNvSpPr/>
              <p:nvPr/>
            </p:nvSpPr>
            <p:spPr>
              <a:xfrm>
                <a:off x="1611" y="7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4" name="Google Shape;2664;p27"/>
              <p:cNvSpPr/>
              <p:nvPr/>
            </p:nvSpPr>
            <p:spPr>
              <a:xfrm>
                <a:off x="1646" y="74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5" name="Google Shape;2665;p27"/>
              <p:cNvSpPr/>
              <p:nvPr/>
            </p:nvSpPr>
            <p:spPr>
              <a:xfrm>
                <a:off x="1680" y="7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6" name="Google Shape;2666;p27"/>
              <p:cNvSpPr/>
              <p:nvPr/>
            </p:nvSpPr>
            <p:spPr>
              <a:xfrm>
                <a:off x="1715" y="81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7" name="Google Shape;2667;p27"/>
              <p:cNvSpPr/>
              <p:nvPr/>
            </p:nvSpPr>
            <p:spPr>
              <a:xfrm>
                <a:off x="1749" y="84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8" name="Google Shape;2668;p27"/>
              <p:cNvSpPr/>
              <p:nvPr/>
            </p:nvSpPr>
            <p:spPr>
              <a:xfrm>
                <a:off x="1782" y="882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9" name="Google Shape;2669;p27"/>
              <p:cNvSpPr/>
              <p:nvPr/>
            </p:nvSpPr>
            <p:spPr>
              <a:xfrm>
                <a:off x="1816" y="9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0" name="Google Shape;2670;p27"/>
              <p:cNvSpPr/>
              <p:nvPr/>
            </p:nvSpPr>
            <p:spPr>
              <a:xfrm>
                <a:off x="1850" y="9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1" name="Google Shape;2671;p27"/>
              <p:cNvSpPr/>
              <p:nvPr/>
            </p:nvSpPr>
            <p:spPr>
              <a:xfrm>
                <a:off x="1884" y="9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2" name="Google Shape;2672;p27"/>
              <p:cNvSpPr/>
              <p:nvPr/>
            </p:nvSpPr>
            <p:spPr>
              <a:xfrm>
                <a:off x="1918" y="10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3" name="Google Shape;2673;p27"/>
              <p:cNvSpPr/>
              <p:nvPr/>
            </p:nvSpPr>
            <p:spPr>
              <a:xfrm>
                <a:off x="1952" y="10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4" name="Google Shape;2674;p27"/>
              <p:cNvSpPr/>
              <p:nvPr/>
            </p:nvSpPr>
            <p:spPr>
              <a:xfrm>
                <a:off x="1277" y="43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5" name="Google Shape;2675;p27"/>
              <p:cNvSpPr/>
              <p:nvPr/>
            </p:nvSpPr>
            <p:spPr>
              <a:xfrm>
                <a:off x="1311" y="46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6" name="Google Shape;2676;p27"/>
              <p:cNvSpPr/>
              <p:nvPr/>
            </p:nvSpPr>
            <p:spPr>
              <a:xfrm>
                <a:off x="1345" y="5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7" name="Google Shape;2677;p27"/>
              <p:cNvSpPr/>
              <p:nvPr/>
            </p:nvSpPr>
            <p:spPr>
              <a:xfrm>
                <a:off x="1380" y="5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8" name="Google Shape;2678;p27"/>
              <p:cNvSpPr/>
              <p:nvPr/>
            </p:nvSpPr>
            <p:spPr>
              <a:xfrm>
                <a:off x="1415" y="570"/>
                <a:ext cx="20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9" name="Google Shape;2679;p27"/>
              <p:cNvSpPr/>
              <p:nvPr/>
            </p:nvSpPr>
            <p:spPr>
              <a:xfrm>
                <a:off x="1448" y="60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0" name="Google Shape;2680;p27"/>
              <p:cNvSpPr/>
              <p:nvPr/>
            </p:nvSpPr>
            <p:spPr>
              <a:xfrm>
                <a:off x="1482" y="63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1" name="Google Shape;2681;p27"/>
              <p:cNvSpPr/>
              <p:nvPr/>
            </p:nvSpPr>
            <p:spPr>
              <a:xfrm>
                <a:off x="1517" y="67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2" name="Google Shape;2682;p27"/>
              <p:cNvSpPr/>
              <p:nvPr/>
            </p:nvSpPr>
            <p:spPr>
              <a:xfrm>
                <a:off x="1551" y="70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3" name="Google Shape;2683;p27"/>
              <p:cNvSpPr/>
              <p:nvPr/>
            </p:nvSpPr>
            <p:spPr>
              <a:xfrm>
                <a:off x="1584" y="7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4" name="Google Shape;2684;p27"/>
              <p:cNvSpPr/>
              <p:nvPr/>
            </p:nvSpPr>
            <p:spPr>
              <a:xfrm>
                <a:off x="1618" y="7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5" name="Google Shape;2685;p27"/>
              <p:cNvSpPr/>
              <p:nvPr/>
            </p:nvSpPr>
            <p:spPr>
              <a:xfrm>
                <a:off x="1653" y="80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6" name="Google Shape;2686;p27"/>
              <p:cNvSpPr/>
              <p:nvPr/>
            </p:nvSpPr>
            <p:spPr>
              <a:xfrm>
                <a:off x="1687" y="84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7" name="Google Shape;2687;p27"/>
              <p:cNvSpPr/>
              <p:nvPr/>
            </p:nvSpPr>
            <p:spPr>
              <a:xfrm>
                <a:off x="1720" y="87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8" name="Google Shape;2688;p27"/>
              <p:cNvSpPr/>
              <p:nvPr/>
            </p:nvSpPr>
            <p:spPr>
              <a:xfrm>
                <a:off x="1754" y="90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9" name="Google Shape;2689;p27"/>
              <p:cNvSpPr/>
              <p:nvPr/>
            </p:nvSpPr>
            <p:spPr>
              <a:xfrm>
                <a:off x="1789" y="94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0" name="Google Shape;2690;p27"/>
              <p:cNvSpPr/>
              <p:nvPr/>
            </p:nvSpPr>
            <p:spPr>
              <a:xfrm>
                <a:off x="1823" y="97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1" name="Google Shape;2691;p27"/>
              <p:cNvSpPr/>
              <p:nvPr/>
            </p:nvSpPr>
            <p:spPr>
              <a:xfrm>
                <a:off x="1856" y="10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2" name="Google Shape;2692;p27"/>
              <p:cNvSpPr/>
              <p:nvPr/>
            </p:nvSpPr>
            <p:spPr>
              <a:xfrm>
                <a:off x="1890" y="10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3" name="Google Shape;2693;p27"/>
              <p:cNvSpPr/>
              <p:nvPr/>
            </p:nvSpPr>
            <p:spPr>
              <a:xfrm>
                <a:off x="1924" y="108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4" name="Google Shape;2694;p27"/>
              <p:cNvSpPr/>
              <p:nvPr/>
            </p:nvSpPr>
            <p:spPr>
              <a:xfrm>
                <a:off x="1250" y="46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5" name="Google Shape;2695;p27"/>
              <p:cNvSpPr/>
              <p:nvPr/>
            </p:nvSpPr>
            <p:spPr>
              <a:xfrm>
                <a:off x="1284" y="4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6" name="Google Shape;2696;p27"/>
              <p:cNvSpPr/>
              <p:nvPr/>
            </p:nvSpPr>
            <p:spPr>
              <a:xfrm>
                <a:off x="1318" y="52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7" name="Google Shape;2697;p27"/>
              <p:cNvSpPr/>
              <p:nvPr/>
            </p:nvSpPr>
            <p:spPr>
              <a:xfrm>
                <a:off x="1352" y="56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8" name="Google Shape;2698;p27"/>
              <p:cNvSpPr/>
              <p:nvPr/>
            </p:nvSpPr>
            <p:spPr>
              <a:xfrm>
                <a:off x="1386" y="59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9" name="Google Shape;2699;p27"/>
              <p:cNvSpPr/>
              <p:nvPr/>
            </p:nvSpPr>
            <p:spPr>
              <a:xfrm>
                <a:off x="1420" y="63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0" name="Google Shape;2700;p27"/>
              <p:cNvSpPr/>
              <p:nvPr/>
            </p:nvSpPr>
            <p:spPr>
              <a:xfrm>
                <a:off x="1454" y="66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1" name="Google Shape;2701;p27"/>
              <p:cNvSpPr/>
              <p:nvPr/>
            </p:nvSpPr>
            <p:spPr>
              <a:xfrm>
                <a:off x="1489" y="70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2" name="Google Shape;2702;p27"/>
              <p:cNvSpPr/>
              <p:nvPr/>
            </p:nvSpPr>
            <p:spPr>
              <a:xfrm>
                <a:off x="1523" y="73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3" name="Google Shape;2703;p27"/>
              <p:cNvSpPr/>
              <p:nvPr/>
            </p:nvSpPr>
            <p:spPr>
              <a:xfrm>
                <a:off x="1556" y="76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4" name="Google Shape;2704;p27"/>
              <p:cNvSpPr/>
              <p:nvPr/>
            </p:nvSpPr>
            <p:spPr>
              <a:xfrm>
                <a:off x="1590" y="8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5" name="Google Shape;2705;p27"/>
              <p:cNvSpPr/>
              <p:nvPr/>
            </p:nvSpPr>
            <p:spPr>
              <a:xfrm>
                <a:off x="1625" y="8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6" name="Google Shape;2706;p27"/>
              <p:cNvSpPr/>
              <p:nvPr/>
            </p:nvSpPr>
            <p:spPr>
              <a:xfrm>
                <a:off x="1659" y="87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7" name="Google Shape;2707;p27"/>
              <p:cNvSpPr/>
              <p:nvPr/>
            </p:nvSpPr>
            <p:spPr>
              <a:xfrm>
                <a:off x="1692" y="90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8" name="Google Shape;2708;p27"/>
              <p:cNvSpPr/>
              <p:nvPr/>
            </p:nvSpPr>
            <p:spPr>
              <a:xfrm>
                <a:off x="1726" y="93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p27"/>
              <p:cNvSpPr/>
              <p:nvPr/>
            </p:nvSpPr>
            <p:spPr>
              <a:xfrm>
                <a:off x="1761" y="97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0" name="Google Shape;2710;p27"/>
              <p:cNvSpPr/>
              <p:nvPr/>
            </p:nvSpPr>
            <p:spPr>
              <a:xfrm>
                <a:off x="1795" y="100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1" name="Google Shape;2711;p27"/>
              <p:cNvSpPr/>
              <p:nvPr/>
            </p:nvSpPr>
            <p:spPr>
              <a:xfrm>
                <a:off x="1828" y="10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2" name="Google Shape;2712;p27"/>
              <p:cNvSpPr/>
              <p:nvPr/>
            </p:nvSpPr>
            <p:spPr>
              <a:xfrm>
                <a:off x="1862" y="10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3" name="Google Shape;2713;p27"/>
              <p:cNvSpPr/>
              <p:nvPr/>
            </p:nvSpPr>
            <p:spPr>
              <a:xfrm>
                <a:off x="1897" y="110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4" name="Google Shape;2714;p27"/>
              <p:cNvSpPr/>
              <p:nvPr/>
            </p:nvSpPr>
            <p:spPr>
              <a:xfrm>
                <a:off x="1222" y="4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5" name="Google Shape;2715;p27"/>
              <p:cNvSpPr/>
              <p:nvPr/>
            </p:nvSpPr>
            <p:spPr>
              <a:xfrm>
                <a:off x="1256" y="5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6" name="Google Shape;2716;p27"/>
              <p:cNvSpPr/>
              <p:nvPr/>
            </p:nvSpPr>
            <p:spPr>
              <a:xfrm>
                <a:off x="1290" y="5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7" name="Google Shape;2717;p27"/>
              <p:cNvSpPr/>
              <p:nvPr/>
            </p:nvSpPr>
            <p:spPr>
              <a:xfrm>
                <a:off x="1324" y="5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8" name="Google Shape;2718;p27"/>
              <p:cNvSpPr/>
              <p:nvPr/>
            </p:nvSpPr>
            <p:spPr>
              <a:xfrm>
                <a:off x="1358" y="6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9" name="Google Shape;2719;p27"/>
              <p:cNvSpPr/>
              <p:nvPr/>
            </p:nvSpPr>
            <p:spPr>
              <a:xfrm>
                <a:off x="1392" y="6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0" name="Google Shape;2720;p27"/>
              <p:cNvSpPr/>
              <p:nvPr/>
            </p:nvSpPr>
            <p:spPr>
              <a:xfrm>
                <a:off x="1426" y="69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1" name="Google Shape;2721;p27"/>
              <p:cNvSpPr/>
              <p:nvPr/>
            </p:nvSpPr>
            <p:spPr>
              <a:xfrm>
                <a:off x="1460" y="72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2" name="Google Shape;2722;p27"/>
              <p:cNvSpPr/>
              <p:nvPr/>
            </p:nvSpPr>
            <p:spPr>
              <a:xfrm>
                <a:off x="1494" y="76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3" name="Google Shape;2723;p27"/>
              <p:cNvSpPr/>
              <p:nvPr/>
            </p:nvSpPr>
            <p:spPr>
              <a:xfrm>
                <a:off x="1528" y="79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4" name="Google Shape;2724;p27"/>
              <p:cNvSpPr/>
              <p:nvPr/>
            </p:nvSpPr>
            <p:spPr>
              <a:xfrm>
                <a:off x="1562" y="82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5" name="Google Shape;2725;p27"/>
              <p:cNvSpPr/>
              <p:nvPr/>
            </p:nvSpPr>
            <p:spPr>
              <a:xfrm>
                <a:off x="1597" y="86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27"/>
              <p:cNvSpPr/>
              <p:nvPr/>
            </p:nvSpPr>
            <p:spPr>
              <a:xfrm>
                <a:off x="1630" y="89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27"/>
              <p:cNvSpPr/>
              <p:nvPr/>
            </p:nvSpPr>
            <p:spPr>
              <a:xfrm>
                <a:off x="1664" y="93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27"/>
              <p:cNvSpPr/>
              <p:nvPr/>
            </p:nvSpPr>
            <p:spPr>
              <a:xfrm>
                <a:off x="1698" y="96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p27"/>
              <p:cNvSpPr/>
              <p:nvPr/>
            </p:nvSpPr>
            <p:spPr>
              <a:xfrm>
                <a:off x="1733" y="100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27"/>
              <p:cNvSpPr/>
              <p:nvPr/>
            </p:nvSpPr>
            <p:spPr>
              <a:xfrm>
                <a:off x="1767" y="103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1" name="Google Shape;2731;p27"/>
              <p:cNvSpPr/>
              <p:nvPr/>
            </p:nvSpPr>
            <p:spPr>
              <a:xfrm>
                <a:off x="1801" y="1067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2" name="Google Shape;2732;p27"/>
              <p:cNvSpPr/>
              <p:nvPr/>
            </p:nvSpPr>
            <p:spPr>
              <a:xfrm>
                <a:off x="1835" y="11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3" name="Google Shape;2733;p27"/>
              <p:cNvSpPr/>
              <p:nvPr/>
            </p:nvSpPr>
            <p:spPr>
              <a:xfrm>
                <a:off x="1870" y="11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4" name="Google Shape;2734;p27"/>
              <p:cNvSpPr/>
              <p:nvPr/>
            </p:nvSpPr>
            <p:spPr>
              <a:xfrm>
                <a:off x="1194" y="5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5" name="Google Shape;2735;p27"/>
              <p:cNvSpPr/>
              <p:nvPr/>
            </p:nvSpPr>
            <p:spPr>
              <a:xfrm>
                <a:off x="1228" y="5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6" name="Google Shape;2736;p27"/>
              <p:cNvSpPr/>
              <p:nvPr/>
            </p:nvSpPr>
            <p:spPr>
              <a:xfrm>
                <a:off x="1262" y="5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7" name="Google Shape;2737;p27"/>
              <p:cNvSpPr/>
              <p:nvPr/>
            </p:nvSpPr>
            <p:spPr>
              <a:xfrm>
                <a:off x="1296" y="6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8" name="Google Shape;2738;p27"/>
              <p:cNvSpPr/>
              <p:nvPr/>
            </p:nvSpPr>
            <p:spPr>
              <a:xfrm>
                <a:off x="1330" y="6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9" name="Google Shape;2739;p27"/>
              <p:cNvSpPr/>
              <p:nvPr/>
            </p:nvSpPr>
            <p:spPr>
              <a:xfrm>
                <a:off x="1364" y="6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0" name="Google Shape;2740;p27"/>
              <p:cNvSpPr/>
              <p:nvPr/>
            </p:nvSpPr>
            <p:spPr>
              <a:xfrm>
                <a:off x="1398" y="7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1" name="Google Shape;2741;p27"/>
              <p:cNvSpPr/>
              <p:nvPr/>
            </p:nvSpPr>
            <p:spPr>
              <a:xfrm>
                <a:off x="1432" y="7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2" name="Google Shape;2742;p27"/>
              <p:cNvSpPr/>
              <p:nvPr/>
            </p:nvSpPr>
            <p:spPr>
              <a:xfrm>
                <a:off x="1466" y="7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3" name="Google Shape;2743;p27"/>
              <p:cNvSpPr/>
              <p:nvPr/>
            </p:nvSpPr>
            <p:spPr>
              <a:xfrm>
                <a:off x="1500" y="8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4" name="Google Shape;2744;p27"/>
              <p:cNvSpPr/>
              <p:nvPr/>
            </p:nvSpPr>
            <p:spPr>
              <a:xfrm>
                <a:off x="1534" y="8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5" name="Google Shape;2745;p27"/>
              <p:cNvSpPr/>
              <p:nvPr/>
            </p:nvSpPr>
            <p:spPr>
              <a:xfrm>
                <a:off x="1568" y="8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6" name="Google Shape;2746;p27"/>
              <p:cNvSpPr/>
              <p:nvPr/>
            </p:nvSpPr>
            <p:spPr>
              <a:xfrm>
                <a:off x="1603" y="925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7" name="Google Shape;2747;p27"/>
              <p:cNvSpPr/>
              <p:nvPr/>
            </p:nvSpPr>
            <p:spPr>
              <a:xfrm>
                <a:off x="1637" y="95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8" name="Google Shape;2748;p27"/>
              <p:cNvSpPr/>
              <p:nvPr/>
            </p:nvSpPr>
            <p:spPr>
              <a:xfrm>
                <a:off x="1671" y="99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9" name="Google Shape;2749;p27"/>
              <p:cNvSpPr/>
              <p:nvPr/>
            </p:nvSpPr>
            <p:spPr>
              <a:xfrm>
                <a:off x="1705" y="102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0" name="Google Shape;2750;p27"/>
              <p:cNvSpPr/>
              <p:nvPr/>
            </p:nvSpPr>
            <p:spPr>
              <a:xfrm>
                <a:off x="1739" y="106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1" name="Google Shape;2751;p27"/>
              <p:cNvSpPr/>
              <p:nvPr/>
            </p:nvSpPr>
            <p:spPr>
              <a:xfrm>
                <a:off x="1773" y="109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2" name="Google Shape;2752;p27"/>
              <p:cNvSpPr/>
              <p:nvPr/>
            </p:nvSpPr>
            <p:spPr>
              <a:xfrm>
                <a:off x="1807" y="112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3" name="Google Shape;2753;p27"/>
              <p:cNvSpPr/>
              <p:nvPr/>
            </p:nvSpPr>
            <p:spPr>
              <a:xfrm>
                <a:off x="1841" y="116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4" name="Google Shape;2754;p27"/>
              <p:cNvSpPr/>
              <p:nvPr/>
            </p:nvSpPr>
            <p:spPr>
              <a:xfrm>
                <a:off x="1166" y="54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5" name="Google Shape;2755;p27"/>
              <p:cNvSpPr/>
              <p:nvPr/>
            </p:nvSpPr>
            <p:spPr>
              <a:xfrm>
                <a:off x="1200" y="57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6" name="Google Shape;2756;p27"/>
              <p:cNvSpPr/>
              <p:nvPr/>
            </p:nvSpPr>
            <p:spPr>
              <a:xfrm>
                <a:off x="1234" y="61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7" name="Google Shape;2757;p27"/>
              <p:cNvSpPr/>
              <p:nvPr/>
            </p:nvSpPr>
            <p:spPr>
              <a:xfrm>
                <a:off x="1268" y="64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8" name="Google Shape;2758;p27"/>
              <p:cNvSpPr/>
              <p:nvPr/>
            </p:nvSpPr>
            <p:spPr>
              <a:xfrm>
                <a:off x="1302" y="68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9" name="Google Shape;2759;p27"/>
              <p:cNvSpPr/>
              <p:nvPr/>
            </p:nvSpPr>
            <p:spPr>
              <a:xfrm>
                <a:off x="1336" y="71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0" name="Google Shape;2760;p27"/>
              <p:cNvSpPr/>
              <p:nvPr/>
            </p:nvSpPr>
            <p:spPr>
              <a:xfrm>
                <a:off x="1371" y="74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1" name="Google Shape;2761;p27"/>
              <p:cNvSpPr/>
              <p:nvPr/>
            </p:nvSpPr>
            <p:spPr>
              <a:xfrm>
                <a:off x="1405" y="78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2" name="Google Shape;2762;p27"/>
              <p:cNvSpPr/>
              <p:nvPr/>
            </p:nvSpPr>
            <p:spPr>
              <a:xfrm>
                <a:off x="1439" y="8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3" name="Google Shape;2763;p27"/>
              <p:cNvSpPr/>
              <p:nvPr/>
            </p:nvSpPr>
            <p:spPr>
              <a:xfrm>
                <a:off x="1473" y="8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4" name="Google Shape;2764;p27"/>
              <p:cNvSpPr/>
              <p:nvPr/>
            </p:nvSpPr>
            <p:spPr>
              <a:xfrm>
                <a:off x="1507" y="8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5" name="Google Shape;2765;p27"/>
              <p:cNvSpPr/>
              <p:nvPr/>
            </p:nvSpPr>
            <p:spPr>
              <a:xfrm>
                <a:off x="1541" y="9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6" name="Google Shape;2766;p27"/>
              <p:cNvSpPr/>
              <p:nvPr/>
            </p:nvSpPr>
            <p:spPr>
              <a:xfrm>
                <a:off x="1575" y="9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7" name="Google Shape;2767;p27"/>
              <p:cNvSpPr/>
              <p:nvPr/>
            </p:nvSpPr>
            <p:spPr>
              <a:xfrm>
                <a:off x="1609" y="9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8" name="Google Shape;2768;p27"/>
              <p:cNvSpPr/>
              <p:nvPr/>
            </p:nvSpPr>
            <p:spPr>
              <a:xfrm>
                <a:off x="1643" y="10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9" name="Google Shape;2769;p27"/>
              <p:cNvSpPr/>
              <p:nvPr/>
            </p:nvSpPr>
            <p:spPr>
              <a:xfrm>
                <a:off x="1677" y="10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0" name="Google Shape;2770;p27"/>
              <p:cNvSpPr/>
              <p:nvPr/>
            </p:nvSpPr>
            <p:spPr>
              <a:xfrm>
                <a:off x="1711" y="10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1" name="Google Shape;2771;p27"/>
              <p:cNvSpPr/>
              <p:nvPr/>
            </p:nvSpPr>
            <p:spPr>
              <a:xfrm>
                <a:off x="1745" y="112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2" name="Google Shape;2772;p27"/>
              <p:cNvSpPr/>
              <p:nvPr/>
            </p:nvSpPr>
            <p:spPr>
              <a:xfrm>
                <a:off x="1779" y="115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3" name="Google Shape;2773;p27"/>
              <p:cNvSpPr/>
              <p:nvPr/>
            </p:nvSpPr>
            <p:spPr>
              <a:xfrm>
                <a:off x="1813" y="119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74" name="Google Shape;2774;p27"/>
            <p:cNvSpPr/>
            <p:nvPr/>
          </p:nvSpPr>
          <p:spPr>
            <a:xfrm>
              <a:off x="565757" y="9080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27"/>
            <p:cNvSpPr/>
            <p:nvPr/>
          </p:nvSpPr>
          <p:spPr>
            <a:xfrm>
              <a:off x="621319" y="962025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27"/>
            <p:cNvSpPr/>
            <p:nvPr/>
          </p:nvSpPr>
          <p:spPr>
            <a:xfrm>
              <a:off x="675294" y="10160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27"/>
            <p:cNvSpPr/>
            <p:nvPr/>
          </p:nvSpPr>
          <p:spPr>
            <a:xfrm>
              <a:off x="729269" y="10699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27"/>
            <p:cNvSpPr/>
            <p:nvPr/>
          </p:nvSpPr>
          <p:spPr>
            <a:xfrm>
              <a:off x="783244" y="11239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27"/>
            <p:cNvSpPr/>
            <p:nvPr/>
          </p:nvSpPr>
          <p:spPr>
            <a:xfrm>
              <a:off x="837219" y="11779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27"/>
            <p:cNvSpPr/>
            <p:nvPr/>
          </p:nvSpPr>
          <p:spPr>
            <a:xfrm>
              <a:off x="891194" y="12319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27"/>
            <p:cNvSpPr/>
            <p:nvPr/>
          </p:nvSpPr>
          <p:spPr>
            <a:xfrm>
              <a:off x="945169" y="12858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27"/>
            <p:cNvSpPr/>
            <p:nvPr/>
          </p:nvSpPr>
          <p:spPr>
            <a:xfrm>
              <a:off x="999144" y="13398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27"/>
            <p:cNvSpPr/>
            <p:nvPr/>
          </p:nvSpPr>
          <p:spPr>
            <a:xfrm>
              <a:off x="1053119" y="13938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27"/>
            <p:cNvSpPr/>
            <p:nvPr/>
          </p:nvSpPr>
          <p:spPr>
            <a:xfrm>
              <a:off x="1107094" y="14478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27"/>
            <p:cNvSpPr/>
            <p:nvPr/>
          </p:nvSpPr>
          <p:spPr>
            <a:xfrm>
              <a:off x="1161069" y="15017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27"/>
            <p:cNvSpPr/>
            <p:nvPr/>
          </p:nvSpPr>
          <p:spPr>
            <a:xfrm>
              <a:off x="1215044" y="15557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27"/>
            <p:cNvSpPr/>
            <p:nvPr/>
          </p:nvSpPr>
          <p:spPr>
            <a:xfrm>
              <a:off x="1269019" y="1609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27"/>
            <p:cNvSpPr/>
            <p:nvPr/>
          </p:nvSpPr>
          <p:spPr>
            <a:xfrm>
              <a:off x="1322994" y="1663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27"/>
            <p:cNvSpPr/>
            <p:nvPr/>
          </p:nvSpPr>
          <p:spPr>
            <a:xfrm>
              <a:off x="1376969" y="17176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27"/>
            <p:cNvSpPr/>
            <p:nvPr/>
          </p:nvSpPr>
          <p:spPr>
            <a:xfrm>
              <a:off x="1430944" y="17716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27"/>
            <p:cNvSpPr/>
            <p:nvPr/>
          </p:nvSpPr>
          <p:spPr>
            <a:xfrm>
              <a:off x="1484919" y="18256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27"/>
            <p:cNvSpPr/>
            <p:nvPr/>
          </p:nvSpPr>
          <p:spPr>
            <a:xfrm>
              <a:off x="1538894" y="18796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27"/>
            <p:cNvSpPr/>
            <p:nvPr/>
          </p:nvSpPr>
          <p:spPr>
            <a:xfrm>
              <a:off x="1592869" y="19335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27"/>
            <p:cNvSpPr/>
            <p:nvPr/>
          </p:nvSpPr>
          <p:spPr>
            <a:xfrm>
              <a:off x="522894" y="9509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27"/>
            <p:cNvSpPr/>
            <p:nvPr/>
          </p:nvSpPr>
          <p:spPr>
            <a:xfrm>
              <a:off x="576869" y="10048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27"/>
            <p:cNvSpPr/>
            <p:nvPr/>
          </p:nvSpPr>
          <p:spPr>
            <a:xfrm>
              <a:off x="630844" y="10588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27"/>
            <p:cNvSpPr/>
            <p:nvPr/>
          </p:nvSpPr>
          <p:spPr>
            <a:xfrm>
              <a:off x="684819" y="11128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27"/>
            <p:cNvSpPr/>
            <p:nvPr/>
          </p:nvSpPr>
          <p:spPr>
            <a:xfrm>
              <a:off x="738794" y="11668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27"/>
            <p:cNvSpPr/>
            <p:nvPr/>
          </p:nvSpPr>
          <p:spPr>
            <a:xfrm>
              <a:off x="792769" y="1222375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27"/>
            <p:cNvSpPr/>
            <p:nvPr/>
          </p:nvSpPr>
          <p:spPr>
            <a:xfrm>
              <a:off x="846744" y="12763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27"/>
            <p:cNvSpPr/>
            <p:nvPr/>
          </p:nvSpPr>
          <p:spPr>
            <a:xfrm>
              <a:off x="900719" y="13303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27"/>
            <p:cNvSpPr/>
            <p:nvPr/>
          </p:nvSpPr>
          <p:spPr>
            <a:xfrm>
              <a:off x="954694" y="13843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27"/>
            <p:cNvSpPr/>
            <p:nvPr/>
          </p:nvSpPr>
          <p:spPr>
            <a:xfrm>
              <a:off x="1008669" y="14382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27"/>
            <p:cNvSpPr/>
            <p:nvPr/>
          </p:nvSpPr>
          <p:spPr>
            <a:xfrm>
              <a:off x="1062644" y="14922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27"/>
            <p:cNvSpPr/>
            <p:nvPr/>
          </p:nvSpPr>
          <p:spPr>
            <a:xfrm>
              <a:off x="1116619" y="15462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27"/>
            <p:cNvSpPr/>
            <p:nvPr/>
          </p:nvSpPr>
          <p:spPr>
            <a:xfrm>
              <a:off x="1170594" y="16002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27"/>
            <p:cNvSpPr/>
            <p:nvPr/>
          </p:nvSpPr>
          <p:spPr>
            <a:xfrm>
              <a:off x="1224569" y="16541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27"/>
            <p:cNvSpPr/>
            <p:nvPr/>
          </p:nvSpPr>
          <p:spPr>
            <a:xfrm>
              <a:off x="1278544" y="17081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27"/>
            <p:cNvSpPr/>
            <p:nvPr/>
          </p:nvSpPr>
          <p:spPr>
            <a:xfrm>
              <a:off x="1332519" y="17621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27"/>
            <p:cNvSpPr/>
            <p:nvPr/>
          </p:nvSpPr>
          <p:spPr>
            <a:xfrm>
              <a:off x="1386494" y="18161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27"/>
            <p:cNvSpPr/>
            <p:nvPr/>
          </p:nvSpPr>
          <p:spPr>
            <a:xfrm>
              <a:off x="1440469" y="18700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27"/>
            <p:cNvSpPr/>
            <p:nvPr/>
          </p:nvSpPr>
          <p:spPr>
            <a:xfrm>
              <a:off x="1494444" y="19240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27"/>
            <p:cNvSpPr/>
            <p:nvPr/>
          </p:nvSpPr>
          <p:spPr>
            <a:xfrm>
              <a:off x="1550007" y="1978025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27"/>
            <p:cNvSpPr/>
            <p:nvPr/>
          </p:nvSpPr>
          <p:spPr>
            <a:xfrm>
              <a:off x="478444" y="9953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27"/>
            <p:cNvSpPr/>
            <p:nvPr/>
          </p:nvSpPr>
          <p:spPr>
            <a:xfrm>
              <a:off x="532419" y="10493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27"/>
            <p:cNvSpPr/>
            <p:nvPr/>
          </p:nvSpPr>
          <p:spPr>
            <a:xfrm>
              <a:off x="587982" y="1104900"/>
              <a:ext cx="33338" cy="33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27"/>
            <p:cNvSpPr/>
            <p:nvPr/>
          </p:nvSpPr>
          <p:spPr>
            <a:xfrm>
              <a:off x="640369" y="11572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8" name="Google Shape;2818;p27"/>
            <p:cNvSpPr/>
            <p:nvPr/>
          </p:nvSpPr>
          <p:spPr>
            <a:xfrm>
              <a:off x="694344" y="12112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9" name="Google Shape;2819;p27"/>
            <p:cNvSpPr/>
            <p:nvPr/>
          </p:nvSpPr>
          <p:spPr>
            <a:xfrm>
              <a:off x="748319" y="12652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27"/>
            <p:cNvSpPr/>
            <p:nvPr/>
          </p:nvSpPr>
          <p:spPr>
            <a:xfrm>
              <a:off x="802294" y="13192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27"/>
            <p:cNvSpPr/>
            <p:nvPr/>
          </p:nvSpPr>
          <p:spPr>
            <a:xfrm>
              <a:off x="856269" y="13731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27"/>
            <p:cNvSpPr/>
            <p:nvPr/>
          </p:nvSpPr>
          <p:spPr>
            <a:xfrm>
              <a:off x="910244" y="14271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27"/>
            <p:cNvSpPr/>
            <p:nvPr/>
          </p:nvSpPr>
          <p:spPr>
            <a:xfrm>
              <a:off x="964219" y="14811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27"/>
            <p:cNvSpPr/>
            <p:nvPr/>
          </p:nvSpPr>
          <p:spPr>
            <a:xfrm>
              <a:off x="1018194" y="1536700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27"/>
            <p:cNvSpPr/>
            <p:nvPr/>
          </p:nvSpPr>
          <p:spPr>
            <a:xfrm>
              <a:off x="1072169" y="15906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27"/>
            <p:cNvSpPr/>
            <p:nvPr/>
          </p:nvSpPr>
          <p:spPr>
            <a:xfrm>
              <a:off x="1126144" y="16446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27"/>
            <p:cNvSpPr/>
            <p:nvPr/>
          </p:nvSpPr>
          <p:spPr>
            <a:xfrm>
              <a:off x="1180119" y="16986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27"/>
            <p:cNvSpPr/>
            <p:nvPr/>
          </p:nvSpPr>
          <p:spPr>
            <a:xfrm>
              <a:off x="1235682" y="175260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27"/>
            <p:cNvSpPr/>
            <p:nvPr/>
          </p:nvSpPr>
          <p:spPr>
            <a:xfrm>
              <a:off x="1289657" y="18065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27"/>
            <p:cNvSpPr/>
            <p:nvPr/>
          </p:nvSpPr>
          <p:spPr>
            <a:xfrm>
              <a:off x="1343632" y="18605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27"/>
            <p:cNvSpPr/>
            <p:nvPr/>
          </p:nvSpPr>
          <p:spPr>
            <a:xfrm>
              <a:off x="1397607" y="19145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27"/>
            <p:cNvSpPr/>
            <p:nvPr/>
          </p:nvSpPr>
          <p:spPr>
            <a:xfrm>
              <a:off x="1451582" y="19685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27"/>
            <p:cNvSpPr/>
            <p:nvPr/>
          </p:nvSpPr>
          <p:spPr>
            <a:xfrm>
              <a:off x="1505557" y="20224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4" name="Google Shape;2834;p27"/>
          <p:cNvSpPr/>
          <p:nvPr/>
        </p:nvSpPr>
        <p:spPr>
          <a:xfrm>
            <a:off x="8403036" y="4402536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5" name="Google Shape;2835;p27"/>
          <p:cNvSpPr/>
          <p:nvPr/>
        </p:nvSpPr>
        <p:spPr>
          <a:xfrm>
            <a:off x="-1093603" y="3011591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57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9" name="Google Shape;1399;p57"/>
          <p:cNvSpPr/>
          <p:nvPr/>
        </p:nvSpPr>
        <p:spPr>
          <a:xfrm>
            <a:off x="8420420" y="4398962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0" name="Google Shape;1400;p57"/>
          <p:cNvGrpSpPr/>
          <p:nvPr/>
        </p:nvGrpSpPr>
        <p:grpSpPr>
          <a:xfrm>
            <a:off x="-481750" y="4102338"/>
            <a:ext cx="1507863" cy="1510278"/>
            <a:chOff x="39184" y="-151930"/>
            <a:chExt cx="1309806" cy="1311904"/>
          </a:xfrm>
        </p:grpSpPr>
        <p:sp>
          <p:nvSpPr>
            <p:cNvPr id="1401" name="Google Shape;1401;p57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57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57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57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57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57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57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57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57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57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57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57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57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57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57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57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57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57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57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57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57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57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57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57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57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57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57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57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57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57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57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57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57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57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57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57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57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57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57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57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57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57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57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57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57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57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57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57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57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57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57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57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57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57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57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57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57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57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57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57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57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57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57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57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57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57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57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57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57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57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57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57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57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57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57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57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57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57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57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57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57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57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57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57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57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57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57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57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57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57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57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57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57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57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57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57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57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57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57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57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57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57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57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57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57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57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57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57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57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57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57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57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57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57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57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57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57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8" name="Google Shape;1518;p57"/>
          <p:cNvGrpSpPr/>
          <p:nvPr/>
        </p:nvGrpSpPr>
        <p:grpSpPr>
          <a:xfrm flipH="1">
            <a:off x="8632886" y="-120502"/>
            <a:ext cx="1507863" cy="1510278"/>
            <a:chOff x="39184" y="-151930"/>
            <a:chExt cx="1309806" cy="1311904"/>
          </a:xfrm>
        </p:grpSpPr>
        <p:sp>
          <p:nvSpPr>
            <p:cNvPr id="1519" name="Google Shape;1519;p57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57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57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57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57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57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57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57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57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57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57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57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57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57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57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57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57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57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57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57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57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57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57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57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57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57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57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57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57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57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57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57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57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57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57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57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57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57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57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57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57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57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57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57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57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57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57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57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57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57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57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57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57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57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57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57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57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57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57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57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57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57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57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57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57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57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57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57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57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57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57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57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57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57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57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57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57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57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57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57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57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57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57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57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57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57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57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57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57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57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57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57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57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57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57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57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57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57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57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57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57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57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57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57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57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57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57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57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57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57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57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57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57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57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57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57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57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88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Google Shape;1030;p22"/>
          <p:cNvGrpSpPr/>
          <p:nvPr/>
        </p:nvGrpSpPr>
        <p:grpSpPr>
          <a:xfrm>
            <a:off x="7144602" y="3147253"/>
            <a:ext cx="2300556" cy="2575530"/>
            <a:chOff x="3238240" y="323850"/>
            <a:chExt cx="1739901" cy="1947863"/>
          </a:xfrm>
        </p:grpSpPr>
        <p:sp>
          <p:nvSpPr>
            <p:cNvPr id="1031" name="Google Shape;1031;p22"/>
            <p:cNvSpPr/>
            <p:nvPr/>
          </p:nvSpPr>
          <p:spPr>
            <a:xfrm>
              <a:off x="3238240" y="323850"/>
              <a:ext cx="1654175" cy="1947863"/>
            </a:xfrm>
            <a:custGeom>
              <a:avLst/>
              <a:gdLst/>
              <a:ahLst/>
              <a:cxnLst/>
              <a:rect l="l" t="t" r="r" b="b"/>
              <a:pathLst>
                <a:path w="50016" h="58876" extrusionOk="0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4036753" y="947738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3724015" y="1260475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4109778" y="1271588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7" h="12207" extrusionOk="0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4192328" y="1189038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6" h="12206" extrusionOk="0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6" name="Google Shape;1036;p22"/>
          <p:cNvSpPr txBox="1">
            <a:spLocks noGrp="1"/>
          </p:cNvSpPr>
          <p:nvPr>
            <p:ph type="title"/>
          </p:nvPr>
        </p:nvSpPr>
        <p:spPr>
          <a:xfrm>
            <a:off x="723901" y="1362353"/>
            <a:ext cx="3998224" cy="155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4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7" name="Google Shape;1037;p22"/>
          <p:cNvSpPr txBox="1">
            <a:spLocks noGrp="1"/>
          </p:cNvSpPr>
          <p:nvPr>
            <p:ph type="body" idx="1"/>
          </p:nvPr>
        </p:nvSpPr>
        <p:spPr>
          <a:xfrm>
            <a:off x="723901" y="2890654"/>
            <a:ext cx="3998224" cy="88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38" name="Google Shape;1038;p22"/>
          <p:cNvSpPr>
            <a:spLocks noGrp="1"/>
          </p:cNvSpPr>
          <p:nvPr>
            <p:ph type="pic" idx="2"/>
          </p:nvPr>
        </p:nvSpPr>
        <p:spPr>
          <a:xfrm>
            <a:off x="5124450" y="1173659"/>
            <a:ext cx="3295650" cy="2804616"/>
          </a:xfrm>
          <a:prstGeom prst="roundRect">
            <a:avLst>
              <a:gd name="adj" fmla="val 7665"/>
            </a:avLst>
          </a:prstGeom>
          <a:noFill/>
          <a:ln>
            <a:noFill/>
          </a:ln>
        </p:spPr>
      </p:sp>
      <p:sp>
        <p:nvSpPr>
          <p:cNvPr id="1039" name="Google Shape;1039;p22"/>
          <p:cNvSpPr/>
          <p:nvPr/>
        </p:nvSpPr>
        <p:spPr>
          <a:xfrm>
            <a:off x="-684423" y="-1789571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0" name="Google Shape;1040;p22"/>
          <p:cNvGrpSpPr/>
          <p:nvPr/>
        </p:nvGrpSpPr>
        <p:grpSpPr>
          <a:xfrm flipH="1">
            <a:off x="8238205" y="-570849"/>
            <a:ext cx="1507863" cy="1510278"/>
            <a:chOff x="39184" y="-151930"/>
            <a:chExt cx="1309806" cy="1311904"/>
          </a:xfrm>
        </p:grpSpPr>
        <p:sp>
          <p:nvSpPr>
            <p:cNvPr id="1041" name="Google Shape;1041;p22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2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2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2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2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2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2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2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2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2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2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2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2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2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2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2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2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2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2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2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2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2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2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2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2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2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2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2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22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22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2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2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2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2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2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2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2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2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2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2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2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22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091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obj">
  <p:cSld name="OBJEC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6"/>
          <p:cNvSpPr txBox="1">
            <a:spLocks noGrp="1"/>
          </p:cNvSpPr>
          <p:nvPr>
            <p:ph type="body" idx="1"/>
          </p:nvPr>
        </p:nvSpPr>
        <p:spPr>
          <a:xfrm>
            <a:off x="723900" y="1250612"/>
            <a:ext cx="7696200" cy="323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8403036" y="4402536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6"/>
          <p:cNvSpPr/>
          <p:nvPr/>
        </p:nvSpPr>
        <p:spPr>
          <a:xfrm>
            <a:off x="-1093603" y="3011591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16"/>
          <p:cNvGrpSpPr/>
          <p:nvPr/>
        </p:nvGrpSpPr>
        <p:grpSpPr>
          <a:xfrm>
            <a:off x="8335771" y="-708522"/>
            <a:ext cx="1507863" cy="1510278"/>
            <a:chOff x="39184" y="-151930"/>
            <a:chExt cx="1309806" cy="1311904"/>
          </a:xfrm>
        </p:grpSpPr>
        <p:sp>
          <p:nvSpPr>
            <p:cNvPr id="256" name="Google Shape;256;p16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7" name="Google Shape;377;p17"/>
          <p:cNvSpPr txBox="1">
            <a:spLocks noGrp="1"/>
          </p:cNvSpPr>
          <p:nvPr>
            <p:ph type="body" idx="1"/>
          </p:nvPr>
        </p:nvSpPr>
        <p:spPr>
          <a:xfrm>
            <a:off x="1252228" y="2327721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8" name="Google Shape;378;p17"/>
          <p:cNvSpPr txBox="1">
            <a:spLocks noGrp="1"/>
          </p:cNvSpPr>
          <p:nvPr>
            <p:ph type="body" idx="2"/>
          </p:nvPr>
        </p:nvSpPr>
        <p:spPr>
          <a:xfrm>
            <a:off x="20363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9" name="Google Shape;379;p17"/>
          <p:cNvSpPr txBox="1">
            <a:spLocks noGrp="1"/>
          </p:cNvSpPr>
          <p:nvPr>
            <p:ph type="body" idx="3"/>
          </p:nvPr>
        </p:nvSpPr>
        <p:spPr>
          <a:xfrm>
            <a:off x="1261145" y="1837962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0" name="Google Shape;380;p17"/>
          <p:cNvSpPr txBox="1">
            <a:spLocks noGrp="1"/>
          </p:cNvSpPr>
          <p:nvPr>
            <p:ph type="body" idx="4"/>
          </p:nvPr>
        </p:nvSpPr>
        <p:spPr>
          <a:xfrm>
            <a:off x="5024130" y="2327720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17"/>
          <p:cNvSpPr txBox="1">
            <a:spLocks noGrp="1"/>
          </p:cNvSpPr>
          <p:nvPr>
            <p:ph type="body" idx="5"/>
          </p:nvPr>
        </p:nvSpPr>
        <p:spPr>
          <a:xfrm>
            <a:off x="58082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2" name="Google Shape;382;p17"/>
          <p:cNvSpPr txBox="1">
            <a:spLocks noGrp="1"/>
          </p:cNvSpPr>
          <p:nvPr>
            <p:ph type="body" idx="6"/>
          </p:nvPr>
        </p:nvSpPr>
        <p:spPr>
          <a:xfrm>
            <a:off x="5024127" y="1837962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17"/>
          <p:cNvSpPr txBox="1">
            <a:spLocks noGrp="1"/>
          </p:cNvSpPr>
          <p:nvPr>
            <p:ph type="body" idx="7"/>
          </p:nvPr>
        </p:nvSpPr>
        <p:spPr>
          <a:xfrm>
            <a:off x="5024128" y="3797068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17"/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083551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17"/>
          <p:cNvSpPr txBox="1">
            <a:spLocks noGrp="1"/>
          </p:cNvSpPr>
          <p:nvPr>
            <p:ph type="body" idx="9"/>
          </p:nvPr>
        </p:nvSpPr>
        <p:spPr>
          <a:xfrm>
            <a:off x="502412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6" name="Google Shape;386;p17"/>
          <p:cNvSpPr txBox="1">
            <a:spLocks noGrp="1"/>
          </p:cNvSpPr>
          <p:nvPr>
            <p:ph type="body" idx="13"/>
          </p:nvPr>
        </p:nvSpPr>
        <p:spPr>
          <a:xfrm>
            <a:off x="1252228" y="3797069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7" name="Google Shape;387;p17"/>
          <p:cNvSpPr txBox="1">
            <a:spLocks noGrp="1"/>
          </p:cNvSpPr>
          <p:nvPr>
            <p:ph type="body" idx="14"/>
          </p:nvPr>
        </p:nvSpPr>
        <p:spPr>
          <a:xfrm>
            <a:off x="2036322" y="3307311"/>
            <a:ext cx="208355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8" name="Google Shape;388;p17"/>
          <p:cNvSpPr txBox="1">
            <a:spLocks noGrp="1"/>
          </p:cNvSpPr>
          <p:nvPr>
            <p:ph type="body" idx="15"/>
          </p:nvPr>
        </p:nvSpPr>
        <p:spPr>
          <a:xfrm>
            <a:off x="126114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17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17"/>
          <p:cNvSpPr/>
          <p:nvPr/>
        </p:nvSpPr>
        <p:spPr>
          <a:xfrm rot="10800000">
            <a:off x="-605116" y="4164123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1" name="Google Shape;391;p17"/>
          <p:cNvGrpSpPr/>
          <p:nvPr/>
        </p:nvGrpSpPr>
        <p:grpSpPr>
          <a:xfrm>
            <a:off x="7891769" y="-388070"/>
            <a:ext cx="1658248" cy="1282517"/>
            <a:chOff x="5136226" y="2246221"/>
            <a:chExt cx="1254126" cy="969962"/>
          </a:xfrm>
        </p:grpSpPr>
        <p:sp>
          <p:nvSpPr>
            <p:cNvPr id="392" name="Google Shape;392;p17"/>
            <p:cNvSpPr/>
            <p:nvPr/>
          </p:nvSpPr>
          <p:spPr>
            <a:xfrm>
              <a:off x="5448964" y="2246221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5136226" y="2558958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5521989" y="257007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7" h="12207" extrusionOk="0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5604539" y="248752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6" h="12206" extrusionOk="0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17"/>
          <p:cNvGrpSpPr/>
          <p:nvPr/>
        </p:nvGrpSpPr>
        <p:grpSpPr>
          <a:xfrm>
            <a:off x="-883944" y="2944653"/>
            <a:ext cx="1507863" cy="1510278"/>
            <a:chOff x="39184" y="-151930"/>
            <a:chExt cx="1309806" cy="1311904"/>
          </a:xfrm>
        </p:grpSpPr>
        <p:sp>
          <p:nvSpPr>
            <p:cNvPr id="397" name="Google Shape;397;p17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8"/>
          <p:cNvSpPr txBox="1">
            <a:spLocks noGrp="1"/>
          </p:cNvSpPr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8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7" name="Google Shape;517;p18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518" name="Google Shape;518;p18"/>
          <p:cNvGrpSpPr/>
          <p:nvPr/>
        </p:nvGrpSpPr>
        <p:grpSpPr>
          <a:xfrm rot="10800000">
            <a:off x="7203958" y="-155157"/>
            <a:ext cx="2187206" cy="2789633"/>
            <a:chOff x="3700202" y="2700338"/>
            <a:chExt cx="1654175" cy="2109788"/>
          </a:xfrm>
        </p:grpSpPr>
        <p:sp>
          <p:nvSpPr>
            <p:cNvPr id="519" name="Google Shape;519;p18"/>
            <p:cNvSpPr/>
            <p:nvPr/>
          </p:nvSpPr>
          <p:spPr>
            <a:xfrm>
              <a:off x="3700202" y="2700338"/>
              <a:ext cx="1654175" cy="2109788"/>
            </a:xfrm>
            <a:custGeom>
              <a:avLst/>
              <a:gdLst/>
              <a:ahLst/>
              <a:cxnLst/>
              <a:rect l="l" t="t" r="r" b="b"/>
              <a:pathLst>
                <a:path w="50004" h="63780" extrusionOk="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3703377" y="3690938"/>
              <a:ext cx="1117600" cy="1117600"/>
            </a:xfrm>
            <a:custGeom>
              <a:avLst/>
              <a:gdLst/>
              <a:ahLst/>
              <a:cxnLst/>
              <a:rect l="l" t="t" r="r" b="b"/>
              <a:pathLst>
                <a:path w="33788" h="33787" extrusionOk="0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4057390" y="3656013"/>
              <a:ext cx="935038" cy="652463"/>
            </a:xfrm>
            <a:custGeom>
              <a:avLst/>
              <a:gdLst/>
              <a:ahLst/>
              <a:cxnLst/>
              <a:rect l="l" t="t" r="r" b="b"/>
              <a:pathLst>
                <a:path w="28281" h="19728" extrusionOk="0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3746240" y="3967163"/>
              <a:ext cx="935038" cy="652463"/>
            </a:xfrm>
            <a:custGeom>
              <a:avLst/>
              <a:gdLst/>
              <a:ahLst/>
              <a:cxnLst/>
              <a:rect l="l" t="t" r="r" b="b"/>
              <a:pathLst>
                <a:path w="28281" h="19727" extrusionOk="0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4128827" y="3976688"/>
              <a:ext cx="401638" cy="401638"/>
            </a:xfrm>
            <a:custGeom>
              <a:avLst/>
              <a:gdLst/>
              <a:ahLst/>
              <a:cxnLst/>
              <a:rect l="l" t="t" r="r" b="b"/>
              <a:pathLst>
                <a:path w="12133" h="12133" extrusionOk="0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4211377" y="3895725"/>
              <a:ext cx="401638" cy="401638"/>
            </a:xfrm>
            <a:custGeom>
              <a:avLst/>
              <a:gdLst/>
              <a:ahLst/>
              <a:cxnLst/>
              <a:rect l="l" t="t" r="r" b="b"/>
              <a:pathLst>
                <a:path w="12133" h="12133" extrusionOk="0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5" name="Google Shape;525;p18"/>
          <p:cNvSpPr/>
          <p:nvPr/>
        </p:nvSpPr>
        <p:spPr>
          <a:xfrm rot="5400000">
            <a:off x="7871" y="3678747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6" name="Google Shape;526;p18"/>
          <p:cNvGrpSpPr/>
          <p:nvPr/>
        </p:nvGrpSpPr>
        <p:grpSpPr>
          <a:xfrm>
            <a:off x="-36209" y="4108002"/>
            <a:ext cx="1658248" cy="1282517"/>
            <a:chOff x="5136226" y="2246221"/>
            <a:chExt cx="1254126" cy="969962"/>
          </a:xfrm>
        </p:grpSpPr>
        <p:sp>
          <p:nvSpPr>
            <p:cNvPr id="527" name="Google Shape;527;p18"/>
            <p:cNvSpPr/>
            <p:nvPr/>
          </p:nvSpPr>
          <p:spPr>
            <a:xfrm>
              <a:off x="5448964" y="2246221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5136226" y="2558958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521989" y="257007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7" h="12207" extrusionOk="0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5604539" y="248752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6" h="12206" extrusionOk="0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18"/>
          <p:cNvGrpSpPr/>
          <p:nvPr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</p:grpSpPr>
        <p:sp>
          <p:nvSpPr>
            <p:cNvPr id="532" name="Google Shape;532;p18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8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9"/>
          <p:cNvSpPr txBox="1">
            <a:spLocks noGrp="1"/>
          </p:cNvSpPr>
          <p:nvPr>
            <p:ph type="body" idx="1"/>
          </p:nvPr>
        </p:nvSpPr>
        <p:spPr>
          <a:xfrm>
            <a:off x="723901" y="1329448"/>
            <a:ext cx="3848100" cy="229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1" name="Google Shape;651;p19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19"/>
          <p:cNvSpPr/>
          <p:nvPr/>
        </p:nvSpPr>
        <p:spPr>
          <a:xfrm>
            <a:off x="8421714" y="4402286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9"/>
          <p:cNvSpPr>
            <a:spLocks noGrp="1"/>
          </p:cNvSpPr>
          <p:nvPr>
            <p:ph type="pic" idx="2"/>
          </p:nvPr>
        </p:nvSpPr>
        <p:spPr>
          <a:xfrm>
            <a:off x="5124450" y="1337435"/>
            <a:ext cx="3295650" cy="2804616"/>
          </a:xfrm>
          <a:prstGeom prst="roundRect">
            <a:avLst>
              <a:gd name="adj" fmla="val 7665"/>
            </a:avLst>
          </a:prstGeom>
          <a:noFill/>
          <a:ln>
            <a:noFill/>
          </a:ln>
        </p:spPr>
      </p:sp>
      <p:grpSp>
        <p:nvGrpSpPr>
          <p:cNvPr id="654" name="Google Shape;654;p19"/>
          <p:cNvGrpSpPr/>
          <p:nvPr/>
        </p:nvGrpSpPr>
        <p:grpSpPr>
          <a:xfrm flipH="1">
            <a:off x="-132623" y="3762786"/>
            <a:ext cx="1507863" cy="1510278"/>
            <a:chOff x="39184" y="-151930"/>
            <a:chExt cx="1309806" cy="1311904"/>
          </a:xfrm>
        </p:grpSpPr>
        <p:sp>
          <p:nvSpPr>
            <p:cNvPr id="655" name="Google Shape;655;p19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19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19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19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9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0"/>
          <p:cNvSpPr txBox="1">
            <a:spLocks noGrp="1"/>
          </p:cNvSpPr>
          <p:nvPr>
            <p:ph type="body" idx="1"/>
          </p:nvPr>
        </p:nvSpPr>
        <p:spPr>
          <a:xfrm>
            <a:off x="1511030" y="3006348"/>
            <a:ext cx="2464340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4" name="Google Shape;774;p20"/>
          <p:cNvSpPr txBox="1">
            <a:spLocks noGrp="1"/>
          </p:cNvSpPr>
          <p:nvPr>
            <p:ph type="body" idx="2"/>
          </p:nvPr>
        </p:nvSpPr>
        <p:spPr>
          <a:xfrm>
            <a:off x="5168632" y="3006348"/>
            <a:ext cx="2464338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5" name="Google Shape;775;p20"/>
          <p:cNvSpPr txBox="1">
            <a:spLocks noGrp="1"/>
          </p:cNvSpPr>
          <p:nvPr>
            <p:ph type="body" idx="3"/>
          </p:nvPr>
        </p:nvSpPr>
        <p:spPr>
          <a:xfrm>
            <a:off x="1511030" y="2581073"/>
            <a:ext cx="2464340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6" name="Google Shape;776;p20"/>
          <p:cNvSpPr txBox="1">
            <a:spLocks noGrp="1"/>
          </p:cNvSpPr>
          <p:nvPr>
            <p:ph type="body" idx="4"/>
          </p:nvPr>
        </p:nvSpPr>
        <p:spPr>
          <a:xfrm>
            <a:off x="5168632" y="2581073"/>
            <a:ext cx="2464338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7" name="Google Shape;777;p20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78" name="Google Shape;778;p20"/>
          <p:cNvGrpSpPr/>
          <p:nvPr/>
        </p:nvGrpSpPr>
        <p:grpSpPr>
          <a:xfrm>
            <a:off x="-15880" y="3526526"/>
            <a:ext cx="2300556" cy="2575530"/>
            <a:chOff x="3238240" y="323850"/>
            <a:chExt cx="1739901" cy="1947863"/>
          </a:xfrm>
        </p:grpSpPr>
        <p:sp>
          <p:nvSpPr>
            <p:cNvPr id="779" name="Google Shape;779;p20"/>
            <p:cNvSpPr/>
            <p:nvPr/>
          </p:nvSpPr>
          <p:spPr>
            <a:xfrm>
              <a:off x="3238240" y="323850"/>
              <a:ext cx="1654175" cy="1947863"/>
            </a:xfrm>
            <a:custGeom>
              <a:avLst/>
              <a:gdLst/>
              <a:ahLst/>
              <a:cxnLst/>
              <a:rect l="l" t="t" r="r" b="b"/>
              <a:pathLst>
                <a:path w="50016" h="58876" extrusionOk="0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4036753" y="947738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3724015" y="1260475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4109778" y="1271588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7" h="12207" extrusionOk="0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4192328" y="1189038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6" h="12206" extrusionOk="0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1"/>
          <p:cNvSpPr txBox="1">
            <a:spLocks noGrp="1"/>
          </p:cNvSpPr>
          <p:nvPr>
            <p:ph type="body" idx="1"/>
          </p:nvPr>
        </p:nvSpPr>
        <p:spPr>
          <a:xfrm>
            <a:off x="817925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6" name="Google Shape;786;p21"/>
          <p:cNvSpPr txBox="1">
            <a:spLocks noGrp="1"/>
          </p:cNvSpPr>
          <p:nvPr>
            <p:ph type="body" idx="2"/>
          </p:nvPr>
        </p:nvSpPr>
        <p:spPr>
          <a:xfrm>
            <a:off x="3432412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7" name="Google Shape;787;p21"/>
          <p:cNvSpPr txBox="1">
            <a:spLocks noGrp="1"/>
          </p:cNvSpPr>
          <p:nvPr>
            <p:ph type="body" idx="3"/>
          </p:nvPr>
        </p:nvSpPr>
        <p:spPr>
          <a:xfrm>
            <a:off x="817926" y="2709438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88" name="Google Shape;788;p21"/>
          <p:cNvSpPr txBox="1">
            <a:spLocks noGrp="1"/>
          </p:cNvSpPr>
          <p:nvPr>
            <p:ph type="body" idx="4"/>
          </p:nvPr>
        </p:nvSpPr>
        <p:spPr>
          <a:xfrm>
            <a:off x="3432412" y="270776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21"/>
          <p:cNvSpPr txBox="1">
            <a:spLocks noGrp="1"/>
          </p:cNvSpPr>
          <p:nvPr>
            <p:ph type="body" idx="5"/>
          </p:nvPr>
        </p:nvSpPr>
        <p:spPr>
          <a:xfrm>
            <a:off x="6067792" y="3073337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0" name="Google Shape;790;p21"/>
          <p:cNvSpPr txBox="1">
            <a:spLocks noGrp="1"/>
          </p:cNvSpPr>
          <p:nvPr>
            <p:ph type="body" idx="6"/>
          </p:nvPr>
        </p:nvSpPr>
        <p:spPr>
          <a:xfrm>
            <a:off x="6067793" y="270361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91" name="Google Shape;791;p21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21"/>
          <p:cNvSpPr/>
          <p:nvPr/>
        </p:nvSpPr>
        <p:spPr>
          <a:xfrm rot="10800000">
            <a:off x="-4702" y="0"/>
            <a:ext cx="740964" cy="740964"/>
          </a:xfrm>
          <a:custGeom>
            <a:avLst/>
            <a:gdLst/>
            <a:ahLst/>
            <a:cxnLst/>
            <a:rect l="l" t="t" r="r" b="b"/>
            <a:pathLst>
              <a:path w="16944" h="16944" extrusionOk="0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3" name="Google Shape;793;p21"/>
          <p:cNvGrpSpPr/>
          <p:nvPr/>
        </p:nvGrpSpPr>
        <p:grpSpPr>
          <a:xfrm>
            <a:off x="8273608" y="4200584"/>
            <a:ext cx="1507863" cy="1510278"/>
            <a:chOff x="39184" y="-151930"/>
            <a:chExt cx="1309806" cy="1311904"/>
          </a:xfrm>
        </p:grpSpPr>
        <p:sp>
          <p:nvSpPr>
            <p:cNvPr id="794" name="Google Shape;794;p21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1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1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1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1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1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1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1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1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1" name="Google Shape;911;p21"/>
          <p:cNvGrpSpPr/>
          <p:nvPr/>
        </p:nvGrpSpPr>
        <p:grpSpPr>
          <a:xfrm flipH="1">
            <a:off x="8324353" y="-624148"/>
            <a:ext cx="1507863" cy="1510278"/>
            <a:chOff x="39184" y="-151930"/>
            <a:chExt cx="1309806" cy="1311904"/>
          </a:xfrm>
        </p:grpSpPr>
        <p:sp>
          <p:nvSpPr>
            <p:cNvPr id="912" name="Google Shape;912;p21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1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1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1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1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1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1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1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1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25"/>
          <p:cNvSpPr txBox="1"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75" name="Google Shape;1775;p25"/>
          <p:cNvGrpSpPr/>
          <p:nvPr/>
        </p:nvGrpSpPr>
        <p:grpSpPr>
          <a:xfrm>
            <a:off x="7627495" y="3454776"/>
            <a:ext cx="2105344" cy="2105344"/>
            <a:chOff x="478444" y="466725"/>
            <a:chExt cx="1592263" cy="1592263"/>
          </a:xfrm>
        </p:grpSpPr>
        <p:grpSp>
          <p:nvGrpSpPr>
            <p:cNvPr id="1776" name="Google Shape;1776;p25"/>
            <p:cNvGrpSpPr/>
            <p:nvPr/>
          </p:nvGrpSpPr>
          <p:grpSpPr>
            <a:xfrm>
              <a:off x="610206" y="466725"/>
              <a:ext cx="1460501" cy="1460500"/>
              <a:chOff x="1166" y="294"/>
              <a:chExt cx="920" cy="920"/>
            </a:xfrm>
          </p:grpSpPr>
          <p:sp>
            <p:nvSpPr>
              <p:cNvPr id="1777" name="Google Shape;1777;p25"/>
              <p:cNvSpPr/>
              <p:nvPr/>
            </p:nvSpPr>
            <p:spPr>
              <a:xfrm>
                <a:off x="1416" y="2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p25"/>
              <p:cNvSpPr/>
              <p:nvPr/>
            </p:nvSpPr>
            <p:spPr>
              <a:xfrm>
                <a:off x="1450" y="32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25"/>
              <p:cNvSpPr/>
              <p:nvPr/>
            </p:nvSpPr>
            <p:spPr>
              <a:xfrm>
                <a:off x="1484" y="3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Google Shape;1780;p25"/>
              <p:cNvSpPr/>
              <p:nvPr/>
            </p:nvSpPr>
            <p:spPr>
              <a:xfrm>
                <a:off x="1518" y="3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p25"/>
              <p:cNvSpPr/>
              <p:nvPr/>
            </p:nvSpPr>
            <p:spPr>
              <a:xfrm>
                <a:off x="1552" y="4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25"/>
              <p:cNvSpPr/>
              <p:nvPr/>
            </p:nvSpPr>
            <p:spPr>
              <a:xfrm>
                <a:off x="1586" y="4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p25"/>
              <p:cNvSpPr/>
              <p:nvPr/>
            </p:nvSpPr>
            <p:spPr>
              <a:xfrm>
                <a:off x="1620" y="49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p25"/>
              <p:cNvSpPr/>
              <p:nvPr/>
            </p:nvSpPr>
            <p:spPr>
              <a:xfrm>
                <a:off x="1655" y="53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5" name="Google Shape;1785;p25"/>
              <p:cNvSpPr/>
              <p:nvPr/>
            </p:nvSpPr>
            <p:spPr>
              <a:xfrm>
                <a:off x="1689" y="56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6" name="Google Shape;1786;p25"/>
              <p:cNvSpPr/>
              <p:nvPr/>
            </p:nvSpPr>
            <p:spPr>
              <a:xfrm>
                <a:off x="1723" y="60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7" name="Google Shape;1787;p25"/>
              <p:cNvSpPr/>
              <p:nvPr/>
            </p:nvSpPr>
            <p:spPr>
              <a:xfrm>
                <a:off x="1757" y="63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8" name="Google Shape;1788;p25"/>
              <p:cNvSpPr/>
              <p:nvPr/>
            </p:nvSpPr>
            <p:spPr>
              <a:xfrm>
                <a:off x="1791" y="6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9" name="Google Shape;1789;p25"/>
              <p:cNvSpPr/>
              <p:nvPr/>
            </p:nvSpPr>
            <p:spPr>
              <a:xfrm>
                <a:off x="1825" y="70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0" name="Google Shape;1790;p25"/>
              <p:cNvSpPr/>
              <p:nvPr/>
            </p:nvSpPr>
            <p:spPr>
              <a:xfrm>
                <a:off x="1859" y="73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1" name="Google Shape;1791;p25"/>
              <p:cNvSpPr/>
              <p:nvPr/>
            </p:nvSpPr>
            <p:spPr>
              <a:xfrm>
                <a:off x="1893" y="7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2" name="Google Shape;1792;p25"/>
              <p:cNvSpPr/>
              <p:nvPr/>
            </p:nvSpPr>
            <p:spPr>
              <a:xfrm>
                <a:off x="1927" y="80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3" name="Google Shape;1793;p25"/>
              <p:cNvSpPr/>
              <p:nvPr/>
            </p:nvSpPr>
            <p:spPr>
              <a:xfrm>
                <a:off x="1961" y="83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4" name="Google Shape;1794;p25"/>
              <p:cNvSpPr/>
              <p:nvPr/>
            </p:nvSpPr>
            <p:spPr>
              <a:xfrm>
                <a:off x="1995" y="87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5" name="Google Shape;1795;p25"/>
              <p:cNvSpPr/>
              <p:nvPr/>
            </p:nvSpPr>
            <p:spPr>
              <a:xfrm>
                <a:off x="2029" y="90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6" name="Google Shape;1796;p25"/>
              <p:cNvSpPr/>
              <p:nvPr/>
            </p:nvSpPr>
            <p:spPr>
              <a:xfrm>
                <a:off x="2063" y="94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7" name="Google Shape;1797;p25"/>
              <p:cNvSpPr/>
              <p:nvPr/>
            </p:nvSpPr>
            <p:spPr>
              <a:xfrm>
                <a:off x="1388" y="3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8" name="Google Shape;1798;p25"/>
              <p:cNvSpPr/>
              <p:nvPr/>
            </p:nvSpPr>
            <p:spPr>
              <a:xfrm>
                <a:off x="1423" y="357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9" name="Google Shape;1799;p25"/>
              <p:cNvSpPr/>
              <p:nvPr/>
            </p:nvSpPr>
            <p:spPr>
              <a:xfrm>
                <a:off x="1458" y="391"/>
                <a:ext cx="20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0" name="Google Shape;1800;p25"/>
              <p:cNvSpPr/>
              <p:nvPr/>
            </p:nvSpPr>
            <p:spPr>
              <a:xfrm>
                <a:off x="1491" y="424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1" name="Google Shape;1801;p25"/>
              <p:cNvSpPr/>
              <p:nvPr/>
            </p:nvSpPr>
            <p:spPr>
              <a:xfrm>
                <a:off x="1525" y="4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2" name="Google Shape;1802;p25"/>
              <p:cNvSpPr/>
              <p:nvPr/>
            </p:nvSpPr>
            <p:spPr>
              <a:xfrm>
                <a:off x="1559" y="49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3" name="Google Shape;1803;p25"/>
              <p:cNvSpPr/>
              <p:nvPr/>
            </p:nvSpPr>
            <p:spPr>
              <a:xfrm>
                <a:off x="1593" y="52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4" name="Google Shape;1804;p25"/>
              <p:cNvSpPr/>
              <p:nvPr/>
            </p:nvSpPr>
            <p:spPr>
              <a:xfrm>
                <a:off x="1627" y="56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5" name="Google Shape;1805;p25"/>
              <p:cNvSpPr/>
              <p:nvPr/>
            </p:nvSpPr>
            <p:spPr>
              <a:xfrm>
                <a:off x="1661" y="5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6" name="Google Shape;1806;p25"/>
              <p:cNvSpPr/>
              <p:nvPr/>
            </p:nvSpPr>
            <p:spPr>
              <a:xfrm>
                <a:off x="1695" y="62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7" name="Google Shape;1807;p25"/>
              <p:cNvSpPr/>
              <p:nvPr/>
            </p:nvSpPr>
            <p:spPr>
              <a:xfrm>
                <a:off x="1729" y="6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8" name="Google Shape;1808;p25"/>
              <p:cNvSpPr/>
              <p:nvPr/>
            </p:nvSpPr>
            <p:spPr>
              <a:xfrm>
                <a:off x="1763" y="6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9" name="Google Shape;1809;p25"/>
              <p:cNvSpPr/>
              <p:nvPr/>
            </p:nvSpPr>
            <p:spPr>
              <a:xfrm>
                <a:off x="1797" y="7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0" name="Google Shape;1810;p25"/>
              <p:cNvSpPr/>
              <p:nvPr/>
            </p:nvSpPr>
            <p:spPr>
              <a:xfrm>
                <a:off x="1831" y="7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1" name="Google Shape;1811;p25"/>
              <p:cNvSpPr/>
              <p:nvPr/>
            </p:nvSpPr>
            <p:spPr>
              <a:xfrm>
                <a:off x="1865" y="79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2" name="Google Shape;1812;p25"/>
              <p:cNvSpPr/>
              <p:nvPr/>
            </p:nvSpPr>
            <p:spPr>
              <a:xfrm>
                <a:off x="1899" y="83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3" name="Google Shape;1813;p25"/>
              <p:cNvSpPr/>
              <p:nvPr/>
            </p:nvSpPr>
            <p:spPr>
              <a:xfrm>
                <a:off x="1933" y="86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4" name="Google Shape;1814;p25"/>
              <p:cNvSpPr/>
              <p:nvPr/>
            </p:nvSpPr>
            <p:spPr>
              <a:xfrm>
                <a:off x="1967" y="90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5" name="Google Shape;1815;p25"/>
              <p:cNvSpPr/>
              <p:nvPr/>
            </p:nvSpPr>
            <p:spPr>
              <a:xfrm>
                <a:off x="2001" y="93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6" name="Google Shape;1816;p25"/>
              <p:cNvSpPr/>
              <p:nvPr/>
            </p:nvSpPr>
            <p:spPr>
              <a:xfrm>
                <a:off x="2035" y="9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7" name="Google Shape;1817;p25"/>
              <p:cNvSpPr/>
              <p:nvPr/>
            </p:nvSpPr>
            <p:spPr>
              <a:xfrm>
                <a:off x="1361" y="34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p25"/>
              <p:cNvSpPr/>
              <p:nvPr/>
            </p:nvSpPr>
            <p:spPr>
              <a:xfrm>
                <a:off x="1395" y="38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9" name="Google Shape;1819;p25"/>
              <p:cNvSpPr/>
              <p:nvPr/>
            </p:nvSpPr>
            <p:spPr>
              <a:xfrm>
                <a:off x="1430" y="41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0" name="Google Shape;1820;p25"/>
              <p:cNvSpPr/>
              <p:nvPr/>
            </p:nvSpPr>
            <p:spPr>
              <a:xfrm>
                <a:off x="1463" y="45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1" name="Google Shape;1821;p25"/>
              <p:cNvSpPr/>
              <p:nvPr/>
            </p:nvSpPr>
            <p:spPr>
              <a:xfrm>
                <a:off x="1497" y="48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2" name="Google Shape;1822;p25"/>
              <p:cNvSpPr/>
              <p:nvPr/>
            </p:nvSpPr>
            <p:spPr>
              <a:xfrm>
                <a:off x="1531" y="5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25"/>
              <p:cNvSpPr/>
              <p:nvPr/>
            </p:nvSpPr>
            <p:spPr>
              <a:xfrm>
                <a:off x="1566" y="555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25"/>
              <p:cNvSpPr/>
              <p:nvPr/>
            </p:nvSpPr>
            <p:spPr>
              <a:xfrm>
                <a:off x="1599" y="5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p25"/>
              <p:cNvSpPr/>
              <p:nvPr/>
            </p:nvSpPr>
            <p:spPr>
              <a:xfrm>
                <a:off x="1633" y="6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6" name="Google Shape;1826;p25"/>
              <p:cNvSpPr/>
              <p:nvPr/>
            </p:nvSpPr>
            <p:spPr>
              <a:xfrm>
                <a:off x="1667" y="6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7" name="Google Shape;1827;p25"/>
              <p:cNvSpPr/>
              <p:nvPr/>
            </p:nvSpPr>
            <p:spPr>
              <a:xfrm>
                <a:off x="1701" y="6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8" name="Google Shape;1828;p25"/>
              <p:cNvSpPr/>
              <p:nvPr/>
            </p:nvSpPr>
            <p:spPr>
              <a:xfrm>
                <a:off x="1735" y="7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9" name="Google Shape;1829;p25"/>
              <p:cNvSpPr/>
              <p:nvPr/>
            </p:nvSpPr>
            <p:spPr>
              <a:xfrm>
                <a:off x="1769" y="7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0" name="Google Shape;1830;p25"/>
              <p:cNvSpPr/>
              <p:nvPr/>
            </p:nvSpPr>
            <p:spPr>
              <a:xfrm>
                <a:off x="1803" y="79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1" name="Google Shape;1831;p25"/>
              <p:cNvSpPr/>
              <p:nvPr/>
            </p:nvSpPr>
            <p:spPr>
              <a:xfrm>
                <a:off x="1837" y="82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" name="Google Shape;1832;p25"/>
              <p:cNvSpPr/>
              <p:nvPr/>
            </p:nvSpPr>
            <p:spPr>
              <a:xfrm>
                <a:off x="1871" y="86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" name="Google Shape;1833;p25"/>
              <p:cNvSpPr/>
              <p:nvPr/>
            </p:nvSpPr>
            <p:spPr>
              <a:xfrm>
                <a:off x="1905" y="8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4" name="Google Shape;1834;p25"/>
              <p:cNvSpPr/>
              <p:nvPr/>
            </p:nvSpPr>
            <p:spPr>
              <a:xfrm>
                <a:off x="1939" y="92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5" name="Google Shape;1835;p25"/>
              <p:cNvSpPr/>
              <p:nvPr/>
            </p:nvSpPr>
            <p:spPr>
              <a:xfrm>
                <a:off x="1973" y="9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p25"/>
              <p:cNvSpPr/>
              <p:nvPr/>
            </p:nvSpPr>
            <p:spPr>
              <a:xfrm>
                <a:off x="2007" y="9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7" name="Google Shape;1837;p25"/>
              <p:cNvSpPr/>
              <p:nvPr/>
            </p:nvSpPr>
            <p:spPr>
              <a:xfrm>
                <a:off x="1333" y="3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p25"/>
              <p:cNvSpPr/>
              <p:nvPr/>
            </p:nvSpPr>
            <p:spPr>
              <a:xfrm>
                <a:off x="1367" y="4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25"/>
              <p:cNvSpPr/>
              <p:nvPr/>
            </p:nvSpPr>
            <p:spPr>
              <a:xfrm>
                <a:off x="1401" y="4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0" name="Google Shape;1840;p25"/>
              <p:cNvSpPr/>
              <p:nvPr/>
            </p:nvSpPr>
            <p:spPr>
              <a:xfrm>
                <a:off x="1435" y="4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25"/>
              <p:cNvSpPr/>
              <p:nvPr/>
            </p:nvSpPr>
            <p:spPr>
              <a:xfrm>
                <a:off x="1469" y="51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p25"/>
              <p:cNvSpPr/>
              <p:nvPr/>
            </p:nvSpPr>
            <p:spPr>
              <a:xfrm>
                <a:off x="1503" y="54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p25"/>
              <p:cNvSpPr/>
              <p:nvPr/>
            </p:nvSpPr>
            <p:spPr>
              <a:xfrm>
                <a:off x="1537" y="58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p25"/>
              <p:cNvSpPr/>
              <p:nvPr/>
            </p:nvSpPr>
            <p:spPr>
              <a:xfrm>
                <a:off x="1571" y="61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25"/>
              <p:cNvSpPr/>
              <p:nvPr/>
            </p:nvSpPr>
            <p:spPr>
              <a:xfrm>
                <a:off x="1605" y="64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25"/>
              <p:cNvSpPr/>
              <p:nvPr/>
            </p:nvSpPr>
            <p:spPr>
              <a:xfrm>
                <a:off x="1639" y="68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7" name="Google Shape;1847;p25"/>
              <p:cNvSpPr/>
              <p:nvPr/>
            </p:nvSpPr>
            <p:spPr>
              <a:xfrm>
                <a:off x="1673" y="7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p25"/>
              <p:cNvSpPr/>
              <p:nvPr/>
            </p:nvSpPr>
            <p:spPr>
              <a:xfrm>
                <a:off x="1707" y="7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p25"/>
              <p:cNvSpPr/>
              <p:nvPr/>
            </p:nvSpPr>
            <p:spPr>
              <a:xfrm>
                <a:off x="1741" y="7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25"/>
              <p:cNvSpPr/>
              <p:nvPr/>
            </p:nvSpPr>
            <p:spPr>
              <a:xfrm>
                <a:off x="1775" y="8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25"/>
              <p:cNvSpPr/>
              <p:nvPr/>
            </p:nvSpPr>
            <p:spPr>
              <a:xfrm>
                <a:off x="1809" y="8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p25"/>
              <p:cNvSpPr/>
              <p:nvPr/>
            </p:nvSpPr>
            <p:spPr>
              <a:xfrm>
                <a:off x="1844" y="88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25"/>
              <p:cNvSpPr/>
              <p:nvPr/>
            </p:nvSpPr>
            <p:spPr>
              <a:xfrm>
                <a:off x="1878" y="9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p25"/>
              <p:cNvSpPr/>
              <p:nvPr/>
            </p:nvSpPr>
            <p:spPr>
              <a:xfrm>
                <a:off x="1912" y="9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5" name="Google Shape;1855;p25"/>
              <p:cNvSpPr/>
              <p:nvPr/>
            </p:nvSpPr>
            <p:spPr>
              <a:xfrm>
                <a:off x="1946" y="9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25"/>
              <p:cNvSpPr/>
              <p:nvPr/>
            </p:nvSpPr>
            <p:spPr>
              <a:xfrm>
                <a:off x="1980" y="10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Google Shape;1857;p25"/>
              <p:cNvSpPr/>
              <p:nvPr/>
            </p:nvSpPr>
            <p:spPr>
              <a:xfrm>
                <a:off x="1305" y="40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8" name="Google Shape;1858;p25"/>
              <p:cNvSpPr/>
              <p:nvPr/>
            </p:nvSpPr>
            <p:spPr>
              <a:xfrm>
                <a:off x="1339" y="4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p25"/>
              <p:cNvSpPr/>
              <p:nvPr/>
            </p:nvSpPr>
            <p:spPr>
              <a:xfrm>
                <a:off x="1373" y="4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25"/>
              <p:cNvSpPr/>
              <p:nvPr/>
            </p:nvSpPr>
            <p:spPr>
              <a:xfrm>
                <a:off x="1407" y="50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25"/>
              <p:cNvSpPr/>
              <p:nvPr/>
            </p:nvSpPr>
            <p:spPr>
              <a:xfrm>
                <a:off x="1441" y="54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25"/>
              <p:cNvSpPr/>
              <p:nvPr/>
            </p:nvSpPr>
            <p:spPr>
              <a:xfrm>
                <a:off x="1475" y="57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3" name="Google Shape;1863;p25"/>
              <p:cNvSpPr/>
              <p:nvPr/>
            </p:nvSpPr>
            <p:spPr>
              <a:xfrm>
                <a:off x="1509" y="60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p25"/>
              <p:cNvSpPr/>
              <p:nvPr/>
            </p:nvSpPr>
            <p:spPr>
              <a:xfrm>
                <a:off x="1543" y="64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p25"/>
              <p:cNvSpPr/>
              <p:nvPr/>
            </p:nvSpPr>
            <p:spPr>
              <a:xfrm>
                <a:off x="1577" y="6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6" name="Google Shape;1866;p25"/>
              <p:cNvSpPr/>
              <p:nvPr/>
            </p:nvSpPr>
            <p:spPr>
              <a:xfrm>
                <a:off x="1611" y="7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7" name="Google Shape;1867;p25"/>
              <p:cNvSpPr/>
              <p:nvPr/>
            </p:nvSpPr>
            <p:spPr>
              <a:xfrm>
                <a:off x="1646" y="74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8" name="Google Shape;1868;p25"/>
              <p:cNvSpPr/>
              <p:nvPr/>
            </p:nvSpPr>
            <p:spPr>
              <a:xfrm>
                <a:off x="1680" y="7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9" name="Google Shape;1869;p25"/>
              <p:cNvSpPr/>
              <p:nvPr/>
            </p:nvSpPr>
            <p:spPr>
              <a:xfrm>
                <a:off x="1715" y="81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0" name="Google Shape;1870;p25"/>
              <p:cNvSpPr/>
              <p:nvPr/>
            </p:nvSpPr>
            <p:spPr>
              <a:xfrm>
                <a:off x="1749" y="84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1" name="Google Shape;1871;p25"/>
              <p:cNvSpPr/>
              <p:nvPr/>
            </p:nvSpPr>
            <p:spPr>
              <a:xfrm>
                <a:off x="1782" y="882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2" name="Google Shape;1872;p25"/>
              <p:cNvSpPr/>
              <p:nvPr/>
            </p:nvSpPr>
            <p:spPr>
              <a:xfrm>
                <a:off x="1816" y="9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3" name="Google Shape;1873;p25"/>
              <p:cNvSpPr/>
              <p:nvPr/>
            </p:nvSpPr>
            <p:spPr>
              <a:xfrm>
                <a:off x="1850" y="9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p25"/>
              <p:cNvSpPr/>
              <p:nvPr/>
            </p:nvSpPr>
            <p:spPr>
              <a:xfrm>
                <a:off x="1884" y="9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p25"/>
              <p:cNvSpPr/>
              <p:nvPr/>
            </p:nvSpPr>
            <p:spPr>
              <a:xfrm>
                <a:off x="1918" y="10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6" name="Google Shape;1876;p25"/>
              <p:cNvSpPr/>
              <p:nvPr/>
            </p:nvSpPr>
            <p:spPr>
              <a:xfrm>
                <a:off x="1952" y="10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Google Shape;1877;p25"/>
              <p:cNvSpPr/>
              <p:nvPr/>
            </p:nvSpPr>
            <p:spPr>
              <a:xfrm>
                <a:off x="1277" y="43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25"/>
              <p:cNvSpPr/>
              <p:nvPr/>
            </p:nvSpPr>
            <p:spPr>
              <a:xfrm>
                <a:off x="1311" y="46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p25"/>
              <p:cNvSpPr/>
              <p:nvPr/>
            </p:nvSpPr>
            <p:spPr>
              <a:xfrm>
                <a:off x="1345" y="5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p25"/>
              <p:cNvSpPr/>
              <p:nvPr/>
            </p:nvSpPr>
            <p:spPr>
              <a:xfrm>
                <a:off x="1380" y="5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p25"/>
              <p:cNvSpPr/>
              <p:nvPr/>
            </p:nvSpPr>
            <p:spPr>
              <a:xfrm>
                <a:off x="1415" y="570"/>
                <a:ext cx="20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25"/>
              <p:cNvSpPr/>
              <p:nvPr/>
            </p:nvSpPr>
            <p:spPr>
              <a:xfrm>
                <a:off x="1448" y="60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25"/>
              <p:cNvSpPr/>
              <p:nvPr/>
            </p:nvSpPr>
            <p:spPr>
              <a:xfrm>
                <a:off x="1482" y="63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p25"/>
              <p:cNvSpPr/>
              <p:nvPr/>
            </p:nvSpPr>
            <p:spPr>
              <a:xfrm>
                <a:off x="1517" y="67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25"/>
              <p:cNvSpPr/>
              <p:nvPr/>
            </p:nvSpPr>
            <p:spPr>
              <a:xfrm>
                <a:off x="1551" y="70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25"/>
              <p:cNvSpPr/>
              <p:nvPr/>
            </p:nvSpPr>
            <p:spPr>
              <a:xfrm>
                <a:off x="1584" y="7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25"/>
              <p:cNvSpPr/>
              <p:nvPr/>
            </p:nvSpPr>
            <p:spPr>
              <a:xfrm>
                <a:off x="1618" y="7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p25"/>
              <p:cNvSpPr/>
              <p:nvPr/>
            </p:nvSpPr>
            <p:spPr>
              <a:xfrm>
                <a:off x="1653" y="80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25"/>
              <p:cNvSpPr/>
              <p:nvPr/>
            </p:nvSpPr>
            <p:spPr>
              <a:xfrm>
                <a:off x="1687" y="84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p25"/>
              <p:cNvSpPr/>
              <p:nvPr/>
            </p:nvSpPr>
            <p:spPr>
              <a:xfrm>
                <a:off x="1720" y="87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25"/>
              <p:cNvSpPr/>
              <p:nvPr/>
            </p:nvSpPr>
            <p:spPr>
              <a:xfrm>
                <a:off x="1754" y="90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25"/>
              <p:cNvSpPr/>
              <p:nvPr/>
            </p:nvSpPr>
            <p:spPr>
              <a:xfrm>
                <a:off x="1789" y="94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25"/>
              <p:cNvSpPr/>
              <p:nvPr/>
            </p:nvSpPr>
            <p:spPr>
              <a:xfrm>
                <a:off x="1823" y="97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25"/>
              <p:cNvSpPr/>
              <p:nvPr/>
            </p:nvSpPr>
            <p:spPr>
              <a:xfrm>
                <a:off x="1856" y="10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25"/>
              <p:cNvSpPr/>
              <p:nvPr/>
            </p:nvSpPr>
            <p:spPr>
              <a:xfrm>
                <a:off x="1890" y="10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25"/>
              <p:cNvSpPr/>
              <p:nvPr/>
            </p:nvSpPr>
            <p:spPr>
              <a:xfrm>
                <a:off x="1924" y="108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25"/>
              <p:cNvSpPr/>
              <p:nvPr/>
            </p:nvSpPr>
            <p:spPr>
              <a:xfrm>
                <a:off x="1250" y="46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25"/>
              <p:cNvSpPr/>
              <p:nvPr/>
            </p:nvSpPr>
            <p:spPr>
              <a:xfrm>
                <a:off x="1284" y="4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25"/>
              <p:cNvSpPr/>
              <p:nvPr/>
            </p:nvSpPr>
            <p:spPr>
              <a:xfrm>
                <a:off x="1318" y="52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25"/>
              <p:cNvSpPr/>
              <p:nvPr/>
            </p:nvSpPr>
            <p:spPr>
              <a:xfrm>
                <a:off x="1352" y="56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25"/>
              <p:cNvSpPr/>
              <p:nvPr/>
            </p:nvSpPr>
            <p:spPr>
              <a:xfrm>
                <a:off x="1386" y="59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25"/>
              <p:cNvSpPr/>
              <p:nvPr/>
            </p:nvSpPr>
            <p:spPr>
              <a:xfrm>
                <a:off x="1420" y="63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25"/>
              <p:cNvSpPr/>
              <p:nvPr/>
            </p:nvSpPr>
            <p:spPr>
              <a:xfrm>
                <a:off x="1454" y="66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25"/>
              <p:cNvSpPr/>
              <p:nvPr/>
            </p:nvSpPr>
            <p:spPr>
              <a:xfrm>
                <a:off x="1489" y="70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25"/>
              <p:cNvSpPr/>
              <p:nvPr/>
            </p:nvSpPr>
            <p:spPr>
              <a:xfrm>
                <a:off x="1523" y="73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25"/>
              <p:cNvSpPr/>
              <p:nvPr/>
            </p:nvSpPr>
            <p:spPr>
              <a:xfrm>
                <a:off x="1556" y="76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25"/>
              <p:cNvSpPr/>
              <p:nvPr/>
            </p:nvSpPr>
            <p:spPr>
              <a:xfrm>
                <a:off x="1590" y="8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25"/>
              <p:cNvSpPr/>
              <p:nvPr/>
            </p:nvSpPr>
            <p:spPr>
              <a:xfrm>
                <a:off x="1625" y="8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25"/>
              <p:cNvSpPr/>
              <p:nvPr/>
            </p:nvSpPr>
            <p:spPr>
              <a:xfrm>
                <a:off x="1659" y="87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25"/>
              <p:cNvSpPr/>
              <p:nvPr/>
            </p:nvSpPr>
            <p:spPr>
              <a:xfrm>
                <a:off x="1692" y="90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25"/>
              <p:cNvSpPr/>
              <p:nvPr/>
            </p:nvSpPr>
            <p:spPr>
              <a:xfrm>
                <a:off x="1726" y="93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25"/>
              <p:cNvSpPr/>
              <p:nvPr/>
            </p:nvSpPr>
            <p:spPr>
              <a:xfrm>
                <a:off x="1761" y="972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25"/>
              <p:cNvSpPr/>
              <p:nvPr/>
            </p:nvSpPr>
            <p:spPr>
              <a:xfrm>
                <a:off x="1795" y="100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25"/>
              <p:cNvSpPr/>
              <p:nvPr/>
            </p:nvSpPr>
            <p:spPr>
              <a:xfrm>
                <a:off x="1828" y="10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25"/>
              <p:cNvSpPr/>
              <p:nvPr/>
            </p:nvSpPr>
            <p:spPr>
              <a:xfrm>
                <a:off x="1862" y="10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2" extrusionOk="0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25"/>
              <p:cNvSpPr/>
              <p:nvPr/>
            </p:nvSpPr>
            <p:spPr>
              <a:xfrm>
                <a:off x="1897" y="1108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25"/>
              <p:cNvSpPr/>
              <p:nvPr/>
            </p:nvSpPr>
            <p:spPr>
              <a:xfrm>
                <a:off x="1222" y="4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25"/>
              <p:cNvSpPr/>
              <p:nvPr/>
            </p:nvSpPr>
            <p:spPr>
              <a:xfrm>
                <a:off x="1256" y="5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25"/>
              <p:cNvSpPr/>
              <p:nvPr/>
            </p:nvSpPr>
            <p:spPr>
              <a:xfrm>
                <a:off x="1290" y="5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25"/>
              <p:cNvSpPr/>
              <p:nvPr/>
            </p:nvSpPr>
            <p:spPr>
              <a:xfrm>
                <a:off x="1324" y="5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25"/>
              <p:cNvSpPr/>
              <p:nvPr/>
            </p:nvSpPr>
            <p:spPr>
              <a:xfrm>
                <a:off x="1358" y="6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25"/>
              <p:cNvSpPr/>
              <p:nvPr/>
            </p:nvSpPr>
            <p:spPr>
              <a:xfrm>
                <a:off x="1392" y="6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25"/>
              <p:cNvSpPr/>
              <p:nvPr/>
            </p:nvSpPr>
            <p:spPr>
              <a:xfrm>
                <a:off x="1426" y="69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25"/>
              <p:cNvSpPr/>
              <p:nvPr/>
            </p:nvSpPr>
            <p:spPr>
              <a:xfrm>
                <a:off x="1460" y="72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25"/>
              <p:cNvSpPr/>
              <p:nvPr/>
            </p:nvSpPr>
            <p:spPr>
              <a:xfrm>
                <a:off x="1494" y="76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25"/>
              <p:cNvSpPr/>
              <p:nvPr/>
            </p:nvSpPr>
            <p:spPr>
              <a:xfrm>
                <a:off x="1528" y="79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25"/>
              <p:cNvSpPr/>
              <p:nvPr/>
            </p:nvSpPr>
            <p:spPr>
              <a:xfrm>
                <a:off x="1562" y="82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25"/>
              <p:cNvSpPr/>
              <p:nvPr/>
            </p:nvSpPr>
            <p:spPr>
              <a:xfrm>
                <a:off x="1597" y="86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25"/>
              <p:cNvSpPr/>
              <p:nvPr/>
            </p:nvSpPr>
            <p:spPr>
              <a:xfrm>
                <a:off x="1630" y="89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0" name="Google Shape;1930;p25"/>
              <p:cNvSpPr/>
              <p:nvPr/>
            </p:nvSpPr>
            <p:spPr>
              <a:xfrm>
                <a:off x="1664" y="93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1" name="Google Shape;1931;p25"/>
              <p:cNvSpPr/>
              <p:nvPr/>
            </p:nvSpPr>
            <p:spPr>
              <a:xfrm>
                <a:off x="1698" y="96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25"/>
              <p:cNvSpPr/>
              <p:nvPr/>
            </p:nvSpPr>
            <p:spPr>
              <a:xfrm>
                <a:off x="1733" y="1000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3" name="Google Shape;1933;p25"/>
              <p:cNvSpPr/>
              <p:nvPr/>
            </p:nvSpPr>
            <p:spPr>
              <a:xfrm>
                <a:off x="1767" y="1034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p25"/>
              <p:cNvSpPr/>
              <p:nvPr/>
            </p:nvSpPr>
            <p:spPr>
              <a:xfrm>
                <a:off x="1801" y="1067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5" name="Google Shape;1935;p25"/>
              <p:cNvSpPr/>
              <p:nvPr/>
            </p:nvSpPr>
            <p:spPr>
              <a:xfrm>
                <a:off x="1835" y="11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6" name="Google Shape;1936;p25"/>
              <p:cNvSpPr/>
              <p:nvPr/>
            </p:nvSpPr>
            <p:spPr>
              <a:xfrm>
                <a:off x="1870" y="1136"/>
                <a:ext cx="21" cy="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7" name="Google Shape;1937;p25"/>
              <p:cNvSpPr/>
              <p:nvPr/>
            </p:nvSpPr>
            <p:spPr>
              <a:xfrm>
                <a:off x="1194" y="5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8" name="Google Shape;1938;p25"/>
              <p:cNvSpPr/>
              <p:nvPr/>
            </p:nvSpPr>
            <p:spPr>
              <a:xfrm>
                <a:off x="1228" y="5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9" name="Google Shape;1939;p25"/>
              <p:cNvSpPr/>
              <p:nvPr/>
            </p:nvSpPr>
            <p:spPr>
              <a:xfrm>
                <a:off x="1262" y="5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0" name="Google Shape;1940;p25"/>
              <p:cNvSpPr/>
              <p:nvPr/>
            </p:nvSpPr>
            <p:spPr>
              <a:xfrm>
                <a:off x="1296" y="6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1" name="Google Shape;1941;p25"/>
              <p:cNvSpPr/>
              <p:nvPr/>
            </p:nvSpPr>
            <p:spPr>
              <a:xfrm>
                <a:off x="1330" y="6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2" name="Google Shape;1942;p25"/>
              <p:cNvSpPr/>
              <p:nvPr/>
            </p:nvSpPr>
            <p:spPr>
              <a:xfrm>
                <a:off x="1364" y="6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3" name="Google Shape;1943;p25"/>
              <p:cNvSpPr/>
              <p:nvPr/>
            </p:nvSpPr>
            <p:spPr>
              <a:xfrm>
                <a:off x="1398" y="7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4" name="Google Shape;1944;p25"/>
              <p:cNvSpPr/>
              <p:nvPr/>
            </p:nvSpPr>
            <p:spPr>
              <a:xfrm>
                <a:off x="1432" y="7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5" name="Google Shape;1945;p25"/>
              <p:cNvSpPr/>
              <p:nvPr/>
            </p:nvSpPr>
            <p:spPr>
              <a:xfrm>
                <a:off x="1466" y="7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6" name="Google Shape;1946;p25"/>
              <p:cNvSpPr/>
              <p:nvPr/>
            </p:nvSpPr>
            <p:spPr>
              <a:xfrm>
                <a:off x="1500" y="8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7" name="Google Shape;1947;p25"/>
              <p:cNvSpPr/>
              <p:nvPr/>
            </p:nvSpPr>
            <p:spPr>
              <a:xfrm>
                <a:off x="1534" y="8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8" name="Google Shape;1948;p25"/>
              <p:cNvSpPr/>
              <p:nvPr/>
            </p:nvSpPr>
            <p:spPr>
              <a:xfrm>
                <a:off x="1568" y="8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9" name="Google Shape;1949;p25"/>
              <p:cNvSpPr/>
              <p:nvPr/>
            </p:nvSpPr>
            <p:spPr>
              <a:xfrm>
                <a:off x="1603" y="925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0" name="Google Shape;1950;p25"/>
              <p:cNvSpPr/>
              <p:nvPr/>
            </p:nvSpPr>
            <p:spPr>
              <a:xfrm>
                <a:off x="1637" y="95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1" name="Google Shape;1951;p25"/>
              <p:cNvSpPr/>
              <p:nvPr/>
            </p:nvSpPr>
            <p:spPr>
              <a:xfrm>
                <a:off x="1671" y="99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2" name="Google Shape;1952;p25"/>
              <p:cNvSpPr/>
              <p:nvPr/>
            </p:nvSpPr>
            <p:spPr>
              <a:xfrm>
                <a:off x="1705" y="102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3" name="Google Shape;1953;p25"/>
              <p:cNvSpPr/>
              <p:nvPr/>
            </p:nvSpPr>
            <p:spPr>
              <a:xfrm>
                <a:off x="1739" y="106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4" name="Google Shape;1954;p25"/>
              <p:cNvSpPr/>
              <p:nvPr/>
            </p:nvSpPr>
            <p:spPr>
              <a:xfrm>
                <a:off x="1773" y="109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5" name="Google Shape;1955;p25"/>
              <p:cNvSpPr/>
              <p:nvPr/>
            </p:nvSpPr>
            <p:spPr>
              <a:xfrm>
                <a:off x="1807" y="112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6" name="Google Shape;1956;p25"/>
              <p:cNvSpPr/>
              <p:nvPr/>
            </p:nvSpPr>
            <p:spPr>
              <a:xfrm>
                <a:off x="1841" y="116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7" name="Google Shape;1957;p25"/>
              <p:cNvSpPr/>
              <p:nvPr/>
            </p:nvSpPr>
            <p:spPr>
              <a:xfrm>
                <a:off x="1166" y="54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8" name="Google Shape;1958;p25"/>
              <p:cNvSpPr/>
              <p:nvPr/>
            </p:nvSpPr>
            <p:spPr>
              <a:xfrm>
                <a:off x="1200" y="57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9" name="Google Shape;1959;p25"/>
              <p:cNvSpPr/>
              <p:nvPr/>
            </p:nvSpPr>
            <p:spPr>
              <a:xfrm>
                <a:off x="1234" y="61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p25"/>
              <p:cNvSpPr/>
              <p:nvPr/>
            </p:nvSpPr>
            <p:spPr>
              <a:xfrm>
                <a:off x="1268" y="64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25"/>
              <p:cNvSpPr/>
              <p:nvPr/>
            </p:nvSpPr>
            <p:spPr>
              <a:xfrm>
                <a:off x="1302" y="68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p25"/>
              <p:cNvSpPr/>
              <p:nvPr/>
            </p:nvSpPr>
            <p:spPr>
              <a:xfrm>
                <a:off x="1336" y="71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3" name="Google Shape;1963;p25"/>
              <p:cNvSpPr/>
              <p:nvPr/>
            </p:nvSpPr>
            <p:spPr>
              <a:xfrm>
                <a:off x="1371" y="74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4" name="Google Shape;1964;p25"/>
              <p:cNvSpPr/>
              <p:nvPr/>
            </p:nvSpPr>
            <p:spPr>
              <a:xfrm>
                <a:off x="1405" y="78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25"/>
              <p:cNvSpPr/>
              <p:nvPr/>
            </p:nvSpPr>
            <p:spPr>
              <a:xfrm>
                <a:off x="1439" y="8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6" name="Google Shape;1966;p25"/>
              <p:cNvSpPr/>
              <p:nvPr/>
            </p:nvSpPr>
            <p:spPr>
              <a:xfrm>
                <a:off x="1473" y="8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7" name="Google Shape;1967;p25"/>
              <p:cNvSpPr/>
              <p:nvPr/>
            </p:nvSpPr>
            <p:spPr>
              <a:xfrm>
                <a:off x="1507" y="8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8" name="Google Shape;1968;p25"/>
              <p:cNvSpPr/>
              <p:nvPr/>
            </p:nvSpPr>
            <p:spPr>
              <a:xfrm>
                <a:off x="1541" y="91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25"/>
              <p:cNvSpPr/>
              <p:nvPr/>
            </p:nvSpPr>
            <p:spPr>
              <a:xfrm>
                <a:off x="1575" y="95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0" name="Google Shape;1970;p25"/>
              <p:cNvSpPr/>
              <p:nvPr/>
            </p:nvSpPr>
            <p:spPr>
              <a:xfrm>
                <a:off x="1609" y="9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1" name="Google Shape;1971;p25"/>
              <p:cNvSpPr/>
              <p:nvPr/>
            </p:nvSpPr>
            <p:spPr>
              <a:xfrm>
                <a:off x="1643" y="10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2" name="Google Shape;1972;p25"/>
              <p:cNvSpPr/>
              <p:nvPr/>
            </p:nvSpPr>
            <p:spPr>
              <a:xfrm>
                <a:off x="1677" y="10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3" name="Google Shape;1973;p25"/>
              <p:cNvSpPr/>
              <p:nvPr/>
            </p:nvSpPr>
            <p:spPr>
              <a:xfrm>
                <a:off x="1711" y="10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4" name="Google Shape;1974;p25"/>
              <p:cNvSpPr/>
              <p:nvPr/>
            </p:nvSpPr>
            <p:spPr>
              <a:xfrm>
                <a:off x="1745" y="112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101" extrusionOk="0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5" name="Google Shape;1975;p25"/>
              <p:cNvSpPr/>
              <p:nvPr/>
            </p:nvSpPr>
            <p:spPr>
              <a:xfrm>
                <a:off x="1779" y="115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1" extrusionOk="0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6" name="Google Shape;1976;p25"/>
              <p:cNvSpPr/>
              <p:nvPr/>
            </p:nvSpPr>
            <p:spPr>
              <a:xfrm>
                <a:off x="1813" y="119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02" extrusionOk="0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 baseline="-25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77" name="Google Shape;1977;p25"/>
            <p:cNvSpPr/>
            <p:nvPr/>
          </p:nvSpPr>
          <p:spPr>
            <a:xfrm>
              <a:off x="565757" y="9080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25"/>
            <p:cNvSpPr/>
            <p:nvPr/>
          </p:nvSpPr>
          <p:spPr>
            <a:xfrm>
              <a:off x="621319" y="962025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25"/>
            <p:cNvSpPr/>
            <p:nvPr/>
          </p:nvSpPr>
          <p:spPr>
            <a:xfrm>
              <a:off x="675294" y="10160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25"/>
            <p:cNvSpPr/>
            <p:nvPr/>
          </p:nvSpPr>
          <p:spPr>
            <a:xfrm>
              <a:off x="729269" y="10699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25"/>
            <p:cNvSpPr/>
            <p:nvPr/>
          </p:nvSpPr>
          <p:spPr>
            <a:xfrm>
              <a:off x="783244" y="11239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25"/>
            <p:cNvSpPr/>
            <p:nvPr/>
          </p:nvSpPr>
          <p:spPr>
            <a:xfrm>
              <a:off x="837219" y="11779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25"/>
            <p:cNvSpPr/>
            <p:nvPr/>
          </p:nvSpPr>
          <p:spPr>
            <a:xfrm>
              <a:off x="891194" y="12319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25"/>
            <p:cNvSpPr/>
            <p:nvPr/>
          </p:nvSpPr>
          <p:spPr>
            <a:xfrm>
              <a:off x="945169" y="12858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25"/>
            <p:cNvSpPr/>
            <p:nvPr/>
          </p:nvSpPr>
          <p:spPr>
            <a:xfrm>
              <a:off x="999144" y="13398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25"/>
            <p:cNvSpPr/>
            <p:nvPr/>
          </p:nvSpPr>
          <p:spPr>
            <a:xfrm>
              <a:off x="1053119" y="13938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25"/>
            <p:cNvSpPr/>
            <p:nvPr/>
          </p:nvSpPr>
          <p:spPr>
            <a:xfrm>
              <a:off x="1107094" y="14478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25"/>
            <p:cNvSpPr/>
            <p:nvPr/>
          </p:nvSpPr>
          <p:spPr>
            <a:xfrm>
              <a:off x="1161069" y="15017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25"/>
            <p:cNvSpPr/>
            <p:nvPr/>
          </p:nvSpPr>
          <p:spPr>
            <a:xfrm>
              <a:off x="1215044" y="15557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25"/>
            <p:cNvSpPr/>
            <p:nvPr/>
          </p:nvSpPr>
          <p:spPr>
            <a:xfrm>
              <a:off x="1269019" y="1609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25"/>
            <p:cNvSpPr/>
            <p:nvPr/>
          </p:nvSpPr>
          <p:spPr>
            <a:xfrm>
              <a:off x="1322994" y="1663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25"/>
            <p:cNvSpPr/>
            <p:nvPr/>
          </p:nvSpPr>
          <p:spPr>
            <a:xfrm>
              <a:off x="1376969" y="17176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25"/>
            <p:cNvSpPr/>
            <p:nvPr/>
          </p:nvSpPr>
          <p:spPr>
            <a:xfrm>
              <a:off x="1430944" y="17716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25"/>
            <p:cNvSpPr/>
            <p:nvPr/>
          </p:nvSpPr>
          <p:spPr>
            <a:xfrm>
              <a:off x="1484919" y="18256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25"/>
            <p:cNvSpPr/>
            <p:nvPr/>
          </p:nvSpPr>
          <p:spPr>
            <a:xfrm>
              <a:off x="1538894" y="18796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25"/>
            <p:cNvSpPr/>
            <p:nvPr/>
          </p:nvSpPr>
          <p:spPr>
            <a:xfrm>
              <a:off x="1592869" y="19335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25"/>
            <p:cNvSpPr/>
            <p:nvPr/>
          </p:nvSpPr>
          <p:spPr>
            <a:xfrm>
              <a:off x="522894" y="9509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25"/>
            <p:cNvSpPr/>
            <p:nvPr/>
          </p:nvSpPr>
          <p:spPr>
            <a:xfrm>
              <a:off x="576869" y="10048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25"/>
            <p:cNvSpPr/>
            <p:nvPr/>
          </p:nvSpPr>
          <p:spPr>
            <a:xfrm>
              <a:off x="630844" y="10588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25"/>
            <p:cNvSpPr/>
            <p:nvPr/>
          </p:nvSpPr>
          <p:spPr>
            <a:xfrm>
              <a:off x="684819" y="11128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25"/>
            <p:cNvSpPr/>
            <p:nvPr/>
          </p:nvSpPr>
          <p:spPr>
            <a:xfrm>
              <a:off x="738794" y="11668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25"/>
            <p:cNvSpPr/>
            <p:nvPr/>
          </p:nvSpPr>
          <p:spPr>
            <a:xfrm>
              <a:off x="792769" y="1222375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25"/>
            <p:cNvSpPr/>
            <p:nvPr/>
          </p:nvSpPr>
          <p:spPr>
            <a:xfrm>
              <a:off x="846744" y="12763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25"/>
            <p:cNvSpPr/>
            <p:nvPr/>
          </p:nvSpPr>
          <p:spPr>
            <a:xfrm>
              <a:off x="900719" y="13303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25"/>
            <p:cNvSpPr/>
            <p:nvPr/>
          </p:nvSpPr>
          <p:spPr>
            <a:xfrm>
              <a:off x="954694" y="13843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25"/>
            <p:cNvSpPr/>
            <p:nvPr/>
          </p:nvSpPr>
          <p:spPr>
            <a:xfrm>
              <a:off x="1008669" y="14382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25"/>
            <p:cNvSpPr/>
            <p:nvPr/>
          </p:nvSpPr>
          <p:spPr>
            <a:xfrm>
              <a:off x="1062644" y="14922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25"/>
            <p:cNvSpPr/>
            <p:nvPr/>
          </p:nvSpPr>
          <p:spPr>
            <a:xfrm>
              <a:off x="1116619" y="15462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25"/>
            <p:cNvSpPr/>
            <p:nvPr/>
          </p:nvSpPr>
          <p:spPr>
            <a:xfrm>
              <a:off x="1170594" y="16002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25"/>
            <p:cNvSpPr/>
            <p:nvPr/>
          </p:nvSpPr>
          <p:spPr>
            <a:xfrm>
              <a:off x="1224569" y="16541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25"/>
            <p:cNvSpPr/>
            <p:nvPr/>
          </p:nvSpPr>
          <p:spPr>
            <a:xfrm>
              <a:off x="1278544" y="17081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25"/>
            <p:cNvSpPr/>
            <p:nvPr/>
          </p:nvSpPr>
          <p:spPr>
            <a:xfrm>
              <a:off x="1332519" y="17621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25"/>
            <p:cNvSpPr/>
            <p:nvPr/>
          </p:nvSpPr>
          <p:spPr>
            <a:xfrm>
              <a:off x="1386494" y="18161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25"/>
            <p:cNvSpPr/>
            <p:nvPr/>
          </p:nvSpPr>
          <p:spPr>
            <a:xfrm>
              <a:off x="1440469" y="18700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25"/>
            <p:cNvSpPr/>
            <p:nvPr/>
          </p:nvSpPr>
          <p:spPr>
            <a:xfrm>
              <a:off x="1494444" y="19240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25"/>
            <p:cNvSpPr/>
            <p:nvPr/>
          </p:nvSpPr>
          <p:spPr>
            <a:xfrm>
              <a:off x="1550007" y="1978025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25"/>
            <p:cNvSpPr/>
            <p:nvPr/>
          </p:nvSpPr>
          <p:spPr>
            <a:xfrm>
              <a:off x="478444" y="9953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25"/>
            <p:cNvSpPr/>
            <p:nvPr/>
          </p:nvSpPr>
          <p:spPr>
            <a:xfrm>
              <a:off x="532419" y="10493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25"/>
            <p:cNvSpPr/>
            <p:nvPr/>
          </p:nvSpPr>
          <p:spPr>
            <a:xfrm>
              <a:off x="587982" y="1104900"/>
              <a:ext cx="33338" cy="333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25"/>
            <p:cNvSpPr/>
            <p:nvPr/>
          </p:nvSpPr>
          <p:spPr>
            <a:xfrm>
              <a:off x="640369" y="11572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25"/>
            <p:cNvSpPr/>
            <p:nvPr/>
          </p:nvSpPr>
          <p:spPr>
            <a:xfrm>
              <a:off x="694344" y="12112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25"/>
            <p:cNvSpPr/>
            <p:nvPr/>
          </p:nvSpPr>
          <p:spPr>
            <a:xfrm>
              <a:off x="748319" y="12652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25"/>
            <p:cNvSpPr/>
            <p:nvPr/>
          </p:nvSpPr>
          <p:spPr>
            <a:xfrm>
              <a:off x="802294" y="13192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25"/>
            <p:cNvSpPr/>
            <p:nvPr/>
          </p:nvSpPr>
          <p:spPr>
            <a:xfrm>
              <a:off x="856269" y="13731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25"/>
            <p:cNvSpPr/>
            <p:nvPr/>
          </p:nvSpPr>
          <p:spPr>
            <a:xfrm>
              <a:off x="910244" y="14271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25"/>
            <p:cNvSpPr/>
            <p:nvPr/>
          </p:nvSpPr>
          <p:spPr>
            <a:xfrm>
              <a:off x="964219" y="14811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25"/>
            <p:cNvSpPr/>
            <p:nvPr/>
          </p:nvSpPr>
          <p:spPr>
            <a:xfrm>
              <a:off x="1018194" y="1536700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25"/>
            <p:cNvSpPr/>
            <p:nvPr/>
          </p:nvSpPr>
          <p:spPr>
            <a:xfrm>
              <a:off x="1072169" y="15906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25"/>
            <p:cNvSpPr/>
            <p:nvPr/>
          </p:nvSpPr>
          <p:spPr>
            <a:xfrm>
              <a:off x="1126144" y="16446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25"/>
            <p:cNvSpPr/>
            <p:nvPr/>
          </p:nvSpPr>
          <p:spPr>
            <a:xfrm>
              <a:off x="1180119" y="16986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25"/>
            <p:cNvSpPr/>
            <p:nvPr/>
          </p:nvSpPr>
          <p:spPr>
            <a:xfrm>
              <a:off x="1235682" y="175260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25"/>
            <p:cNvSpPr/>
            <p:nvPr/>
          </p:nvSpPr>
          <p:spPr>
            <a:xfrm>
              <a:off x="1289657" y="18065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25"/>
            <p:cNvSpPr/>
            <p:nvPr/>
          </p:nvSpPr>
          <p:spPr>
            <a:xfrm>
              <a:off x="1343632" y="18605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25"/>
            <p:cNvSpPr/>
            <p:nvPr/>
          </p:nvSpPr>
          <p:spPr>
            <a:xfrm>
              <a:off x="1397607" y="19145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2" extrusionOk="0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25"/>
            <p:cNvSpPr/>
            <p:nvPr/>
          </p:nvSpPr>
          <p:spPr>
            <a:xfrm>
              <a:off x="1451582" y="19685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1" h="1101" extrusionOk="0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25"/>
            <p:cNvSpPr/>
            <p:nvPr/>
          </p:nvSpPr>
          <p:spPr>
            <a:xfrm>
              <a:off x="1505557" y="20224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102" h="1101" extrusionOk="0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7" name="Google Shape;2037;p25"/>
          <p:cNvGrpSpPr/>
          <p:nvPr/>
        </p:nvGrpSpPr>
        <p:grpSpPr>
          <a:xfrm>
            <a:off x="-390479" y="-357338"/>
            <a:ext cx="2090651" cy="2092749"/>
            <a:chOff x="5213090" y="468313"/>
            <a:chExt cx="1581151" cy="1582738"/>
          </a:xfrm>
        </p:grpSpPr>
        <p:sp>
          <p:nvSpPr>
            <p:cNvPr id="2038" name="Google Shape;2038;p25"/>
            <p:cNvSpPr/>
            <p:nvPr/>
          </p:nvSpPr>
          <p:spPr>
            <a:xfrm>
              <a:off x="6760903" y="995363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25"/>
            <p:cNvSpPr/>
            <p:nvPr/>
          </p:nvSpPr>
          <p:spPr>
            <a:xfrm>
              <a:off x="6705340" y="10477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25"/>
            <p:cNvSpPr/>
            <p:nvPr/>
          </p:nvSpPr>
          <p:spPr>
            <a:xfrm>
              <a:off x="6651365" y="1101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25"/>
            <p:cNvSpPr/>
            <p:nvPr/>
          </p:nvSpPr>
          <p:spPr>
            <a:xfrm>
              <a:off x="6597390" y="1155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25"/>
            <p:cNvSpPr/>
            <p:nvPr/>
          </p:nvSpPr>
          <p:spPr>
            <a:xfrm>
              <a:off x="6545003" y="1209675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25"/>
            <p:cNvSpPr/>
            <p:nvPr/>
          </p:nvSpPr>
          <p:spPr>
            <a:xfrm>
              <a:off x="6491028" y="1263650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25"/>
            <p:cNvSpPr/>
            <p:nvPr/>
          </p:nvSpPr>
          <p:spPr>
            <a:xfrm>
              <a:off x="6437053" y="13160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25"/>
            <p:cNvSpPr/>
            <p:nvPr/>
          </p:nvSpPr>
          <p:spPr>
            <a:xfrm>
              <a:off x="6383078" y="13700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25"/>
            <p:cNvSpPr/>
            <p:nvPr/>
          </p:nvSpPr>
          <p:spPr>
            <a:xfrm>
              <a:off x="6329103" y="14239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25"/>
            <p:cNvSpPr/>
            <p:nvPr/>
          </p:nvSpPr>
          <p:spPr>
            <a:xfrm>
              <a:off x="6275128" y="14779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25"/>
            <p:cNvSpPr/>
            <p:nvPr/>
          </p:nvSpPr>
          <p:spPr>
            <a:xfrm>
              <a:off x="6222740" y="1531938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25"/>
            <p:cNvSpPr/>
            <p:nvPr/>
          </p:nvSpPr>
          <p:spPr>
            <a:xfrm>
              <a:off x="6168765" y="1585913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25"/>
            <p:cNvSpPr/>
            <p:nvPr/>
          </p:nvSpPr>
          <p:spPr>
            <a:xfrm>
              <a:off x="6114790" y="16383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25"/>
            <p:cNvSpPr/>
            <p:nvPr/>
          </p:nvSpPr>
          <p:spPr>
            <a:xfrm>
              <a:off x="6060815" y="16922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25"/>
            <p:cNvSpPr/>
            <p:nvPr/>
          </p:nvSpPr>
          <p:spPr>
            <a:xfrm>
              <a:off x="6006840" y="17462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25"/>
            <p:cNvSpPr/>
            <p:nvPr/>
          </p:nvSpPr>
          <p:spPr>
            <a:xfrm>
              <a:off x="5952865" y="18002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25"/>
            <p:cNvSpPr/>
            <p:nvPr/>
          </p:nvSpPr>
          <p:spPr>
            <a:xfrm>
              <a:off x="5902065" y="1855788"/>
              <a:ext cx="31750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25"/>
            <p:cNvSpPr/>
            <p:nvPr/>
          </p:nvSpPr>
          <p:spPr>
            <a:xfrm>
              <a:off x="5848090" y="1909763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25"/>
            <p:cNvSpPr/>
            <p:nvPr/>
          </p:nvSpPr>
          <p:spPr>
            <a:xfrm>
              <a:off x="5792528" y="19605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25"/>
            <p:cNvSpPr/>
            <p:nvPr/>
          </p:nvSpPr>
          <p:spPr>
            <a:xfrm>
              <a:off x="5738553" y="20145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25"/>
            <p:cNvSpPr/>
            <p:nvPr/>
          </p:nvSpPr>
          <p:spPr>
            <a:xfrm>
              <a:off x="6714865" y="9509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25"/>
            <p:cNvSpPr/>
            <p:nvPr/>
          </p:nvSpPr>
          <p:spPr>
            <a:xfrm>
              <a:off x="6662478" y="1004888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25"/>
            <p:cNvSpPr/>
            <p:nvPr/>
          </p:nvSpPr>
          <p:spPr>
            <a:xfrm>
              <a:off x="6610090" y="1058863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25"/>
            <p:cNvSpPr/>
            <p:nvPr/>
          </p:nvSpPr>
          <p:spPr>
            <a:xfrm>
              <a:off x="6556115" y="1112838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25"/>
            <p:cNvSpPr/>
            <p:nvPr/>
          </p:nvSpPr>
          <p:spPr>
            <a:xfrm>
              <a:off x="6500553" y="11652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25"/>
            <p:cNvSpPr/>
            <p:nvPr/>
          </p:nvSpPr>
          <p:spPr>
            <a:xfrm>
              <a:off x="6446578" y="12192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25"/>
            <p:cNvSpPr/>
            <p:nvPr/>
          </p:nvSpPr>
          <p:spPr>
            <a:xfrm>
              <a:off x="6392603" y="12731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25"/>
            <p:cNvSpPr/>
            <p:nvPr/>
          </p:nvSpPr>
          <p:spPr>
            <a:xfrm>
              <a:off x="6340215" y="13271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25"/>
            <p:cNvSpPr/>
            <p:nvPr/>
          </p:nvSpPr>
          <p:spPr>
            <a:xfrm>
              <a:off x="6286240" y="1379538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25"/>
            <p:cNvSpPr/>
            <p:nvPr/>
          </p:nvSpPr>
          <p:spPr>
            <a:xfrm>
              <a:off x="6233853" y="1435100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25"/>
            <p:cNvSpPr/>
            <p:nvPr/>
          </p:nvSpPr>
          <p:spPr>
            <a:xfrm>
              <a:off x="6178290" y="14874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25"/>
            <p:cNvSpPr/>
            <p:nvPr/>
          </p:nvSpPr>
          <p:spPr>
            <a:xfrm>
              <a:off x="6124315" y="15414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25"/>
            <p:cNvSpPr/>
            <p:nvPr/>
          </p:nvSpPr>
          <p:spPr>
            <a:xfrm>
              <a:off x="6070340" y="15954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25"/>
            <p:cNvSpPr/>
            <p:nvPr/>
          </p:nvSpPr>
          <p:spPr>
            <a:xfrm>
              <a:off x="6016365" y="1649413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25"/>
            <p:cNvSpPr/>
            <p:nvPr/>
          </p:nvSpPr>
          <p:spPr>
            <a:xfrm>
              <a:off x="5963978" y="170180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25"/>
            <p:cNvSpPr/>
            <p:nvPr/>
          </p:nvSpPr>
          <p:spPr>
            <a:xfrm>
              <a:off x="5910003" y="17557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25"/>
            <p:cNvSpPr/>
            <p:nvPr/>
          </p:nvSpPr>
          <p:spPr>
            <a:xfrm>
              <a:off x="5856028" y="18097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25"/>
            <p:cNvSpPr/>
            <p:nvPr/>
          </p:nvSpPr>
          <p:spPr>
            <a:xfrm>
              <a:off x="5802053" y="1863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25"/>
            <p:cNvSpPr/>
            <p:nvPr/>
          </p:nvSpPr>
          <p:spPr>
            <a:xfrm>
              <a:off x="5748078" y="1917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25"/>
            <p:cNvSpPr/>
            <p:nvPr/>
          </p:nvSpPr>
          <p:spPr>
            <a:xfrm>
              <a:off x="5695690" y="1973263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25"/>
            <p:cNvSpPr/>
            <p:nvPr/>
          </p:nvSpPr>
          <p:spPr>
            <a:xfrm>
              <a:off x="6672003" y="9064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25"/>
            <p:cNvSpPr/>
            <p:nvPr/>
          </p:nvSpPr>
          <p:spPr>
            <a:xfrm>
              <a:off x="6618028" y="9604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25"/>
            <p:cNvSpPr/>
            <p:nvPr/>
          </p:nvSpPr>
          <p:spPr>
            <a:xfrm>
              <a:off x="6565640" y="1016000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25"/>
            <p:cNvSpPr/>
            <p:nvPr/>
          </p:nvSpPr>
          <p:spPr>
            <a:xfrm>
              <a:off x="6511665" y="1069975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25"/>
            <p:cNvSpPr/>
            <p:nvPr/>
          </p:nvSpPr>
          <p:spPr>
            <a:xfrm>
              <a:off x="6456103" y="11207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25"/>
            <p:cNvSpPr/>
            <p:nvPr/>
          </p:nvSpPr>
          <p:spPr>
            <a:xfrm>
              <a:off x="6403715" y="117475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25"/>
            <p:cNvSpPr/>
            <p:nvPr/>
          </p:nvSpPr>
          <p:spPr>
            <a:xfrm>
              <a:off x="6349740" y="1228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25"/>
            <p:cNvSpPr/>
            <p:nvPr/>
          </p:nvSpPr>
          <p:spPr>
            <a:xfrm>
              <a:off x="6295765" y="1282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25"/>
            <p:cNvSpPr/>
            <p:nvPr/>
          </p:nvSpPr>
          <p:spPr>
            <a:xfrm>
              <a:off x="6241790" y="13366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87" name="Google Shape;2087;p25"/>
            <p:cNvGrpSpPr/>
            <p:nvPr/>
          </p:nvGrpSpPr>
          <p:grpSpPr>
            <a:xfrm>
              <a:off x="5255952" y="468313"/>
              <a:ext cx="1408113" cy="1493838"/>
              <a:chOff x="3702" y="295"/>
              <a:chExt cx="887" cy="941"/>
            </a:xfrm>
          </p:grpSpPr>
          <p:sp>
            <p:nvSpPr>
              <p:cNvPr id="2088" name="Google Shape;2088;p25"/>
              <p:cNvSpPr/>
              <p:nvPr/>
            </p:nvSpPr>
            <p:spPr>
              <a:xfrm>
                <a:off x="4289" y="87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9" name="Google Shape;2089;p25"/>
              <p:cNvSpPr/>
              <p:nvPr/>
            </p:nvSpPr>
            <p:spPr>
              <a:xfrm>
                <a:off x="4255" y="91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0" name="Google Shape;2090;p25"/>
              <p:cNvSpPr/>
              <p:nvPr/>
            </p:nvSpPr>
            <p:spPr>
              <a:xfrm>
                <a:off x="4222" y="943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1" name="Google Shape;2091;p25"/>
              <p:cNvSpPr/>
              <p:nvPr/>
            </p:nvSpPr>
            <p:spPr>
              <a:xfrm>
                <a:off x="4188" y="9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2" name="Google Shape;2092;p25"/>
              <p:cNvSpPr/>
              <p:nvPr/>
            </p:nvSpPr>
            <p:spPr>
              <a:xfrm>
                <a:off x="4154" y="10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3" name="Google Shape;2093;p25"/>
              <p:cNvSpPr/>
              <p:nvPr/>
            </p:nvSpPr>
            <p:spPr>
              <a:xfrm>
                <a:off x="4120" y="10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4" name="Google Shape;2094;p25"/>
              <p:cNvSpPr/>
              <p:nvPr/>
            </p:nvSpPr>
            <p:spPr>
              <a:xfrm>
                <a:off x="4086" y="107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5" name="Google Shape;2095;p25"/>
              <p:cNvSpPr/>
              <p:nvPr/>
            </p:nvSpPr>
            <p:spPr>
              <a:xfrm>
                <a:off x="4052" y="111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6" name="Google Shape;2096;p25"/>
              <p:cNvSpPr/>
              <p:nvPr/>
            </p:nvSpPr>
            <p:spPr>
              <a:xfrm>
                <a:off x="4019" y="114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7" name="Google Shape;2097;p25"/>
              <p:cNvSpPr/>
              <p:nvPr/>
            </p:nvSpPr>
            <p:spPr>
              <a:xfrm>
                <a:off x="3985" y="118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8" name="Google Shape;2098;p25"/>
              <p:cNvSpPr/>
              <p:nvPr/>
            </p:nvSpPr>
            <p:spPr>
              <a:xfrm>
                <a:off x="3952" y="1215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9" name="Google Shape;2099;p25"/>
              <p:cNvSpPr/>
              <p:nvPr/>
            </p:nvSpPr>
            <p:spPr>
              <a:xfrm>
                <a:off x="4566" y="54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0" name="Google Shape;2100;p25"/>
              <p:cNvSpPr/>
              <p:nvPr/>
            </p:nvSpPr>
            <p:spPr>
              <a:xfrm>
                <a:off x="4532" y="5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1" name="Google Shape;2101;p25"/>
              <p:cNvSpPr/>
              <p:nvPr/>
            </p:nvSpPr>
            <p:spPr>
              <a:xfrm>
                <a:off x="4498" y="6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2" name="Google Shape;2102;p25"/>
              <p:cNvSpPr/>
              <p:nvPr/>
            </p:nvSpPr>
            <p:spPr>
              <a:xfrm>
                <a:off x="4465" y="64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3" name="Google Shape;2103;p25"/>
              <p:cNvSpPr/>
              <p:nvPr/>
            </p:nvSpPr>
            <p:spPr>
              <a:xfrm>
                <a:off x="4431" y="6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4" name="Google Shape;2104;p25"/>
              <p:cNvSpPr/>
              <p:nvPr/>
            </p:nvSpPr>
            <p:spPr>
              <a:xfrm>
                <a:off x="4398" y="714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5" name="Google Shape;2105;p25"/>
              <p:cNvSpPr/>
              <p:nvPr/>
            </p:nvSpPr>
            <p:spPr>
              <a:xfrm>
                <a:off x="4363" y="74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6" name="Google Shape;2106;p25"/>
              <p:cNvSpPr/>
              <p:nvPr/>
            </p:nvSpPr>
            <p:spPr>
              <a:xfrm>
                <a:off x="4329" y="78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7" name="Google Shape;2107;p25"/>
              <p:cNvSpPr/>
              <p:nvPr/>
            </p:nvSpPr>
            <p:spPr>
              <a:xfrm>
                <a:off x="4295" y="81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8" name="Google Shape;2108;p25"/>
              <p:cNvSpPr/>
              <p:nvPr/>
            </p:nvSpPr>
            <p:spPr>
              <a:xfrm>
                <a:off x="4262" y="84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9" name="Google Shape;2109;p25"/>
              <p:cNvSpPr/>
              <p:nvPr/>
            </p:nvSpPr>
            <p:spPr>
              <a:xfrm>
                <a:off x="4228" y="88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0" name="Google Shape;2110;p25"/>
              <p:cNvSpPr/>
              <p:nvPr/>
            </p:nvSpPr>
            <p:spPr>
              <a:xfrm>
                <a:off x="4195" y="917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1" name="Google Shape;2111;p25"/>
              <p:cNvSpPr/>
              <p:nvPr/>
            </p:nvSpPr>
            <p:spPr>
              <a:xfrm>
                <a:off x="4161" y="951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2" name="Google Shape;2112;p25"/>
              <p:cNvSpPr/>
              <p:nvPr/>
            </p:nvSpPr>
            <p:spPr>
              <a:xfrm>
                <a:off x="4126" y="98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3" name="Google Shape;2113;p25"/>
              <p:cNvSpPr/>
              <p:nvPr/>
            </p:nvSpPr>
            <p:spPr>
              <a:xfrm>
                <a:off x="4092" y="101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4" name="Google Shape;2114;p25"/>
              <p:cNvSpPr/>
              <p:nvPr/>
            </p:nvSpPr>
            <p:spPr>
              <a:xfrm>
                <a:off x="4059" y="1051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5" name="Google Shape;2115;p25"/>
              <p:cNvSpPr/>
              <p:nvPr/>
            </p:nvSpPr>
            <p:spPr>
              <a:xfrm>
                <a:off x="4025" y="108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6" name="Google Shape;2116;p25"/>
              <p:cNvSpPr/>
              <p:nvPr/>
            </p:nvSpPr>
            <p:spPr>
              <a:xfrm>
                <a:off x="3991" y="111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7" name="Google Shape;2117;p25"/>
              <p:cNvSpPr/>
              <p:nvPr/>
            </p:nvSpPr>
            <p:spPr>
              <a:xfrm>
                <a:off x="3957" y="115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8" name="Google Shape;2118;p25"/>
              <p:cNvSpPr/>
              <p:nvPr/>
            </p:nvSpPr>
            <p:spPr>
              <a:xfrm>
                <a:off x="3923" y="11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9" name="Google Shape;2119;p25"/>
              <p:cNvSpPr/>
              <p:nvPr/>
            </p:nvSpPr>
            <p:spPr>
              <a:xfrm>
                <a:off x="4539" y="51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0" name="Google Shape;2120;p25"/>
              <p:cNvSpPr/>
              <p:nvPr/>
            </p:nvSpPr>
            <p:spPr>
              <a:xfrm>
                <a:off x="4505" y="5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1" name="Google Shape;2121;p25"/>
              <p:cNvSpPr/>
              <p:nvPr/>
            </p:nvSpPr>
            <p:spPr>
              <a:xfrm>
                <a:off x="4471" y="58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2" name="Google Shape;2122;p25"/>
              <p:cNvSpPr/>
              <p:nvPr/>
            </p:nvSpPr>
            <p:spPr>
              <a:xfrm>
                <a:off x="4437" y="61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3" name="Google Shape;2123;p25"/>
              <p:cNvSpPr/>
              <p:nvPr/>
            </p:nvSpPr>
            <p:spPr>
              <a:xfrm>
                <a:off x="4403" y="65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4" name="Google Shape;2124;p25"/>
              <p:cNvSpPr/>
              <p:nvPr/>
            </p:nvSpPr>
            <p:spPr>
              <a:xfrm>
                <a:off x="4370" y="68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5" name="Google Shape;2125;p25"/>
              <p:cNvSpPr/>
              <p:nvPr/>
            </p:nvSpPr>
            <p:spPr>
              <a:xfrm>
                <a:off x="4337" y="720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6" name="Google Shape;2126;p25"/>
              <p:cNvSpPr/>
              <p:nvPr/>
            </p:nvSpPr>
            <p:spPr>
              <a:xfrm>
                <a:off x="4302" y="75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7" name="Google Shape;2127;p25"/>
              <p:cNvSpPr/>
              <p:nvPr/>
            </p:nvSpPr>
            <p:spPr>
              <a:xfrm>
                <a:off x="4268" y="78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8" name="Google Shape;2128;p25"/>
              <p:cNvSpPr/>
              <p:nvPr/>
            </p:nvSpPr>
            <p:spPr>
              <a:xfrm>
                <a:off x="4234" y="8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9" name="Google Shape;2129;p25"/>
              <p:cNvSpPr/>
              <p:nvPr/>
            </p:nvSpPr>
            <p:spPr>
              <a:xfrm>
                <a:off x="4200" y="8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0" name="Google Shape;2130;p25"/>
              <p:cNvSpPr/>
              <p:nvPr/>
            </p:nvSpPr>
            <p:spPr>
              <a:xfrm>
                <a:off x="4166" y="8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1" name="Google Shape;2131;p25"/>
              <p:cNvSpPr/>
              <p:nvPr/>
            </p:nvSpPr>
            <p:spPr>
              <a:xfrm>
                <a:off x="4133" y="92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2" name="Google Shape;2132;p25"/>
              <p:cNvSpPr/>
              <p:nvPr/>
            </p:nvSpPr>
            <p:spPr>
              <a:xfrm>
                <a:off x="4099" y="95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3" name="Google Shape;2133;p25"/>
              <p:cNvSpPr/>
              <p:nvPr/>
            </p:nvSpPr>
            <p:spPr>
              <a:xfrm>
                <a:off x="4065" y="99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4" name="Google Shape;2134;p25"/>
              <p:cNvSpPr/>
              <p:nvPr/>
            </p:nvSpPr>
            <p:spPr>
              <a:xfrm>
                <a:off x="4031" y="102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5" name="Google Shape;2135;p25"/>
              <p:cNvSpPr/>
              <p:nvPr/>
            </p:nvSpPr>
            <p:spPr>
              <a:xfrm>
                <a:off x="3997" y="105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6" name="Google Shape;2136;p25"/>
              <p:cNvSpPr/>
              <p:nvPr/>
            </p:nvSpPr>
            <p:spPr>
              <a:xfrm>
                <a:off x="3963" y="109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7" name="Google Shape;2137;p25"/>
              <p:cNvSpPr/>
              <p:nvPr/>
            </p:nvSpPr>
            <p:spPr>
              <a:xfrm>
                <a:off x="3929" y="112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8" name="Google Shape;2138;p25"/>
              <p:cNvSpPr/>
              <p:nvPr/>
            </p:nvSpPr>
            <p:spPr>
              <a:xfrm>
                <a:off x="3896" y="1159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9" name="Google Shape;2139;p25"/>
              <p:cNvSpPr/>
              <p:nvPr/>
            </p:nvSpPr>
            <p:spPr>
              <a:xfrm>
                <a:off x="4511" y="4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0" name="Google Shape;2140;p25"/>
              <p:cNvSpPr/>
              <p:nvPr/>
            </p:nvSpPr>
            <p:spPr>
              <a:xfrm>
                <a:off x="4477" y="5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1" name="Google Shape;2141;p25"/>
              <p:cNvSpPr/>
              <p:nvPr/>
            </p:nvSpPr>
            <p:spPr>
              <a:xfrm>
                <a:off x="4443" y="5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2" name="Google Shape;2142;p25"/>
              <p:cNvSpPr/>
              <p:nvPr/>
            </p:nvSpPr>
            <p:spPr>
              <a:xfrm>
                <a:off x="4409" y="5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3" name="Google Shape;2143;p25"/>
              <p:cNvSpPr/>
              <p:nvPr/>
            </p:nvSpPr>
            <p:spPr>
              <a:xfrm>
                <a:off x="4376" y="624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4" name="Google Shape;2144;p25"/>
              <p:cNvSpPr/>
              <p:nvPr/>
            </p:nvSpPr>
            <p:spPr>
              <a:xfrm>
                <a:off x="4342" y="65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5" name="Google Shape;2145;p25"/>
              <p:cNvSpPr/>
              <p:nvPr/>
            </p:nvSpPr>
            <p:spPr>
              <a:xfrm>
                <a:off x="4308" y="69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6" name="Google Shape;2146;p25"/>
              <p:cNvSpPr/>
              <p:nvPr/>
            </p:nvSpPr>
            <p:spPr>
              <a:xfrm>
                <a:off x="4274" y="72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7" name="Google Shape;2147;p25"/>
              <p:cNvSpPr/>
              <p:nvPr/>
            </p:nvSpPr>
            <p:spPr>
              <a:xfrm>
                <a:off x="4240" y="75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8" name="Google Shape;2148;p25"/>
              <p:cNvSpPr/>
              <p:nvPr/>
            </p:nvSpPr>
            <p:spPr>
              <a:xfrm>
                <a:off x="4206" y="79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9" name="Google Shape;2149;p25"/>
              <p:cNvSpPr/>
              <p:nvPr/>
            </p:nvSpPr>
            <p:spPr>
              <a:xfrm>
                <a:off x="4173" y="827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0" name="Google Shape;2150;p25"/>
              <p:cNvSpPr/>
              <p:nvPr/>
            </p:nvSpPr>
            <p:spPr>
              <a:xfrm>
                <a:off x="4139" y="86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1" name="Google Shape;2151;p25"/>
              <p:cNvSpPr/>
              <p:nvPr/>
            </p:nvSpPr>
            <p:spPr>
              <a:xfrm>
                <a:off x="4105" y="8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2" name="Google Shape;2152;p25"/>
              <p:cNvSpPr/>
              <p:nvPr/>
            </p:nvSpPr>
            <p:spPr>
              <a:xfrm>
                <a:off x="4072" y="929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3" name="Google Shape;2153;p25"/>
              <p:cNvSpPr/>
              <p:nvPr/>
            </p:nvSpPr>
            <p:spPr>
              <a:xfrm>
                <a:off x="4038" y="96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4" name="Google Shape;2154;p25"/>
              <p:cNvSpPr/>
              <p:nvPr/>
            </p:nvSpPr>
            <p:spPr>
              <a:xfrm>
                <a:off x="4003" y="9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5" name="Google Shape;2155;p25"/>
              <p:cNvSpPr/>
              <p:nvPr/>
            </p:nvSpPr>
            <p:spPr>
              <a:xfrm>
                <a:off x="3970" y="1030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6" name="Google Shape;2156;p25"/>
              <p:cNvSpPr/>
              <p:nvPr/>
            </p:nvSpPr>
            <p:spPr>
              <a:xfrm>
                <a:off x="3936" y="106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7" name="Google Shape;2157;p25"/>
              <p:cNvSpPr/>
              <p:nvPr/>
            </p:nvSpPr>
            <p:spPr>
              <a:xfrm>
                <a:off x="3902" y="109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8" name="Google Shape;2158;p25"/>
              <p:cNvSpPr/>
              <p:nvPr/>
            </p:nvSpPr>
            <p:spPr>
              <a:xfrm>
                <a:off x="3868" y="113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9" name="Google Shape;2159;p25"/>
              <p:cNvSpPr/>
              <p:nvPr/>
            </p:nvSpPr>
            <p:spPr>
              <a:xfrm>
                <a:off x="4483" y="46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0" name="Google Shape;2160;p25"/>
              <p:cNvSpPr/>
              <p:nvPr/>
            </p:nvSpPr>
            <p:spPr>
              <a:xfrm>
                <a:off x="4450" y="495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1" name="Google Shape;2161;p25"/>
              <p:cNvSpPr/>
              <p:nvPr/>
            </p:nvSpPr>
            <p:spPr>
              <a:xfrm>
                <a:off x="4416" y="52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2" name="Google Shape;2162;p25"/>
              <p:cNvSpPr/>
              <p:nvPr/>
            </p:nvSpPr>
            <p:spPr>
              <a:xfrm>
                <a:off x="4382" y="5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3" name="Google Shape;2163;p25"/>
              <p:cNvSpPr/>
              <p:nvPr/>
            </p:nvSpPr>
            <p:spPr>
              <a:xfrm>
                <a:off x="4348" y="5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4" name="Google Shape;2164;p25"/>
              <p:cNvSpPr/>
              <p:nvPr/>
            </p:nvSpPr>
            <p:spPr>
              <a:xfrm>
                <a:off x="4314" y="6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5" name="Google Shape;2165;p25"/>
              <p:cNvSpPr/>
              <p:nvPr/>
            </p:nvSpPr>
            <p:spPr>
              <a:xfrm>
                <a:off x="4280" y="6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6" name="Google Shape;2166;p25"/>
              <p:cNvSpPr/>
              <p:nvPr/>
            </p:nvSpPr>
            <p:spPr>
              <a:xfrm>
                <a:off x="4246" y="698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7" name="Google Shape;2167;p25"/>
              <p:cNvSpPr/>
              <p:nvPr/>
            </p:nvSpPr>
            <p:spPr>
              <a:xfrm>
                <a:off x="4214" y="732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8" name="Google Shape;2168;p25"/>
              <p:cNvSpPr/>
              <p:nvPr/>
            </p:nvSpPr>
            <p:spPr>
              <a:xfrm>
                <a:off x="4179" y="76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9" name="Google Shape;2169;p25"/>
              <p:cNvSpPr/>
              <p:nvPr/>
            </p:nvSpPr>
            <p:spPr>
              <a:xfrm>
                <a:off x="4145" y="79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0" name="Google Shape;2170;p25"/>
              <p:cNvSpPr/>
              <p:nvPr/>
            </p:nvSpPr>
            <p:spPr>
              <a:xfrm>
                <a:off x="4111" y="83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1" name="Google Shape;2171;p25"/>
              <p:cNvSpPr/>
              <p:nvPr/>
            </p:nvSpPr>
            <p:spPr>
              <a:xfrm>
                <a:off x="4077" y="86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2" name="Google Shape;2172;p25"/>
              <p:cNvSpPr/>
              <p:nvPr/>
            </p:nvSpPr>
            <p:spPr>
              <a:xfrm>
                <a:off x="4043" y="90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3" name="Google Shape;2173;p25"/>
              <p:cNvSpPr/>
              <p:nvPr/>
            </p:nvSpPr>
            <p:spPr>
              <a:xfrm>
                <a:off x="4011" y="935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4" name="Google Shape;2174;p25"/>
              <p:cNvSpPr/>
              <p:nvPr/>
            </p:nvSpPr>
            <p:spPr>
              <a:xfrm>
                <a:off x="3976" y="9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3942" y="100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3908" y="103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3874" y="10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3840" y="110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4457" y="434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4423" y="468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4388" y="5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4354" y="535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4320" y="5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4" name="Google Shape;2184;p25"/>
              <p:cNvSpPr/>
              <p:nvPr/>
            </p:nvSpPr>
            <p:spPr>
              <a:xfrm>
                <a:off x="4287" y="60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5" name="Google Shape;2185;p25"/>
              <p:cNvSpPr/>
              <p:nvPr/>
            </p:nvSpPr>
            <p:spPr>
              <a:xfrm>
                <a:off x="4253" y="63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4219" y="6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4185" y="70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4151" y="738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4117" y="77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4084" y="80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4050" y="839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4016" y="8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982" y="90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948" y="94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5" name="Google Shape;2195;p25"/>
              <p:cNvSpPr/>
              <p:nvPr/>
            </p:nvSpPr>
            <p:spPr>
              <a:xfrm>
                <a:off x="3915" y="976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6" name="Google Shape;2196;p25"/>
              <p:cNvSpPr/>
              <p:nvPr/>
            </p:nvSpPr>
            <p:spPr>
              <a:xfrm>
                <a:off x="3882" y="1009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7" name="Google Shape;2197;p25"/>
              <p:cNvSpPr/>
              <p:nvPr/>
            </p:nvSpPr>
            <p:spPr>
              <a:xfrm>
                <a:off x="3847" y="104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8" name="Google Shape;2198;p25"/>
              <p:cNvSpPr/>
              <p:nvPr/>
            </p:nvSpPr>
            <p:spPr>
              <a:xfrm>
                <a:off x="3813" y="107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9" name="Google Shape;2199;p25"/>
              <p:cNvSpPr/>
              <p:nvPr/>
            </p:nvSpPr>
            <p:spPr>
              <a:xfrm>
                <a:off x="4429" y="40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0" name="Google Shape;2200;p25"/>
              <p:cNvSpPr/>
              <p:nvPr/>
            </p:nvSpPr>
            <p:spPr>
              <a:xfrm>
                <a:off x="4394" y="4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1" name="Google Shape;2201;p25"/>
              <p:cNvSpPr/>
              <p:nvPr/>
            </p:nvSpPr>
            <p:spPr>
              <a:xfrm>
                <a:off x="4360" y="4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2" name="Google Shape;2202;p25"/>
              <p:cNvSpPr/>
              <p:nvPr/>
            </p:nvSpPr>
            <p:spPr>
              <a:xfrm>
                <a:off x="4327" y="507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3" name="Google Shape;2203;p25"/>
              <p:cNvSpPr/>
              <p:nvPr/>
            </p:nvSpPr>
            <p:spPr>
              <a:xfrm>
                <a:off x="4293" y="54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4" name="Google Shape;2204;p25"/>
              <p:cNvSpPr/>
              <p:nvPr/>
            </p:nvSpPr>
            <p:spPr>
              <a:xfrm>
                <a:off x="4259" y="575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5" name="Google Shape;2205;p25"/>
              <p:cNvSpPr/>
              <p:nvPr/>
            </p:nvSpPr>
            <p:spPr>
              <a:xfrm>
                <a:off x="4225" y="60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6" name="Google Shape;2206;p25"/>
              <p:cNvSpPr/>
              <p:nvPr/>
            </p:nvSpPr>
            <p:spPr>
              <a:xfrm>
                <a:off x="4191" y="64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7" name="Google Shape;2207;p25"/>
              <p:cNvSpPr/>
              <p:nvPr/>
            </p:nvSpPr>
            <p:spPr>
              <a:xfrm>
                <a:off x="4157" y="67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8" name="Google Shape;2208;p25"/>
              <p:cNvSpPr/>
              <p:nvPr/>
            </p:nvSpPr>
            <p:spPr>
              <a:xfrm>
                <a:off x="4124" y="710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9" name="Google Shape;2209;p25"/>
              <p:cNvSpPr/>
              <p:nvPr/>
            </p:nvSpPr>
            <p:spPr>
              <a:xfrm>
                <a:off x="4090" y="74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0" name="Google Shape;2210;p25"/>
              <p:cNvSpPr/>
              <p:nvPr/>
            </p:nvSpPr>
            <p:spPr>
              <a:xfrm>
                <a:off x="4056" y="77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1" name="Google Shape;2211;p25"/>
              <p:cNvSpPr/>
              <p:nvPr/>
            </p:nvSpPr>
            <p:spPr>
              <a:xfrm>
                <a:off x="4022" y="812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2" name="Google Shape;2212;p25"/>
              <p:cNvSpPr/>
              <p:nvPr/>
            </p:nvSpPr>
            <p:spPr>
              <a:xfrm>
                <a:off x="3988" y="8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3" name="Google Shape;2213;p25"/>
              <p:cNvSpPr/>
              <p:nvPr/>
            </p:nvSpPr>
            <p:spPr>
              <a:xfrm>
                <a:off x="3954" y="8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4" name="Google Shape;2214;p25"/>
              <p:cNvSpPr/>
              <p:nvPr/>
            </p:nvSpPr>
            <p:spPr>
              <a:xfrm>
                <a:off x="3921" y="913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5" name="Google Shape;2215;p25"/>
              <p:cNvSpPr/>
              <p:nvPr/>
            </p:nvSpPr>
            <p:spPr>
              <a:xfrm>
                <a:off x="3888" y="948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6" name="Google Shape;2216;p25"/>
              <p:cNvSpPr/>
              <p:nvPr/>
            </p:nvSpPr>
            <p:spPr>
              <a:xfrm>
                <a:off x="3854" y="982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7" name="Google Shape;2217;p25"/>
              <p:cNvSpPr/>
              <p:nvPr/>
            </p:nvSpPr>
            <p:spPr>
              <a:xfrm>
                <a:off x="3819" y="1015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8" name="Google Shape;2218;p25"/>
              <p:cNvSpPr/>
              <p:nvPr/>
            </p:nvSpPr>
            <p:spPr>
              <a:xfrm>
                <a:off x="3785" y="104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9" name="Google Shape;2219;p25"/>
              <p:cNvSpPr/>
              <p:nvPr/>
            </p:nvSpPr>
            <p:spPr>
              <a:xfrm>
                <a:off x="4401" y="37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0" name="Google Shape;2220;p25"/>
              <p:cNvSpPr/>
              <p:nvPr/>
            </p:nvSpPr>
            <p:spPr>
              <a:xfrm>
                <a:off x="4367" y="41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1" name="Google Shape;2221;p25"/>
              <p:cNvSpPr/>
              <p:nvPr/>
            </p:nvSpPr>
            <p:spPr>
              <a:xfrm>
                <a:off x="4334" y="447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2" name="Google Shape;2222;p25"/>
              <p:cNvSpPr/>
              <p:nvPr/>
            </p:nvSpPr>
            <p:spPr>
              <a:xfrm>
                <a:off x="4300" y="480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3" name="Google Shape;2223;p25"/>
              <p:cNvSpPr/>
              <p:nvPr/>
            </p:nvSpPr>
            <p:spPr>
              <a:xfrm>
                <a:off x="4265" y="51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4" name="Google Shape;2224;p25"/>
              <p:cNvSpPr/>
              <p:nvPr/>
            </p:nvSpPr>
            <p:spPr>
              <a:xfrm>
                <a:off x="4231" y="54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5" name="Google Shape;2225;p25"/>
              <p:cNvSpPr/>
              <p:nvPr/>
            </p:nvSpPr>
            <p:spPr>
              <a:xfrm>
                <a:off x="4198" y="581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6" name="Google Shape;2226;p25"/>
              <p:cNvSpPr/>
              <p:nvPr/>
            </p:nvSpPr>
            <p:spPr>
              <a:xfrm>
                <a:off x="4164" y="61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7" name="Google Shape;2227;p25"/>
              <p:cNvSpPr/>
              <p:nvPr/>
            </p:nvSpPr>
            <p:spPr>
              <a:xfrm>
                <a:off x="4130" y="64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8" name="Google Shape;2228;p25"/>
              <p:cNvSpPr/>
              <p:nvPr/>
            </p:nvSpPr>
            <p:spPr>
              <a:xfrm>
                <a:off x="4097" y="68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9" name="Google Shape;2229;p25"/>
              <p:cNvSpPr/>
              <p:nvPr/>
            </p:nvSpPr>
            <p:spPr>
              <a:xfrm>
                <a:off x="4062" y="7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0" name="Google Shape;2230;p25"/>
              <p:cNvSpPr/>
              <p:nvPr/>
            </p:nvSpPr>
            <p:spPr>
              <a:xfrm>
                <a:off x="4028" y="7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1" name="Google Shape;2231;p25"/>
              <p:cNvSpPr/>
              <p:nvPr/>
            </p:nvSpPr>
            <p:spPr>
              <a:xfrm>
                <a:off x="3994" y="7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2" name="Google Shape;2232;p25"/>
              <p:cNvSpPr/>
              <p:nvPr/>
            </p:nvSpPr>
            <p:spPr>
              <a:xfrm>
                <a:off x="3961" y="81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3" name="Google Shape;2233;p25"/>
              <p:cNvSpPr/>
              <p:nvPr/>
            </p:nvSpPr>
            <p:spPr>
              <a:xfrm>
                <a:off x="3927" y="852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4" name="Google Shape;2234;p25"/>
              <p:cNvSpPr/>
              <p:nvPr/>
            </p:nvSpPr>
            <p:spPr>
              <a:xfrm>
                <a:off x="3893" y="88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5" name="Google Shape;2235;p25"/>
              <p:cNvSpPr/>
              <p:nvPr/>
            </p:nvSpPr>
            <p:spPr>
              <a:xfrm>
                <a:off x="3859" y="91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6" name="Google Shape;2236;p25"/>
              <p:cNvSpPr/>
              <p:nvPr/>
            </p:nvSpPr>
            <p:spPr>
              <a:xfrm>
                <a:off x="3825" y="95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7" name="Google Shape;2237;p25"/>
              <p:cNvSpPr/>
              <p:nvPr/>
            </p:nvSpPr>
            <p:spPr>
              <a:xfrm>
                <a:off x="3791" y="98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8" name="Google Shape;2238;p25"/>
              <p:cNvSpPr/>
              <p:nvPr/>
            </p:nvSpPr>
            <p:spPr>
              <a:xfrm>
                <a:off x="3759" y="1022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9" name="Google Shape;2239;p25"/>
              <p:cNvSpPr/>
              <p:nvPr/>
            </p:nvSpPr>
            <p:spPr>
              <a:xfrm>
                <a:off x="4373" y="3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0" name="Google Shape;2240;p25"/>
              <p:cNvSpPr/>
              <p:nvPr/>
            </p:nvSpPr>
            <p:spPr>
              <a:xfrm>
                <a:off x="4339" y="3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1" name="Google Shape;2241;p25"/>
              <p:cNvSpPr/>
              <p:nvPr/>
            </p:nvSpPr>
            <p:spPr>
              <a:xfrm>
                <a:off x="4306" y="419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2" name="Google Shape;2242;p25"/>
              <p:cNvSpPr/>
              <p:nvPr/>
            </p:nvSpPr>
            <p:spPr>
              <a:xfrm>
                <a:off x="4272" y="45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3" name="Google Shape;2243;p25"/>
              <p:cNvSpPr/>
              <p:nvPr/>
            </p:nvSpPr>
            <p:spPr>
              <a:xfrm>
                <a:off x="4238" y="486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4" name="Google Shape;2244;p25"/>
              <p:cNvSpPr/>
              <p:nvPr/>
            </p:nvSpPr>
            <p:spPr>
              <a:xfrm>
                <a:off x="4204" y="51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5" name="Google Shape;2245;p25"/>
              <p:cNvSpPr/>
              <p:nvPr/>
            </p:nvSpPr>
            <p:spPr>
              <a:xfrm>
                <a:off x="4170" y="55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6" name="Google Shape;2246;p25"/>
              <p:cNvSpPr/>
              <p:nvPr/>
            </p:nvSpPr>
            <p:spPr>
              <a:xfrm>
                <a:off x="4136" y="58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7" name="Google Shape;2247;p25"/>
              <p:cNvSpPr/>
              <p:nvPr/>
            </p:nvSpPr>
            <p:spPr>
              <a:xfrm>
                <a:off x="4102" y="62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8" name="Google Shape;2248;p25"/>
              <p:cNvSpPr/>
              <p:nvPr/>
            </p:nvSpPr>
            <p:spPr>
              <a:xfrm>
                <a:off x="4068" y="65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9" name="Google Shape;2249;p25"/>
              <p:cNvSpPr/>
              <p:nvPr/>
            </p:nvSpPr>
            <p:spPr>
              <a:xfrm>
                <a:off x="4035" y="689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0" name="Google Shape;2250;p25"/>
              <p:cNvSpPr/>
              <p:nvPr/>
            </p:nvSpPr>
            <p:spPr>
              <a:xfrm>
                <a:off x="4001" y="7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1" name="Google Shape;2251;p25"/>
              <p:cNvSpPr/>
              <p:nvPr/>
            </p:nvSpPr>
            <p:spPr>
              <a:xfrm>
                <a:off x="3967" y="7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2" name="Google Shape;2252;p25"/>
              <p:cNvSpPr/>
              <p:nvPr/>
            </p:nvSpPr>
            <p:spPr>
              <a:xfrm>
                <a:off x="3933" y="7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3" name="Google Shape;2253;p25"/>
              <p:cNvSpPr/>
              <p:nvPr/>
            </p:nvSpPr>
            <p:spPr>
              <a:xfrm>
                <a:off x="3899" y="8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4" name="Google Shape;2254;p25"/>
              <p:cNvSpPr/>
              <p:nvPr/>
            </p:nvSpPr>
            <p:spPr>
              <a:xfrm>
                <a:off x="3865" y="8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5" name="Google Shape;2255;p25"/>
              <p:cNvSpPr/>
              <p:nvPr/>
            </p:nvSpPr>
            <p:spPr>
              <a:xfrm>
                <a:off x="3832" y="892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6" name="Google Shape;2256;p25"/>
              <p:cNvSpPr/>
              <p:nvPr/>
            </p:nvSpPr>
            <p:spPr>
              <a:xfrm>
                <a:off x="3798" y="92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7" name="Google Shape;2257;p25"/>
              <p:cNvSpPr/>
              <p:nvPr/>
            </p:nvSpPr>
            <p:spPr>
              <a:xfrm>
                <a:off x="3764" y="95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8" name="Google Shape;2258;p25"/>
              <p:cNvSpPr/>
              <p:nvPr/>
            </p:nvSpPr>
            <p:spPr>
              <a:xfrm>
                <a:off x="3731" y="994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9" name="Google Shape;2259;p25"/>
              <p:cNvSpPr/>
              <p:nvPr/>
            </p:nvSpPr>
            <p:spPr>
              <a:xfrm>
                <a:off x="4345" y="32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0" name="Google Shape;2260;p25"/>
              <p:cNvSpPr/>
              <p:nvPr/>
            </p:nvSpPr>
            <p:spPr>
              <a:xfrm>
                <a:off x="4311" y="3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1" name="Google Shape;2261;p25"/>
              <p:cNvSpPr/>
              <p:nvPr/>
            </p:nvSpPr>
            <p:spPr>
              <a:xfrm>
                <a:off x="4278" y="390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2" name="Google Shape;2262;p25"/>
              <p:cNvSpPr/>
              <p:nvPr/>
            </p:nvSpPr>
            <p:spPr>
              <a:xfrm>
                <a:off x="4244" y="4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3" name="Google Shape;2263;p25"/>
              <p:cNvSpPr/>
              <p:nvPr/>
            </p:nvSpPr>
            <p:spPr>
              <a:xfrm>
                <a:off x="4210" y="4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4" name="Google Shape;2264;p25"/>
              <p:cNvSpPr/>
              <p:nvPr/>
            </p:nvSpPr>
            <p:spPr>
              <a:xfrm>
                <a:off x="4177" y="49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5" name="Google Shape;2265;p25"/>
              <p:cNvSpPr/>
              <p:nvPr/>
            </p:nvSpPr>
            <p:spPr>
              <a:xfrm>
                <a:off x="4142" y="52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6" name="Google Shape;2266;p25"/>
              <p:cNvSpPr/>
              <p:nvPr/>
            </p:nvSpPr>
            <p:spPr>
              <a:xfrm>
                <a:off x="4108" y="56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7" name="Google Shape;2267;p25"/>
              <p:cNvSpPr/>
              <p:nvPr/>
            </p:nvSpPr>
            <p:spPr>
              <a:xfrm>
                <a:off x="4075" y="593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8" name="Google Shape;2268;p25"/>
              <p:cNvSpPr/>
              <p:nvPr/>
            </p:nvSpPr>
            <p:spPr>
              <a:xfrm>
                <a:off x="4041" y="62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9" name="Google Shape;2269;p25"/>
              <p:cNvSpPr/>
              <p:nvPr/>
            </p:nvSpPr>
            <p:spPr>
              <a:xfrm>
                <a:off x="4007" y="66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0" name="Google Shape;2270;p25"/>
              <p:cNvSpPr/>
              <p:nvPr/>
            </p:nvSpPr>
            <p:spPr>
              <a:xfrm>
                <a:off x="3974" y="69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1" name="Google Shape;2271;p25"/>
              <p:cNvSpPr/>
              <p:nvPr/>
            </p:nvSpPr>
            <p:spPr>
              <a:xfrm>
                <a:off x="3940" y="730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2" name="Google Shape;2272;p25"/>
              <p:cNvSpPr/>
              <p:nvPr/>
            </p:nvSpPr>
            <p:spPr>
              <a:xfrm>
                <a:off x="3905" y="76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3" name="Google Shape;2273;p25"/>
              <p:cNvSpPr/>
              <p:nvPr/>
            </p:nvSpPr>
            <p:spPr>
              <a:xfrm>
                <a:off x="3872" y="79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4" name="Google Shape;2274;p25"/>
              <p:cNvSpPr/>
              <p:nvPr/>
            </p:nvSpPr>
            <p:spPr>
              <a:xfrm>
                <a:off x="3838" y="8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5" name="Google Shape;2275;p25"/>
              <p:cNvSpPr/>
              <p:nvPr/>
            </p:nvSpPr>
            <p:spPr>
              <a:xfrm>
                <a:off x="3804" y="8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6" name="Google Shape;2276;p25"/>
              <p:cNvSpPr/>
              <p:nvPr/>
            </p:nvSpPr>
            <p:spPr>
              <a:xfrm>
                <a:off x="3770" y="89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p25"/>
              <p:cNvSpPr/>
              <p:nvPr/>
            </p:nvSpPr>
            <p:spPr>
              <a:xfrm>
                <a:off x="3736" y="93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8" name="Google Shape;2278;p25"/>
              <p:cNvSpPr/>
              <p:nvPr/>
            </p:nvSpPr>
            <p:spPr>
              <a:xfrm>
                <a:off x="3702" y="96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9" name="Google Shape;2279;p25"/>
              <p:cNvSpPr/>
              <p:nvPr/>
            </p:nvSpPr>
            <p:spPr>
              <a:xfrm>
                <a:off x="4318" y="29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0" name="Google Shape;2280;p25"/>
              <p:cNvSpPr/>
              <p:nvPr/>
            </p:nvSpPr>
            <p:spPr>
              <a:xfrm>
                <a:off x="4284" y="32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1" name="Google Shape;2281;p25"/>
              <p:cNvSpPr/>
              <p:nvPr/>
            </p:nvSpPr>
            <p:spPr>
              <a:xfrm>
                <a:off x="4250" y="36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2" name="Google Shape;2282;p25"/>
              <p:cNvSpPr/>
              <p:nvPr/>
            </p:nvSpPr>
            <p:spPr>
              <a:xfrm>
                <a:off x="4216" y="39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3" name="Google Shape;2283;p25"/>
              <p:cNvSpPr/>
              <p:nvPr/>
            </p:nvSpPr>
            <p:spPr>
              <a:xfrm>
                <a:off x="4182" y="4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4" name="Google Shape;2284;p25"/>
              <p:cNvSpPr/>
              <p:nvPr/>
            </p:nvSpPr>
            <p:spPr>
              <a:xfrm>
                <a:off x="4150" y="465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5" name="Google Shape;2285;p25"/>
              <p:cNvSpPr/>
              <p:nvPr/>
            </p:nvSpPr>
            <p:spPr>
              <a:xfrm>
                <a:off x="4116" y="499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6" name="Google Shape;2286;p25"/>
              <p:cNvSpPr/>
              <p:nvPr/>
            </p:nvSpPr>
            <p:spPr>
              <a:xfrm>
                <a:off x="4081" y="53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7" name="Google Shape;2287;p25"/>
              <p:cNvSpPr/>
              <p:nvPr/>
            </p:nvSpPr>
            <p:spPr>
              <a:xfrm>
                <a:off x="4047" y="56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88" name="Google Shape;2288;p25"/>
            <p:cNvSpPr/>
            <p:nvPr/>
          </p:nvSpPr>
          <p:spPr>
            <a:xfrm>
              <a:off x="5749665" y="952500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25"/>
            <p:cNvSpPr/>
            <p:nvPr/>
          </p:nvSpPr>
          <p:spPr>
            <a:xfrm>
              <a:off x="5695690" y="10048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25"/>
            <p:cNvSpPr/>
            <p:nvPr/>
          </p:nvSpPr>
          <p:spPr>
            <a:xfrm>
              <a:off x="5643303" y="1058863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25"/>
            <p:cNvSpPr/>
            <p:nvPr/>
          </p:nvSpPr>
          <p:spPr>
            <a:xfrm>
              <a:off x="5589328" y="1112838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25"/>
            <p:cNvSpPr/>
            <p:nvPr/>
          </p:nvSpPr>
          <p:spPr>
            <a:xfrm>
              <a:off x="5535353" y="11668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25"/>
            <p:cNvSpPr/>
            <p:nvPr/>
          </p:nvSpPr>
          <p:spPr>
            <a:xfrm>
              <a:off x="5481378" y="12207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25"/>
            <p:cNvSpPr/>
            <p:nvPr/>
          </p:nvSpPr>
          <p:spPr>
            <a:xfrm>
              <a:off x="5427403" y="1274763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25"/>
            <p:cNvSpPr/>
            <p:nvPr/>
          </p:nvSpPr>
          <p:spPr>
            <a:xfrm>
              <a:off x="5373428" y="13271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25"/>
            <p:cNvSpPr/>
            <p:nvPr/>
          </p:nvSpPr>
          <p:spPr>
            <a:xfrm>
              <a:off x="5319453" y="13811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25"/>
            <p:cNvSpPr/>
            <p:nvPr/>
          </p:nvSpPr>
          <p:spPr>
            <a:xfrm>
              <a:off x="5267065" y="143510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25"/>
            <p:cNvSpPr/>
            <p:nvPr/>
          </p:nvSpPr>
          <p:spPr>
            <a:xfrm>
              <a:off x="5213090" y="14890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26"/>
          <p:cNvSpPr txBox="1"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1" name="Google Shape;2301;p26"/>
          <p:cNvSpPr/>
          <p:nvPr/>
        </p:nvSpPr>
        <p:spPr>
          <a:xfrm rot="10800000">
            <a:off x="-605116" y="4164123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02" name="Google Shape;2302;p26"/>
          <p:cNvGrpSpPr/>
          <p:nvPr/>
        </p:nvGrpSpPr>
        <p:grpSpPr>
          <a:xfrm>
            <a:off x="7651434" y="-142378"/>
            <a:ext cx="1658248" cy="1282517"/>
            <a:chOff x="5136226" y="2246221"/>
            <a:chExt cx="1254126" cy="969962"/>
          </a:xfrm>
        </p:grpSpPr>
        <p:sp>
          <p:nvSpPr>
            <p:cNvPr id="2303" name="Google Shape;2303;p26"/>
            <p:cNvSpPr/>
            <p:nvPr/>
          </p:nvSpPr>
          <p:spPr>
            <a:xfrm>
              <a:off x="5448964" y="2246221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5136226" y="2558958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5521989" y="257007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7" h="12207" extrusionOk="0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5604539" y="2487521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6" h="12206" extrusionOk="0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7" name="Google Shape;2307;p26"/>
          <p:cNvGrpSpPr/>
          <p:nvPr/>
        </p:nvGrpSpPr>
        <p:grpSpPr>
          <a:xfrm>
            <a:off x="-1344947" y="2853552"/>
            <a:ext cx="2090651" cy="2092749"/>
            <a:chOff x="5213090" y="468313"/>
            <a:chExt cx="1581151" cy="1582738"/>
          </a:xfrm>
        </p:grpSpPr>
        <p:sp>
          <p:nvSpPr>
            <p:cNvPr id="2308" name="Google Shape;2308;p26"/>
            <p:cNvSpPr/>
            <p:nvPr/>
          </p:nvSpPr>
          <p:spPr>
            <a:xfrm>
              <a:off x="6760903" y="995363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9" name="Google Shape;2309;p26"/>
            <p:cNvSpPr/>
            <p:nvPr/>
          </p:nvSpPr>
          <p:spPr>
            <a:xfrm>
              <a:off x="6705340" y="10477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6651365" y="1101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6597390" y="1155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2" name="Google Shape;2312;p26"/>
            <p:cNvSpPr/>
            <p:nvPr/>
          </p:nvSpPr>
          <p:spPr>
            <a:xfrm>
              <a:off x="6545003" y="1209675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3" name="Google Shape;2313;p26"/>
            <p:cNvSpPr/>
            <p:nvPr/>
          </p:nvSpPr>
          <p:spPr>
            <a:xfrm>
              <a:off x="6491028" y="1263650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4" name="Google Shape;2314;p26"/>
            <p:cNvSpPr/>
            <p:nvPr/>
          </p:nvSpPr>
          <p:spPr>
            <a:xfrm>
              <a:off x="6437053" y="13160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5" name="Google Shape;2315;p26"/>
            <p:cNvSpPr/>
            <p:nvPr/>
          </p:nvSpPr>
          <p:spPr>
            <a:xfrm>
              <a:off x="6383078" y="13700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6" name="Google Shape;2316;p26"/>
            <p:cNvSpPr/>
            <p:nvPr/>
          </p:nvSpPr>
          <p:spPr>
            <a:xfrm>
              <a:off x="6329103" y="14239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7" name="Google Shape;2317;p26"/>
            <p:cNvSpPr/>
            <p:nvPr/>
          </p:nvSpPr>
          <p:spPr>
            <a:xfrm>
              <a:off x="6275128" y="14779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8" name="Google Shape;2318;p26"/>
            <p:cNvSpPr/>
            <p:nvPr/>
          </p:nvSpPr>
          <p:spPr>
            <a:xfrm>
              <a:off x="6222740" y="1531938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9" name="Google Shape;2319;p26"/>
            <p:cNvSpPr/>
            <p:nvPr/>
          </p:nvSpPr>
          <p:spPr>
            <a:xfrm>
              <a:off x="6168765" y="1585913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0" name="Google Shape;2320;p26"/>
            <p:cNvSpPr/>
            <p:nvPr/>
          </p:nvSpPr>
          <p:spPr>
            <a:xfrm>
              <a:off x="6114790" y="16383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26"/>
            <p:cNvSpPr/>
            <p:nvPr/>
          </p:nvSpPr>
          <p:spPr>
            <a:xfrm>
              <a:off x="6060815" y="16922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26"/>
            <p:cNvSpPr/>
            <p:nvPr/>
          </p:nvSpPr>
          <p:spPr>
            <a:xfrm>
              <a:off x="6006840" y="17462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26"/>
            <p:cNvSpPr/>
            <p:nvPr/>
          </p:nvSpPr>
          <p:spPr>
            <a:xfrm>
              <a:off x="5952865" y="18002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26"/>
            <p:cNvSpPr/>
            <p:nvPr/>
          </p:nvSpPr>
          <p:spPr>
            <a:xfrm>
              <a:off x="5902065" y="1855788"/>
              <a:ext cx="31750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26"/>
            <p:cNvSpPr/>
            <p:nvPr/>
          </p:nvSpPr>
          <p:spPr>
            <a:xfrm>
              <a:off x="5848090" y="1909763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26"/>
            <p:cNvSpPr/>
            <p:nvPr/>
          </p:nvSpPr>
          <p:spPr>
            <a:xfrm>
              <a:off x="5792528" y="19605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26"/>
            <p:cNvSpPr/>
            <p:nvPr/>
          </p:nvSpPr>
          <p:spPr>
            <a:xfrm>
              <a:off x="5738553" y="20145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26"/>
            <p:cNvSpPr/>
            <p:nvPr/>
          </p:nvSpPr>
          <p:spPr>
            <a:xfrm>
              <a:off x="6714865" y="9509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26"/>
            <p:cNvSpPr/>
            <p:nvPr/>
          </p:nvSpPr>
          <p:spPr>
            <a:xfrm>
              <a:off x="6662478" y="1004888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26"/>
            <p:cNvSpPr/>
            <p:nvPr/>
          </p:nvSpPr>
          <p:spPr>
            <a:xfrm>
              <a:off x="6610090" y="1058863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26"/>
            <p:cNvSpPr/>
            <p:nvPr/>
          </p:nvSpPr>
          <p:spPr>
            <a:xfrm>
              <a:off x="6556115" y="1112838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26"/>
            <p:cNvSpPr/>
            <p:nvPr/>
          </p:nvSpPr>
          <p:spPr>
            <a:xfrm>
              <a:off x="6500553" y="11652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26"/>
            <p:cNvSpPr/>
            <p:nvPr/>
          </p:nvSpPr>
          <p:spPr>
            <a:xfrm>
              <a:off x="6446578" y="12192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26"/>
            <p:cNvSpPr/>
            <p:nvPr/>
          </p:nvSpPr>
          <p:spPr>
            <a:xfrm>
              <a:off x="6392603" y="12731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26"/>
            <p:cNvSpPr/>
            <p:nvPr/>
          </p:nvSpPr>
          <p:spPr>
            <a:xfrm>
              <a:off x="6340215" y="132715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26"/>
            <p:cNvSpPr/>
            <p:nvPr/>
          </p:nvSpPr>
          <p:spPr>
            <a:xfrm>
              <a:off x="6286240" y="1379538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26"/>
            <p:cNvSpPr/>
            <p:nvPr/>
          </p:nvSpPr>
          <p:spPr>
            <a:xfrm>
              <a:off x="6233853" y="1435100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26"/>
            <p:cNvSpPr/>
            <p:nvPr/>
          </p:nvSpPr>
          <p:spPr>
            <a:xfrm>
              <a:off x="6178290" y="14874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26"/>
            <p:cNvSpPr/>
            <p:nvPr/>
          </p:nvSpPr>
          <p:spPr>
            <a:xfrm>
              <a:off x="6124315" y="15414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26"/>
            <p:cNvSpPr/>
            <p:nvPr/>
          </p:nvSpPr>
          <p:spPr>
            <a:xfrm>
              <a:off x="6070340" y="15954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26"/>
            <p:cNvSpPr/>
            <p:nvPr/>
          </p:nvSpPr>
          <p:spPr>
            <a:xfrm>
              <a:off x="6016365" y="1649413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26"/>
            <p:cNvSpPr/>
            <p:nvPr/>
          </p:nvSpPr>
          <p:spPr>
            <a:xfrm>
              <a:off x="5963978" y="170180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26"/>
            <p:cNvSpPr/>
            <p:nvPr/>
          </p:nvSpPr>
          <p:spPr>
            <a:xfrm>
              <a:off x="5910003" y="17557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4" name="Google Shape;2344;p26"/>
            <p:cNvSpPr/>
            <p:nvPr/>
          </p:nvSpPr>
          <p:spPr>
            <a:xfrm>
              <a:off x="5856028" y="18097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5" name="Google Shape;2345;p26"/>
            <p:cNvSpPr/>
            <p:nvPr/>
          </p:nvSpPr>
          <p:spPr>
            <a:xfrm>
              <a:off x="5802053" y="1863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6" name="Google Shape;2346;p26"/>
            <p:cNvSpPr/>
            <p:nvPr/>
          </p:nvSpPr>
          <p:spPr>
            <a:xfrm>
              <a:off x="5748078" y="1917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7" name="Google Shape;2347;p26"/>
            <p:cNvSpPr/>
            <p:nvPr/>
          </p:nvSpPr>
          <p:spPr>
            <a:xfrm>
              <a:off x="5695690" y="1973263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8" name="Google Shape;2348;p26"/>
            <p:cNvSpPr/>
            <p:nvPr/>
          </p:nvSpPr>
          <p:spPr>
            <a:xfrm>
              <a:off x="6672003" y="90646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26"/>
            <p:cNvSpPr/>
            <p:nvPr/>
          </p:nvSpPr>
          <p:spPr>
            <a:xfrm>
              <a:off x="6618028" y="96043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26"/>
            <p:cNvSpPr/>
            <p:nvPr/>
          </p:nvSpPr>
          <p:spPr>
            <a:xfrm>
              <a:off x="6565640" y="1016000"/>
              <a:ext cx="33338" cy="3333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26"/>
            <p:cNvSpPr/>
            <p:nvPr/>
          </p:nvSpPr>
          <p:spPr>
            <a:xfrm>
              <a:off x="6511665" y="1069975"/>
              <a:ext cx="33338" cy="3175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26"/>
            <p:cNvSpPr/>
            <p:nvPr/>
          </p:nvSpPr>
          <p:spPr>
            <a:xfrm>
              <a:off x="6456103" y="11207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26"/>
            <p:cNvSpPr/>
            <p:nvPr/>
          </p:nvSpPr>
          <p:spPr>
            <a:xfrm>
              <a:off x="6403715" y="117475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26"/>
            <p:cNvSpPr/>
            <p:nvPr/>
          </p:nvSpPr>
          <p:spPr>
            <a:xfrm>
              <a:off x="6349740" y="12287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26"/>
            <p:cNvSpPr/>
            <p:nvPr/>
          </p:nvSpPr>
          <p:spPr>
            <a:xfrm>
              <a:off x="6295765" y="128270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26"/>
            <p:cNvSpPr/>
            <p:nvPr/>
          </p:nvSpPr>
          <p:spPr>
            <a:xfrm>
              <a:off x="6241790" y="13366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57" name="Google Shape;2357;p26"/>
            <p:cNvGrpSpPr/>
            <p:nvPr/>
          </p:nvGrpSpPr>
          <p:grpSpPr>
            <a:xfrm>
              <a:off x="5255952" y="468313"/>
              <a:ext cx="1408113" cy="1493838"/>
              <a:chOff x="3702" y="295"/>
              <a:chExt cx="887" cy="941"/>
            </a:xfrm>
          </p:grpSpPr>
          <p:sp>
            <p:nvSpPr>
              <p:cNvPr id="2358" name="Google Shape;2358;p26"/>
              <p:cNvSpPr/>
              <p:nvPr/>
            </p:nvSpPr>
            <p:spPr>
              <a:xfrm>
                <a:off x="4289" y="87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9" name="Google Shape;2359;p26"/>
              <p:cNvSpPr/>
              <p:nvPr/>
            </p:nvSpPr>
            <p:spPr>
              <a:xfrm>
                <a:off x="4255" y="91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0" name="Google Shape;2360;p26"/>
              <p:cNvSpPr/>
              <p:nvPr/>
            </p:nvSpPr>
            <p:spPr>
              <a:xfrm>
                <a:off x="4222" y="943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1" name="Google Shape;2361;p26"/>
              <p:cNvSpPr/>
              <p:nvPr/>
            </p:nvSpPr>
            <p:spPr>
              <a:xfrm>
                <a:off x="4188" y="9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2" name="Google Shape;2362;p26"/>
              <p:cNvSpPr/>
              <p:nvPr/>
            </p:nvSpPr>
            <p:spPr>
              <a:xfrm>
                <a:off x="4154" y="10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3" name="Google Shape;2363;p26"/>
              <p:cNvSpPr/>
              <p:nvPr/>
            </p:nvSpPr>
            <p:spPr>
              <a:xfrm>
                <a:off x="4120" y="10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4" name="Google Shape;2364;p26"/>
              <p:cNvSpPr/>
              <p:nvPr/>
            </p:nvSpPr>
            <p:spPr>
              <a:xfrm>
                <a:off x="4086" y="107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5" name="Google Shape;2365;p26"/>
              <p:cNvSpPr/>
              <p:nvPr/>
            </p:nvSpPr>
            <p:spPr>
              <a:xfrm>
                <a:off x="4052" y="111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6" name="Google Shape;2366;p26"/>
              <p:cNvSpPr/>
              <p:nvPr/>
            </p:nvSpPr>
            <p:spPr>
              <a:xfrm>
                <a:off x="4019" y="114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7" name="Google Shape;2367;p26"/>
              <p:cNvSpPr/>
              <p:nvPr/>
            </p:nvSpPr>
            <p:spPr>
              <a:xfrm>
                <a:off x="3985" y="118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8" name="Google Shape;2368;p26"/>
              <p:cNvSpPr/>
              <p:nvPr/>
            </p:nvSpPr>
            <p:spPr>
              <a:xfrm>
                <a:off x="3952" y="1215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9" name="Google Shape;2369;p26"/>
              <p:cNvSpPr/>
              <p:nvPr/>
            </p:nvSpPr>
            <p:spPr>
              <a:xfrm>
                <a:off x="4566" y="54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0" name="Google Shape;2370;p26"/>
              <p:cNvSpPr/>
              <p:nvPr/>
            </p:nvSpPr>
            <p:spPr>
              <a:xfrm>
                <a:off x="4532" y="57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1" name="Google Shape;2371;p26"/>
              <p:cNvSpPr/>
              <p:nvPr/>
            </p:nvSpPr>
            <p:spPr>
              <a:xfrm>
                <a:off x="4498" y="61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2" name="Google Shape;2372;p26"/>
              <p:cNvSpPr/>
              <p:nvPr/>
            </p:nvSpPr>
            <p:spPr>
              <a:xfrm>
                <a:off x="4465" y="64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3" name="Google Shape;2373;p26"/>
              <p:cNvSpPr/>
              <p:nvPr/>
            </p:nvSpPr>
            <p:spPr>
              <a:xfrm>
                <a:off x="4431" y="6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4" name="Google Shape;2374;p26"/>
              <p:cNvSpPr/>
              <p:nvPr/>
            </p:nvSpPr>
            <p:spPr>
              <a:xfrm>
                <a:off x="4398" y="714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5" name="Google Shape;2375;p26"/>
              <p:cNvSpPr/>
              <p:nvPr/>
            </p:nvSpPr>
            <p:spPr>
              <a:xfrm>
                <a:off x="4363" y="74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6" name="Google Shape;2376;p26"/>
              <p:cNvSpPr/>
              <p:nvPr/>
            </p:nvSpPr>
            <p:spPr>
              <a:xfrm>
                <a:off x="4329" y="78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7" name="Google Shape;2377;p26"/>
              <p:cNvSpPr/>
              <p:nvPr/>
            </p:nvSpPr>
            <p:spPr>
              <a:xfrm>
                <a:off x="4295" y="81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8" name="Google Shape;2378;p26"/>
              <p:cNvSpPr/>
              <p:nvPr/>
            </p:nvSpPr>
            <p:spPr>
              <a:xfrm>
                <a:off x="4262" y="84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9" name="Google Shape;2379;p26"/>
              <p:cNvSpPr/>
              <p:nvPr/>
            </p:nvSpPr>
            <p:spPr>
              <a:xfrm>
                <a:off x="4228" y="88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0" name="Google Shape;2380;p26"/>
              <p:cNvSpPr/>
              <p:nvPr/>
            </p:nvSpPr>
            <p:spPr>
              <a:xfrm>
                <a:off x="4195" y="917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1" name="Google Shape;2381;p26"/>
              <p:cNvSpPr/>
              <p:nvPr/>
            </p:nvSpPr>
            <p:spPr>
              <a:xfrm>
                <a:off x="4161" y="951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2" name="Google Shape;2382;p26"/>
              <p:cNvSpPr/>
              <p:nvPr/>
            </p:nvSpPr>
            <p:spPr>
              <a:xfrm>
                <a:off x="4126" y="98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3" name="Google Shape;2383;p26"/>
              <p:cNvSpPr/>
              <p:nvPr/>
            </p:nvSpPr>
            <p:spPr>
              <a:xfrm>
                <a:off x="4092" y="101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4" name="Google Shape;2384;p26"/>
              <p:cNvSpPr/>
              <p:nvPr/>
            </p:nvSpPr>
            <p:spPr>
              <a:xfrm>
                <a:off x="4059" y="1051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5" name="Google Shape;2385;p26"/>
              <p:cNvSpPr/>
              <p:nvPr/>
            </p:nvSpPr>
            <p:spPr>
              <a:xfrm>
                <a:off x="4025" y="108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6" name="Google Shape;2386;p26"/>
              <p:cNvSpPr/>
              <p:nvPr/>
            </p:nvSpPr>
            <p:spPr>
              <a:xfrm>
                <a:off x="3991" y="111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7" name="Google Shape;2387;p26"/>
              <p:cNvSpPr/>
              <p:nvPr/>
            </p:nvSpPr>
            <p:spPr>
              <a:xfrm>
                <a:off x="3957" y="115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8" name="Google Shape;2388;p26"/>
              <p:cNvSpPr/>
              <p:nvPr/>
            </p:nvSpPr>
            <p:spPr>
              <a:xfrm>
                <a:off x="3923" y="118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9" name="Google Shape;2389;p26"/>
              <p:cNvSpPr/>
              <p:nvPr/>
            </p:nvSpPr>
            <p:spPr>
              <a:xfrm>
                <a:off x="4539" y="51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0" name="Google Shape;2390;p26"/>
              <p:cNvSpPr/>
              <p:nvPr/>
            </p:nvSpPr>
            <p:spPr>
              <a:xfrm>
                <a:off x="4505" y="5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1" name="Google Shape;2391;p26"/>
              <p:cNvSpPr/>
              <p:nvPr/>
            </p:nvSpPr>
            <p:spPr>
              <a:xfrm>
                <a:off x="4471" y="58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2" name="Google Shape;2392;p26"/>
              <p:cNvSpPr/>
              <p:nvPr/>
            </p:nvSpPr>
            <p:spPr>
              <a:xfrm>
                <a:off x="4437" y="61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3" name="Google Shape;2393;p26"/>
              <p:cNvSpPr/>
              <p:nvPr/>
            </p:nvSpPr>
            <p:spPr>
              <a:xfrm>
                <a:off x="4403" y="65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4" name="Google Shape;2394;p26"/>
              <p:cNvSpPr/>
              <p:nvPr/>
            </p:nvSpPr>
            <p:spPr>
              <a:xfrm>
                <a:off x="4370" y="68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5" name="Google Shape;2395;p26"/>
              <p:cNvSpPr/>
              <p:nvPr/>
            </p:nvSpPr>
            <p:spPr>
              <a:xfrm>
                <a:off x="4337" y="720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6" name="Google Shape;2396;p26"/>
              <p:cNvSpPr/>
              <p:nvPr/>
            </p:nvSpPr>
            <p:spPr>
              <a:xfrm>
                <a:off x="4302" y="75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7" name="Google Shape;2397;p26"/>
              <p:cNvSpPr/>
              <p:nvPr/>
            </p:nvSpPr>
            <p:spPr>
              <a:xfrm>
                <a:off x="4268" y="78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8" name="Google Shape;2398;p26"/>
              <p:cNvSpPr/>
              <p:nvPr/>
            </p:nvSpPr>
            <p:spPr>
              <a:xfrm>
                <a:off x="4234" y="82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9" name="Google Shape;2399;p26"/>
              <p:cNvSpPr/>
              <p:nvPr/>
            </p:nvSpPr>
            <p:spPr>
              <a:xfrm>
                <a:off x="4200" y="85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0" name="Google Shape;2400;p26"/>
              <p:cNvSpPr/>
              <p:nvPr/>
            </p:nvSpPr>
            <p:spPr>
              <a:xfrm>
                <a:off x="4166" y="8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1" name="Google Shape;2401;p26"/>
              <p:cNvSpPr/>
              <p:nvPr/>
            </p:nvSpPr>
            <p:spPr>
              <a:xfrm>
                <a:off x="4133" y="92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2" name="Google Shape;2402;p26"/>
              <p:cNvSpPr/>
              <p:nvPr/>
            </p:nvSpPr>
            <p:spPr>
              <a:xfrm>
                <a:off x="4099" y="95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3" name="Google Shape;2403;p26"/>
              <p:cNvSpPr/>
              <p:nvPr/>
            </p:nvSpPr>
            <p:spPr>
              <a:xfrm>
                <a:off x="4065" y="99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4" name="Google Shape;2404;p26"/>
              <p:cNvSpPr/>
              <p:nvPr/>
            </p:nvSpPr>
            <p:spPr>
              <a:xfrm>
                <a:off x="4031" y="102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5" name="Google Shape;2405;p26"/>
              <p:cNvSpPr/>
              <p:nvPr/>
            </p:nvSpPr>
            <p:spPr>
              <a:xfrm>
                <a:off x="3997" y="105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6" name="Google Shape;2406;p26"/>
              <p:cNvSpPr/>
              <p:nvPr/>
            </p:nvSpPr>
            <p:spPr>
              <a:xfrm>
                <a:off x="3963" y="109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7" name="Google Shape;2407;p26"/>
              <p:cNvSpPr/>
              <p:nvPr/>
            </p:nvSpPr>
            <p:spPr>
              <a:xfrm>
                <a:off x="3929" y="112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8" name="Google Shape;2408;p26"/>
              <p:cNvSpPr/>
              <p:nvPr/>
            </p:nvSpPr>
            <p:spPr>
              <a:xfrm>
                <a:off x="3896" y="1159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9" name="Google Shape;2409;p26"/>
              <p:cNvSpPr/>
              <p:nvPr/>
            </p:nvSpPr>
            <p:spPr>
              <a:xfrm>
                <a:off x="4511" y="48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0" name="Google Shape;2410;p26"/>
              <p:cNvSpPr/>
              <p:nvPr/>
            </p:nvSpPr>
            <p:spPr>
              <a:xfrm>
                <a:off x="4477" y="5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1" name="Google Shape;2411;p26"/>
              <p:cNvSpPr/>
              <p:nvPr/>
            </p:nvSpPr>
            <p:spPr>
              <a:xfrm>
                <a:off x="4443" y="5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2" name="Google Shape;2412;p26"/>
              <p:cNvSpPr/>
              <p:nvPr/>
            </p:nvSpPr>
            <p:spPr>
              <a:xfrm>
                <a:off x="4409" y="5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3" name="Google Shape;2413;p26"/>
              <p:cNvSpPr/>
              <p:nvPr/>
            </p:nvSpPr>
            <p:spPr>
              <a:xfrm>
                <a:off x="4376" y="624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4" name="Google Shape;2414;p26"/>
              <p:cNvSpPr/>
              <p:nvPr/>
            </p:nvSpPr>
            <p:spPr>
              <a:xfrm>
                <a:off x="4342" y="65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5" name="Google Shape;2415;p26"/>
              <p:cNvSpPr/>
              <p:nvPr/>
            </p:nvSpPr>
            <p:spPr>
              <a:xfrm>
                <a:off x="4308" y="69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6" name="Google Shape;2416;p26"/>
              <p:cNvSpPr/>
              <p:nvPr/>
            </p:nvSpPr>
            <p:spPr>
              <a:xfrm>
                <a:off x="4274" y="72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7" name="Google Shape;2417;p26"/>
              <p:cNvSpPr/>
              <p:nvPr/>
            </p:nvSpPr>
            <p:spPr>
              <a:xfrm>
                <a:off x="4240" y="75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8" name="Google Shape;2418;p26"/>
              <p:cNvSpPr/>
              <p:nvPr/>
            </p:nvSpPr>
            <p:spPr>
              <a:xfrm>
                <a:off x="4206" y="79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9" name="Google Shape;2419;p26"/>
              <p:cNvSpPr/>
              <p:nvPr/>
            </p:nvSpPr>
            <p:spPr>
              <a:xfrm>
                <a:off x="4173" y="827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0" name="Google Shape;2420;p26"/>
              <p:cNvSpPr/>
              <p:nvPr/>
            </p:nvSpPr>
            <p:spPr>
              <a:xfrm>
                <a:off x="4139" y="86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1" name="Google Shape;2421;p26"/>
              <p:cNvSpPr/>
              <p:nvPr/>
            </p:nvSpPr>
            <p:spPr>
              <a:xfrm>
                <a:off x="4105" y="89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2" name="Google Shape;2422;p26"/>
              <p:cNvSpPr/>
              <p:nvPr/>
            </p:nvSpPr>
            <p:spPr>
              <a:xfrm>
                <a:off x="4072" y="929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3" name="Google Shape;2423;p26"/>
              <p:cNvSpPr/>
              <p:nvPr/>
            </p:nvSpPr>
            <p:spPr>
              <a:xfrm>
                <a:off x="4038" y="96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4" name="Google Shape;2424;p26"/>
              <p:cNvSpPr/>
              <p:nvPr/>
            </p:nvSpPr>
            <p:spPr>
              <a:xfrm>
                <a:off x="4003" y="9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5" name="Google Shape;2425;p26"/>
              <p:cNvSpPr/>
              <p:nvPr/>
            </p:nvSpPr>
            <p:spPr>
              <a:xfrm>
                <a:off x="3970" y="1030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6" name="Google Shape;2426;p26"/>
              <p:cNvSpPr/>
              <p:nvPr/>
            </p:nvSpPr>
            <p:spPr>
              <a:xfrm>
                <a:off x="3936" y="106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7" name="Google Shape;2427;p26"/>
              <p:cNvSpPr/>
              <p:nvPr/>
            </p:nvSpPr>
            <p:spPr>
              <a:xfrm>
                <a:off x="3902" y="109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8" name="Google Shape;2428;p26"/>
              <p:cNvSpPr/>
              <p:nvPr/>
            </p:nvSpPr>
            <p:spPr>
              <a:xfrm>
                <a:off x="3868" y="113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9" name="Google Shape;2429;p26"/>
              <p:cNvSpPr/>
              <p:nvPr/>
            </p:nvSpPr>
            <p:spPr>
              <a:xfrm>
                <a:off x="4483" y="46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0" name="Google Shape;2430;p26"/>
              <p:cNvSpPr/>
              <p:nvPr/>
            </p:nvSpPr>
            <p:spPr>
              <a:xfrm>
                <a:off x="4450" y="495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1" name="Google Shape;2431;p26"/>
              <p:cNvSpPr/>
              <p:nvPr/>
            </p:nvSpPr>
            <p:spPr>
              <a:xfrm>
                <a:off x="4416" y="52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2" name="Google Shape;2432;p26"/>
              <p:cNvSpPr/>
              <p:nvPr/>
            </p:nvSpPr>
            <p:spPr>
              <a:xfrm>
                <a:off x="4382" y="56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p26"/>
              <p:cNvSpPr/>
              <p:nvPr/>
            </p:nvSpPr>
            <p:spPr>
              <a:xfrm>
                <a:off x="4348" y="59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4" name="Google Shape;2434;p26"/>
              <p:cNvSpPr/>
              <p:nvPr/>
            </p:nvSpPr>
            <p:spPr>
              <a:xfrm>
                <a:off x="4314" y="6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5" name="Google Shape;2435;p26"/>
              <p:cNvSpPr/>
              <p:nvPr/>
            </p:nvSpPr>
            <p:spPr>
              <a:xfrm>
                <a:off x="4280" y="6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6" name="Google Shape;2436;p26"/>
              <p:cNvSpPr/>
              <p:nvPr/>
            </p:nvSpPr>
            <p:spPr>
              <a:xfrm>
                <a:off x="4246" y="698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7" name="Google Shape;2437;p26"/>
              <p:cNvSpPr/>
              <p:nvPr/>
            </p:nvSpPr>
            <p:spPr>
              <a:xfrm>
                <a:off x="4214" y="732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8" name="Google Shape;2438;p26"/>
              <p:cNvSpPr/>
              <p:nvPr/>
            </p:nvSpPr>
            <p:spPr>
              <a:xfrm>
                <a:off x="4179" y="76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9" name="Google Shape;2439;p26"/>
              <p:cNvSpPr/>
              <p:nvPr/>
            </p:nvSpPr>
            <p:spPr>
              <a:xfrm>
                <a:off x="4145" y="79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0" name="Google Shape;2440;p26"/>
              <p:cNvSpPr/>
              <p:nvPr/>
            </p:nvSpPr>
            <p:spPr>
              <a:xfrm>
                <a:off x="4111" y="83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1" name="Google Shape;2441;p26"/>
              <p:cNvSpPr/>
              <p:nvPr/>
            </p:nvSpPr>
            <p:spPr>
              <a:xfrm>
                <a:off x="4077" y="86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2" name="Google Shape;2442;p26"/>
              <p:cNvSpPr/>
              <p:nvPr/>
            </p:nvSpPr>
            <p:spPr>
              <a:xfrm>
                <a:off x="4043" y="90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3" name="Google Shape;2443;p26"/>
              <p:cNvSpPr/>
              <p:nvPr/>
            </p:nvSpPr>
            <p:spPr>
              <a:xfrm>
                <a:off x="4011" y="935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4" name="Google Shape;2444;p26"/>
              <p:cNvSpPr/>
              <p:nvPr/>
            </p:nvSpPr>
            <p:spPr>
              <a:xfrm>
                <a:off x="3976" y="9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5" name="Google Shape;2445;p26"/>
              <p:cNvSpPr/>
              <p:nvPr/>
            </p:nvSpPr>
            <p:spPr>
              <a:xfrm>
                <a:off x="3942" y="100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6" name="Google Shape;2446;p26"/>
              <p:cNvSpPr/>
              <p:nvPr/>
            </p:nvSpPr>
            <p:spPr>
              <a:xfrm>
                <a:off x="3908" y="103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7" name="Google Shape;2447;p26"/>
              <p:cNvSpPr/>
              <p:nvPr/>
            </p:nvSpPr>
            <p:spPr>
              <a:xfrm>
                <a:off x="3874" y="10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8" name="Google Shape;2448;p26"/>
              <p:cNvSpPr/>
              <p:nvPr/>
            </p:nvSpPr>
            <p:spPr>
              <a:xfrm>
                <a:off x="3840" y="1104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9" name="Google Shape;2449;p26"/>
              <p:cNvSpPr/>
              <p:nvPr/>
            </p:nvSpPr>
            <p:spPr>
              <a:xfrm>
                <a:off x="4457" y="434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0" name="Google Shape;2450;p26"/>
              <p:cNvSpPr/>
              <p:nvPr/>
            </p:nvSpPr>
            <p:spPr>
              <a:xfrm>
                <a:off x="4423" y="468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1" name="Google Shape;2451;p26"/>
              <p:cNvSpPr/>
              <p:nvPr/>
            </p:nvSpPr>
            <p:spPr>
              <a:xfrm>
                <a:off x="4388" y="50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2" name="Google Shape;2452;p26"/>
              <p:cNvSpPr/>
              <p:nvPr/>
            </p:nvSpPr>
            <p:spPr>
              <a:xfrm>
                <a:off x="4354" y="535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3" name="Google Shape;2453;p26"/>
              <p:cNvSpPr/>
              <p:nvPr/>
            </p:nvSpPr>
            <p:spPr>
              <a:xfrm>
                <a:off x="4320" y="56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4" name="Google Shape;2454;p26"/>
              <p:cNvSpPr/>
              <p:nvPr/>
            </p:nvSpPr>
            <p:spPr>
              <a:xfrm>
                <a:off x="4287" y="60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5" name="Google Shape;2455;p26"/>
              <p:cNvSpPr/>
              <p:nvPr/>
            </p:nvSpPr>
            <p:spPr>
              <a:xfrm>
                <a:off x="4253" y="63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6" name="Google Shape;2456;p26"/>
              <p:cNvSpPr/>
              <p:nvPr/>
            </p:nvSpPr>
            <p:spPr>
              <a:xfrm>
                <a:off x="4219" y="67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7" name="Google Shape;2457;p26"/>
              <p:cNvSpPr/>
              <p:nvPr/>
            </p:nvSpPr>
            <p:spPr>
              <a:xfrm>
                <a:off x="4185" y="70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8" name="Google Shape;2458;p26"/>
              <p:cNvSpPr/>
              <p:nvPr/>
            </p:nvSpPr>
            <p:spPr>
              <a:xfrm>
                <a:off x="4151" y="738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9" name="Google Shape;2459;p26"/>
              <p:cNvSpPr/>
              <p:nvPr/>
            </p:nvSpPr>
            <p:spPr>
              <a:xfrm>
                <a:off x="4117" y="77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0" name="Google Shape;2460;p26"/>
              <p:cNvSpPr/>
              <p:nvPr/>
            </p:nvSpPr>
            <p:spPr>
              <a:xfrm>
                <a:off x="4084" y="80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1" name="Google Shape;2461;p26"/>
              <p:cNvSpPr/>
              <p:nvPr/>
            </p:nvSpPr>
            <p:spPr>
              <a:xfrm>
                <a:off x="4050" y="839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2" name="Google Shape;2462;p26"/>
              <p:cNvSpPr/>
              <p:nvPr/>
            </p:nvSpPr>
            <p:spPr>
              <a:xfrm>
                <a:off x="4016" y="8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3" name="Google Shape;2463;p26"/>
              <p:cNvSpPr/>
              <p:nvPr/>
            </p:nvSpPr>
            <p:spPr>
              <a:xfrm>
                <a:off x="3982" y="90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4" name="Google Shape;2464;p26"/>
              <p:cNvSpPr/>
              <p:nvPr/>
            </p:nvSpPr>
            <p:spPr>
              <a:xfrm>
                <a:off x="3948" y="941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5" name="Google Shape;2465;p26"/>
              <p:cNvSpPr/>
              <p:nvPr/>
            </p:nvSpPr>
            <p:spPr>
              <a:xfrm>
                <a:off x="3915" y="976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6" name="Google Shape;2466;p26"/>
              <p:cNvSpPr/>
              <p:nvPr/>
            </p:nvSpPr>
            <p:spPr>
              <a:xfrm>
                <a:off x="3882" y="1009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7" name="Google Shape;2467;p26"/>
              <p:cNvSpPr/>
              <p:nvPr/>
            </p:nvSpPr>
            <p:spPr>
              <a:xfrm>
                <a:off x="3847" y="1042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8" name="Google Shape;2468;p26"/>
              <p:cNvSpPr/>
              <p:nvPr/>
            </p:nvSpPr>
            <p:spPr>
              <a:xfrm>
                <a:off x="3813" y="107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9" name="Google Shape;2469;p26"/>
              <p:cNvSpPr/>
              <p:nvPr/>
            </p:nvSpPr>
            <p:spPr>
              <a:xfrm>
                <a:off x="4429" y="40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0" name="Google Shape;2470;p26"/>
              <p:cNvSpPr/>
              <p:nvPr/>
            </p:nvSpPr>
            <p:spPr>
              <a:xfrm>
                <a:off x="4394" y="43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1" name="Google Shape;2471;p26"/>
              <p:cNvSpPr/>
              <p:nvPr/>
            </p:nvSpPr>
            <p:spPr>
              <a:xfrm>
                <a:off x="4360" y="47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2" name="Google Shape;2472;p26"/>
              <p:cNvSpPr/>
              <p:nvPr/>
            </p:nvSpPr>
            <p:spPr>
              <a:xfrm>
                <a:off x="4327" y="507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3" name="Google Shape;2473;p26"/>
              <p:cNvSpPr/>
              <p:nvPr/>
            </p:nvSpPr>
            <p:spPr>
              <a:xfrm>
                <a:off x="4293" y="54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4" name="Google Shape;2474;p26"/>
              <p:cNvSpPr/>
              <p:nvPr/>
            </p:nvSpPr>
            <p:spPr>
              <a:xfrm>
                <a:off x="4259" y="575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5" name="Google Shape;2475;p26"/>
              <p:cNvSpPr/>
              <p:nvPr/>
            </p:nvSpPr>
            <p:spPr>
              <a:xfrm>
                <a:off x="4225" y="60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6" name="Google Shape;2476;p26"/>
              <p:cNvSpPr/>
              <p:nvPr/>
            </p:nvSpPr>
            <p:spPr>
              <a:xfrm>
                <a:off x="4191" y="64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7" name="Google Shape;2477;p26"/>
              <p:cNvSpPr/>
              <p:nvPr/>
            </p:nvSpPr>
            <p:spPr>
              <a:xfrm>
                <a:off x="4157" y="67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8" name="Google Shape;2478;p26"/>
              <p:cNvSpPr/>
              <p:nvPr/>
            </p:nvSpPr>
            <p:spPr>
              <a:xfrm>
                <a:off x="4124" y="710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9" name="Google Shape;2479;p26"/>
              <p:cNvSpPr/>
              <p:nvPr/>
            </p:nvSpPr>
            <p:spPr>
              <a:xfrm>
                <a:off x="4090" y="74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0" name="Google Shape;2480;p26"/>
              <p:cNvSpPr/>
              <p:nvPr/>
            </p:nvSpPr>
            <p:spPr>
              <a:xfrm>
                <a:off x="4056" y="77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1" name="Google Shape;2481;p26"/>
              <p:cNvSpPr/>
              <p:nvPr/>
            </p:nvSpPr>
            <p:spPr>
              <a:xfrm>
                <a:off x="4022" y="812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2" name="Google Shape;2482;p26"/>
              <p:cNvSpPr/>
              <p:nvPr/>
            </p:nvSpPr>
            <p:spPr>
              <a:xfrm>
                <a:off x="3988" y="84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3" name="Google Shape;2483;p26"/>
              <p:cNvSpPr/>
              <p:nvPr/>
            </p:nvSpPr>
            <p:spPr>
              <a:xfrm>
                <a:off x="3954" y="87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4" name="Google Shape;2484;p26"/>
              <p:cNvSpPr/>
              <p:nvPr/>
            </p:nvSpPr>
            <p:spPr>
              <a:xfrm>
                <a:off x="3921" y="913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5" name="Google Shape;2485;p26"/>
              <p:cNvSpPr/>
              <p:nvPr/>
            </p:nvSpPr>
            <p:spPr>
              <a:xfrm>
                <a:off x="3888" y="948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6" name="Google Shape;2486;p26"/>
              <p:cNvSpPr/>
              <p:nvPr/>
            </p:nvSpPr>
            <p:spPr>
              <a:xfrm>
                <a:off x="3854" y="982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7" name="Google Shape;2487;p26"/>
              <p:cNvSpPr/>
              <p:nvPr/>
            </p:nvSpPr>
            <p:spPr>
              <a:xfrm>
                <a:off x="3819" y="1015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8" name="Google Shape;2488;p26"/>
              <p:cNvSpPr/>
              <p:nvPr/>
            </p:nvSpPr>
            <p:spPr>
              <a:xfrm>
                <a:off x="3785" y="104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9" name="Google Shape;2489;p26"/>
              <p:cNvSpPr/>
              <p:nvPr/>
            </p:nvSpPr>
            <p:spPr>
              <a:xfrm>
                <a:off x="4401" y="37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0" name="Google Shape;2490;p26"/>
              <p:cNvSpPr/>
              <p:nvPr/>
            </p:nvSpPr>
            <p:spPr>
              <a:xfrm>
                <a:off x="4367" y="41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1" name="Google Shape;2491;p26"/>
              <p:cNvSpPr/>
              <p:nvPr/>
            </p:nvSpPr>
            <p:spPr>
              <a:xfrm>
                <a:off x="4334" y="447"/>
                <a:ext cx="21" cy="2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2" name="Google Shape;2492;p26"/>
              <p:cNvSpPr/>
              <p:nvPr/>
            </p:nvSpPr>
            <p:spPr>
              <a:xfrm>
                <a:off x="4300" y="480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3" name="Google Shape;2493;p26"/>
              <p:cNvSpPr/>
              <p:nvPr/>
            </p:nvSpPr>
            <p:spPr>
              <a:xfrm>
                <a:off x="4265" y="51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4" name="Google Shape;2494;p26"/>
              <p:cNvSpPr/>
              <p:nvPr/>
            </p:nvSpPr>
            <p:spPr>
              <a:xfrm>
                <a:off x="4231" y="54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5" name="Google Shape;2495;p26"/>
              <p:cNvSpPr/>
              <p:nvPr/>
            </p:nvSpPr>
            <p:spPr>
              <a:xfrm>
                <a:off x="4198" y="581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6" name="Google Shape;2496;p26"/>
              <p:cNvSpPr/>
              <p:nvPr/>
            </p:nvSpPr>
            <p:spPr>
              <a:xfrm>
                <a:off x="4164" y="615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7" name="Google Shape;2497;p26"/>
              <p:cNvSpPr/>
              <p:nvPr/>
            </p:nvSpPr>
            <p:spPr>
              <a:xfrm>
                <a:off x="4130" y="649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8" name="Google Shape;2498;p26"/>
              <p:cNvSpPr/>
              <p:nvPr/>
            </p:nvSpPr>
            <p:spPr>
              <a:xfrm>
                <a:off x="4097" y="68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9" name="Google Shape;2499;p26"/>
              <p:cNvSpPr/>
              <p:nvPr/>
            </p:nvSpPr>
            <p:spPr>
              <a:xfrm>
                <a:off x="4062" y="71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0" name="Google Shape;2500;p26"/>
              <p:cNvSpPr/>
              <p:nvPr/>
            </p:nvSpPr>
            <p:spPr>
              <a:xfrm>
                <a:off x="4028" y="7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1" name="Google Shape;2501;p26"/>
              <p:cNvSpPr/>
              <p:nvPr/>
            </p:nvSpPr>
            <p:spPr>
              <a:xfrm>
                <a:off x="3994" y="7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2" name="Google Shape;2502;p26"/>
              <p:cNvSpPr/>
              <p:nvPr/>
            </p:nvSpPr>
            <p:spPr>
              <a:xfrm>
                <a:off x="3961" y="818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3" name="Google Shape;2503;p26"/>
              <p:cNvSpPr/>
              <p:nvPr/>
            </p:nvSpPr>
            <p:spPr>
              <a:xfrm>
                <a:off x="3927" y="852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4" name="Google Shape;2504;p26"/>
              <p:cNvSpPr/>
              <p:nvPr/>
            </p:nvSpPr>
            <p:spPr>
              <a:xfrm>
                <a:off x="3893" y="88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5" name="Google Shape;2505;p26"/>
              <p:cNvSpPr/>
              <p:nvPr/>
            </p:nvSpPr>
            <p:spPr>
              <a:xfrm>
                <a:off x="3859" y="91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6" name="Google Shape;2506;p26"/>
              <p:cNvSpPr/>
              <p:nvPr/>
            </p:nvSpPr>
            <p:spPr>
              <a:xfrm>
                <a:off x="3825" y="95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7" name="Google Shape;2507;p26"/>
              <p:cNvSpPr/>
              <p:nvPr/>
            </p:nvSpPr>
            <p:spPr>
              <a:xfrm>
                <a:off x="3791" y="98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8" name="Google Shape;2508;p26"/>
              <p:cNvSpPr/>
              <p:nvPr/>
            </p:nvSpPr>
            <p:spPr>
              <a:xfrm>
                <a:off x="3759" y="1022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9" name="Google Shape;2509;p26"/>
              <p:cNvSpPr/>
              <p:nvPr/>
            </p:nvSpPr>
            <p:spPr>
              <a:xfrm>
                <a:off x="4373" y="35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0" name="Google Shape;2510;p26"/>
              <p:cNvSpPr/>
              <p:nvPr/>
            </p:nvSpPr>
            <p:spPr>
              <a:xfrm>
                <a:off x="4339" y="38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1" name="Google Shape;2511;p26"/>
              <p:cNvSpPr/>
              <p:nvPr/>
            </p:nvSpPr>
            <p:spPr>
              <a:xfrm>
                <a:off x="4306" y="419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2" name="Google Shape;2512;p26"/>
              <p:cNvSpPr/>
              <p:nvPr/>
            </p:nvSpPr>
            <p:spPr>
              <a:xfrm>
                <a:off x="4272" y="45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3" name="Google Shape;2513;p26"/>
              <p:cNvSpPr/>
              <p:nvPr/>
            </p:nvSpPr>
            <p:spPr>
              <a:xfrm>
                <a:off x="4238" y="486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4" name="Google Shape;2514;p26"/>
              <p:cNvSpPr/>
              <p:nvPr/>
            </p:nvSpPr>
            <p:spPr>
              <a:xfrm>
                <a:off x="4204" y="51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5" name="Google Shape;2515;p26"/>
              <p:cNvSpPr/>
              <p:nvPr/>
            </p:nvSpPr>
            <p:spPr>
              <a:xfrm>
                <a:off x="4170" y="55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6" name="Google Shape;2516;p26"/>
              <p:cNvSpPr/>
              <p:nvPr/>
            </p:nvSpPr>
            <p:spPr>
              <a:xfrm>
                <a:off x="4136" y="58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7" name="Google Shape;2517;p26"/>
              <p:cNvSpPr/>
              <p:nvPr/>
            </p:nvSpPr>
            <p:spPr>
              <a:xfrm>
                <a:off x="4102" y="62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8" name="Google Shape;2518;p26"/>
              <p:cNvSpPr/>
              <p:nvPr/>
            </p:nvSpPr>
            <p:spPr>
              <a:xfrm>
                <a:off x="4068" y="65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9" name="Google Shape;2519;p26"/>
              <p:cNvSpPr/>
              <p:nvPr/>
            </p:nvSpPr>
            <p:spPr>
              <a:xfrm>
                <a:off x="4035" y="689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0" name="Google Shape;2520;p26"/>
              <p:cNvSpPr/>
              <p:nvPr/>
            </p:nvSpPr>
            <p:spPr>
              <a:xfrm>
                <a:off x="4001" y="72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1" name="Google Shape;2521;p26"/>
              <p:cNvSpPr/>
              <p:nvPr/>
            </p:nvSpPr>
            <p:spPr>
              <a:xfrm>
                <a:off x="3967" y="7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2" name="Google Shape;2522;p26"/>
              <p:cNvSpPr/>
              <p:nvPr/>
            </p:nvSpPr>
            <p:spPr>
              <a:xfrm>
                <a:off x="3933" y="79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3" name="Google Shape;2523;p26"/>
              <p:cNvSpPr/>
              <p:nvPr/>
            </p:nvSpPr>
            <p:spPr>
              <a:xfrm>
                <a:off x="3899" y="8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4" name="Google Shape;2524;p26"/>
              <p:cNvSpPr/>
              <p:nvPr/>
            </p:nvSpPr>
            <p:spPr>
              <a:xfrm>
                <a:off x="3865" y="8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5" name="Google Shape;2525;p26"/>
              <p:cNvSpPr/>
              <p:nvPr/>
            </p:nvSpPr>
            <p:spPr>
              <a:xfrm>
                <a:off x="3832" y="892"/>
                <a:ext cx="22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6" name="Google Shape;2526;p26"/>
              <p:cNvSpPr/>
              <p:nvPr/>
            </p:nvSpPr>
            <p:spPr>
              <a:xfrm>
                <a:off x="3798" y="92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7" name="Google Shape;2527;p26"/>
              <p:cNvSpPr/>
              <p:nvPr/>
            </p:nvSpPr>
            <p:spPr>
              <a:xfrm>
                <a:off x="3764" y="95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8" name="Google Shape;2528;p26"/>
              <p:cNvSpPr/>
              <p:nvPr/>
            </p:nvSpPr>
            <p:spPr>
              <a:xfrm>
                <a:off x="3731" y="994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9" name="Google Shape;2529;p26"/>
              <p:cNvSpPr/>
              <p:nvPr/>
            </p:nvSpPr>
            <p:spPr>
              <a:xfrm>
                <a:off x="4345" y="32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0" name="Google Shape;2530;p26"/>
              <p:cNvSpPr/>
              <p:nvPr/>
            </p:nvSpPr>
            <p:spPr>
              <a:xfrm>
                <a:off x="4311" y="35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1" name="Google Shape;2531;p26"/>
              <p:cNvSpPr/>
              <p:nvPr/>
            </p:nvSpPr>
            <p:spPr>
              <a:xfrm>
                <a:off x="4278" y="390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2" name="Google Shape;2532;p26"/>
              <p:cNvSpPr/>
              <p:nvPr/>
            </p:nvSpPr>
            <p:spPr>
              <a:xfrm>
                <a:off x="4244" y="42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3" name="Google Shape;2533;p26"/>
              <p:cNvSpPr/>
              <p:nvPr/>
            </p:nvSpPr>
            <p:spPr>
              <a:xfrm>
                <a:off x="4210" y="45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4" name="Google Shape;2534;p26"/>
              <p:cNvSpPr/>
              <p:nvPr/>
            </p:nvSpPr>
            <p:spPr>
              <a:xfrm>
                <a:off x="4177" y="493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5" name="Google Shape;2535;p26"/>
              <p:cNvSpPr/>
              <p:nvPr/>
            </p:nvSpPr>
            <p:spPr>
              <a:xfrm>
                <a:off x="4142" y="52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6" name="Google Shape;2536;p26"/>
              <p:cNvSpPr/>
              <p:nvPr/>
            </p:nvSpPr>
            <p:spPr>
              <a:xfrm>
                <a:off x="4108" y="560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7" name="Google Shape;2537;p26"/>
              <p:cNvSpPr/>
              <p:nvPr/>
            </p:nvSpPr>
            <p:spPr>
              <a:xfrm>
                <a:off x="4075" y="593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8" name="Google Shape;2538;p26"/>
              <p:cNvSpPr/>
              <p:nvPr/>
            </p:nvSpPr>
            <p:spPr>
              <a:xfrm>
                <a:off x="4041" y="627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9" name="Google Shape;2539;p26"/>
              <p:cNvSpPr/>
              <p:nvPr/>
            </p:nvSpPr>
            <p:spPr>
              <a:xfrm>
                <a:off x="4007" y="661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0" name="Google Shape;2540;p26"/>
              <p:cNvSpPr/>
              <p:nvPr/>
            </p:nvSpPr>
            <p:spPr>
              <a:xfrm>
                <a:off x="3974" y="696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1" name="Google Shape;2541;p26"/>
              <p:cNvSpPr/>
              <p:nvPr/>
            </p:nvSpPr>
            <p:spPr>
              <a:xfrm>
                <a:off x="3940" y="730"/>
                <a:ext cx="21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2" name="Google Shape;2542;p26"/>
              <p:cNvSpPr/>
              <p:nvPr/>
            </p:nvSpPr>
            <p:spPr>
              <a:xfrm>
                <a:off x="3905" y="763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3" name="Google Shape;2543;p26"/>
              <p:cNvSpPr/>
              <p:nvPr/>
            </p:nvSpPr>
            <p:spPr>
              <a:xfrm>
                <a:off x="3872" y="796"/>
                <a:ext cx="22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4" name="Google Shape;2544;p26"/>
              <p:cNvSpPr/>
              <p:nvPr/>
            </p:nvSpPr>
            <p:spPr>
              <a:xfrm>
                <a:off x="3838" y="8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5" name="Google Shape;2545;p26"/>
              <p:cNvSpPr/>
              <p:nvPr/>
            </p:nvSpPr>
            <p:spPr>
              <a:xfrm>
                <a:off x="3804" y="864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6" name="Google Shape;2546;p26"/>
              <p:cNvSpPr/>
              <p:nvPr/>
            </p:nvSpPr>
            <p:spPr>
              <a:xfrm>
                <a:off x="3770" y="898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7" name="Google Shape;2547;p26"/>
              <p:cNvSpPr/>
              <p:nvPr/>
            </p:nvSpPr>
            <p:spPr>
              <a:xfrm>
                <a:off x="3736" y="93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8" name="Google Shape;2548;p26"/>
              <p:cNvSpPr/>
              <p:nvPr/>
            </p:nvSpPr>
            <p:spPr>
              <a:xfrm>
                <a:off x="3702" y="966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9" name="Google Shape;2549;p26"/>
              <p:cNvSpPr/>
              <p:nvPr/>
            </p:nvSpPr>
            <p:spPr>
              <a:xfrm>
                <a:off x="4318" y="295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0" name="Google Shape;2550;p26"/>
              <p:cNvSpPr/>
              <p:nvPr/>
            </p:nvSpPr>
            <p:spPr>
              <a:xfrm>
                <a:off x="4284" y="329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1" name="Google Shape;2551;p26"/>
              <p:cNvSpPr/>
              <p:nvPr/>
            </p:nvSpPr>
            <p:spPr>
              <a:xfrm>
                <a:off x="4250" y="363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2" name="Google Shape;2552;p26"/>
              <p:cNvSpPr/>
              <p:nvPr/>
            </p:nvSpPr>
            <p:spPr>
              <a:xfrm>
                <a:off x="4216" y="397"/>
                <a:ext cx="23" cy="2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3" name="Google Shape;2553;p26"/>
              <p:cNvSpPr/>
              <p:nvPr/>
            </p:nvSpPr>
            <p:spPr>
              <a:xfrm>
                <a:off x="4182" y="430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5" extrusionOk="0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4" name="Google Shape;2554;p26"/>
              <p:cNvSpPr/>
              <p:nvPr/>
            </p:nvSpPr>
            <p:spPr>
              <a:xfrm>
                <a:off x="4150" y="465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5" name="Google Shape;2555;p26"/>
              <p:cNvSpPr/>
              <p:nvPr/>
            </p:nvSpPr>
            <p:spPr>
              <a:xfrm>
                <a:off x="4116" y="499"/>
                <a:ext cx="20" cy="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6" name="Google Shape;2556;p26"/>
              <p:cNvSpPr/>
              <p:nvPr/>
            </p:nvSpPr>
            <p:spPr>
              <a:xfrm>
                <a:off x="4081" y="532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4" extrusionOk="0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7" name="Google Shape;2557;p26"/>
              <p:cNvSpPr/>
              <p:nvPr/>
            </p:nvSpPr>
            <p:spPr>
              <a:xfrm>
                <a:off x="4047" y="566"/>
                <a:ext cx="23" cy="23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1095" extrusionOk="0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58" name="Google Shape;2558;p26"/>
            <p:cNvSpPr/>
            <p:nvPr/>
          </p:nvSpPr>
          <p:spPr>
            <a:xfrm>
              <a:off x="5749665" y="952500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26"/>
            <p:cNvSpPr/>
            <p:nvPr/>
          </p:nvSpPr>
          <p:spPr>
            <a:xfrm>
              <a:off x="5695690" y="10048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26"/>
            <p:cNvSpPr/>
            <p:nvPr/>
          </p:nvSpPr>
          <p:spPr>
            <a:xfrm>
              <a:off x="5643303" y="1058863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26"/>
            <p:cNvSpPr/>
            <p:nvPr/>
          </p:nvSpPr>
          <p:spPr>
            <a:xfrm>
              <a:off x="5589328" y="1112838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26"/>
            <p:cNvSpPr/>
            <p:nvPr/>
          </p:nvSpPr>
          <p:spPr>
            <a:xfrm>
              <a:off x="5535353" y="1166813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26"/>
            <p:cNvSpPr/>
            <p:nvPr/>
          </p:nvSpPr>
          <p:spPr>
            <a:xfrm>
              <a:off x="5481378" y="1220788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26"/>
            <p:cNvSpPr/>
            <p:nvPr/>
          </p:nvSpPr>
          <p:spPr>
            <a:xfrm>
              <a:off x="5427403" y="1274763"/>
              <a:ext cx="36513" cy="34925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26"/>
            <p:cNvSpPr/>
            <p:nvPr/>
          </p:nvSpPr>
          <p:spPr>
            <a:xfrm>
              <a:off x="5373428" y="1327150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26"/>
            <p:cNvSpPr/>
            <p:nvPr/>
          </p:nvSpPr>
          <p:spPr>
            <a:xfrm>
              <a:off x="5319453" y="138112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26"/>
            <p:cNvSpPr/>
            <p:nvPr/>
          </p:nvSpPr>
          <p:spPr>
            <a:xfrm>
              <a:off x="5267065" y="1435100"/>
              <a:ext cx="34925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26"/>
            <p:cNvSpPr/>
            <p:nvPr/>
          </p:nvSpPr>
          <p:spPr>
            <a:xfrm>
              <a:off x="5213090" y="1489075"/>
              <a:ext cx="36513" cy="36513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Google Shape;2846;p1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-US" sz="3600" dirty="0"/>
              <a:t>Credit Card Customer Attrition Prediction on X Company</a:t>
            </a:r>
          </a:p>
        </p:txBody>
      </p:sp>
      <p:sp>
        <p:nvSpPr>
          <p:cNvPr id="2847" name="Google Shape;2847;p1"/>
          <p:cNvSpPr txBox="1">
            <a:spLocks noGrp="1"/>
          </p:cNvSpPr>
          <p:nvPr>
            <p:ph type="subTitle" idx="1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 err="1"/>
              <a:t>Prasetyo</a:t>
            </a:r>
            <a:r>
              <a:rPr lang="en-US" dirty="0"/>
              <a:t> Sukma </a:t>
            </a:r>
            <a:r>
              <a:rPr lang="en-US" dirty="0" err="1"/>
              <a:t>Raharjo</a:t>
            </a:r>
            <a:endParaRPr lang="en-US" dirty="0"/>
          </a:p>
          <a:p>
            <a:pPr marL="457200" lvl="0" indent="-3619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DS32B</a:t>
            </a:r>
            <a:endParaRPr dirty="0"/>
          </a:p>
        </p:txBody>
      </p:sp>
      <p:grpSp>
        <p:nvGrpSpPr>
          <p:cNvPr id="2848" name="Google Shape;2848;p1"/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2849" name="Google Shape;2849;p1"/>
            <p:cNvSpPr/>
            <p:nvPr/>
          </p:nvSpPr>
          <p:spPr>
            <a:xfrm>
              <a:off x="3238240" y="323850"/>
              <a:ext cx="1654175" cy="1947863"/>
            </a:xfrm>
            <a:custGeom>
              <a:avLst/>
              <a:gdLst/>
              <a:ahLst/>
              <a:cxnLst/>
              <a:rect l="l" t="t" r="r" b="b"/>
              <a:pathLst>
                <a:path w="50016" h="58876" extrusionOk="0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1"/>
            <p:cNvSpPr/>
            <p:nvPr/>
          </p:nvSpPr>
          <p:spPr>
            <a:xfrm>
              <a:off x="4036753" y="947738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1"/>
            <p:cNvSpPr/>
            <p:nvPr/>
          </p:nvSpPr>
          <p:spPr>
            <a:xfrm>
              <a:off x="3724015" y="1260475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1"/>
            <p:cNvSpPr/>
            <p:nvPr/>
          </p:nvSpPr>
          <p:spPr>
            <a:xfrm>
              <a:off x="4109778" y="1271588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7" h="12207" extrusionOk="0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1"/>
            <p:cNvSpPr/>
            <p:nvPr/>
          </p:nvSpPr>
          <p:spPr>
            <a:xfrm>
              <a:off x="4192328" y="1189038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6" h="12206" extrusionOk="0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4" name="Google Shape;2854;p1"/>
          <p:cNvGrpSpPr/>
          <p:nvPr/>
        </p:nvGrpSpPr>
        <p:grpSpPr>
          <a:xfrm>
            <a:off x="-8453" y="2367224"/>
            <a:ext cx="2187206" cy="2789633"/>
            <a:chOff x="3700202" y="2700338"/>
            <a:chExt cx="1654175" cy="2109788"/>
          </a:xfrm>
        </p:grpSpPr>
        <p:sp>
          <p:nvSpPr>
            <p:cNvPr id="2855" name="Google Shape;2855;p1"/>
            <p:cNvSpPr/>
            <p:nvPr/>
          </p:nvSpPr>
          <p:spPr>
            <a:xfrm>
              <a:off x="3700202" y="2700338"/>
              <a:ext cx="1654175" cy="2109788"/>
            </a:xfrm>
            <a:custGeom>
              <a:avLst/>
              <a:gdLst/>
              <a:ahLst/>
              <a:cxnLst/>
              <a:rect l="l" t="t" r="r" b="b"/>
              <a:pathLst>
                <a:path w="50004" h="63780" extrusionOk="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1"/>
            <p:cNvSpPr/>
            <p:nvPr/>
          </p:nvSpPr>
          <p:spPr>
            <a:xfrm>
              <a:off x="3703377" y="3690938"/>
              <a:ext cx="1117600" cy="1117600"/>
            </a:xfrm>
            <a:custGeom>
              <a:avLst/>
              <a:gdLst/>
              <a:ahLst/>
              <a:cxnLst/>
              <a:rect l="l" t="t" r="r" b="b"/>
              <a:pathLst>
                <a:path w="33788" h="33787" extrusionOk="0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1"/>
            <p:cNvSpPr/>
            <p:nvPr/>
          </p:nvSpPr>
          <p:spPr>
            <a:xfrm>
              <a:off x="4057390" y="3656013"/>
              <a:ext cx="935038" cy="652463"/>
            </a:xfrm>
            <a:custGeom>
              <a:avLst/>
              <a:gdLst/>
              <a:ahLst/>
              <a:cxnLst/>
              <a:rect l="l" t="t" r="r" b="b"/>
              <a:pathLst>
                <a:path w="28281" h="19728" extrusionOk="0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1"/>
            <p:cNvSpPr/>
            <p:nvPr/>
          </p:nvSpPr>
          <p:spPr>
            <a:xfrm>
              <a:off x="3746240" y="3967163"/>
              <a:ext cx="935038" cy="652463"/>
            </a:xfrm>
            <a:custGeom>
              <a:avLst/>
              <a:gdLst/>
              <a:ahLst/>
              <a:cxnLst/>
              <a:rect l="l" t="t" r="r" b="b"/>
              <a:pathLst>
                <a:path w="28281" h="19727" extrusionOk="0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1"/>
            <p:cNvSpPr/>
            <p:nvPr/>
          </p:nvSpPr>
          <p:spPr>
            <a:xfrm>
              <a:off x="4128827" y="3976688"/>
              <a:ext cx="401638" cy="401638"/>
            </a:xfrm>
            <a:custGeom>
              <a:avLst/>
              <a:gdLst/>
              <a:ahLst/>
              <a:cxnLst/>
              <a:rect l="l" t="t" r="r" b="b"/>
              <a:pathLst>
                <a:path w="12133" h="12133" extrusionOk="0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1"/>
            <p:cNvSpPr/>
            <p:nvPr/>
          </p:nvSpPr>
          <p:spPr>
            <a:xfrm>
              <a:off x="4211377" y="3895725"/>
              <a:ext cx="401638" cy="401638"/>
            </a:xfrm>
            <a:custGeom>
              <a:avLst/>
              <a:gdLst/>
              <a:ahLst/>
              <a:cxnLst/>
              <a:rect l="l" t="t" r="r" b="b"/>
              <a:pathLst>
                <a:path w="12133" h="12133" extrusionOk="0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1" name="Google Shape;2861;p1"/>
          <p:cNvSpPr/>
          <p:nvPr/>
        </p:nvSpPr>
        <p:spPr>
          <a:xfrm>
            <a:off x="7505439" y="-2014745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p6"/>
          <p:cNvSpPr txBox="1">
            <a:spLocks noGrp="1"/>
          </p:cNvSpPr>
          <p:nvPr>
            <p:ph type="body" idx="1"/>
          </p:nvPr>
        </p:nvSpPr>
        <p:spPr>
          <a:xfrm>
            <a:off x="750523" y="2463668"/>
            <a:ext cx="3060970" cy="113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Doctorate level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kecenderungan</a:t>
            </a:r>
            <a:r>
              <a:rPr lang="en-US" dirty="0"/>
              <a:t> attrition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disbanding level Pendidikan </a:t>
            </a:r>
            <a:r>
              <a:rPr lang="en-US" dirty="0" err="1"/>
              <a:t>lainnya</a:t>
            </a:r>
            <a:r>
              <a:rPr lang="en-US" dirty="0"/>
              <a:t> (21%) </a:t>
            </a:r>
          </a:p>
          <a:p>
            <a:pPr marL="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p-value </a:t>
            </a:r>
            <a:r>
              <a:rPr lang="en-US" dirty="0" err="1"/>
              <a:t>bernilai</a:t>
            </a:r>
            <a:r>
              <a:rPr lang="en-US" dirty="0"/>
              <a:t> 0,052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</a:t>
            </a:r>
          </a:p>
        </p:txBody>
      </p:sp>
      <p:sp>
        <p:nvSpPr>
          <p:cNvPr id="3031" name="Google Shape;3031;p6"/>
          <p:cNvSpPr txBox="1">
            <a:spLocks noGrp="1"/>
          </p:cNvSpPr>
          <p:nvPr>
            <p:ph type="body" idx="3"/>
          </p:nvPr>
        </p:nvSpPr>
        <p:spPr>
          <a:xfrm>
            <a:off x="750523" y="1848397"/>
            <a:ext cx="3213370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sz="2000" dirty="0"/>
              <a:t>Doctorate level </a:t>
            </a:r>
            <a:r>
              <a:rPr lang="en-US" sz="2000" dirty="0" err="1"/>
              <a:t>cenderung</a:t>
            </a:r>
            <a:r>
              <a:rPr lang="en-US" sz="2000" dirty="0"/>
              <a:t> </a:t>
            </a:r>
            <a:r>
              <a:rPr lang="en-US" sz="2000" dirty="0" err="1"/>
              <a:t>berhenti</a:t>
            </a:r>
            <a:endParaRPr sz="2000" dirty="0"/>
          </a:p>
        </p:txBody>
      </p:sp>
      <p:sp>
        <p:nvSpPr>
          <p:cNvPr id="3033" name="Google Shape;3033;p6"/>
          <p:cNvSpPr txBox="1">
            <a:spLocks noGrp="1"/>
          </p:cNvSpPr>
          <p:nvPr>
            <p:ph type="title"/>
          </p:nvPr>
        </p:nvSpPr>
        <p:spPr>
          <a:xfrm>
            <a:off x="401928" y="513687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Proportion by Education Level</a:t>
            </a:r>
            <a:endParaRPr dirty="0"/>
          </a:p>
        </p:txBody>
      </p:sp>
      <p:sp>
        <p:nvSpPr>
          <p:cNvPr id="3035" name="Google Shape;3035;p6"/>
          <p:cNvSpPr/>
          <p:nvPr/>
        </p:nvSpPr>
        <p:spPr>
          <a:xfrm>
            <a:off x="879960" y="1296538"/>
            <a:ext cx="634620" cy="634620"/>
          </a:xfrm>
          <a:prstGeom prst="round1Rect">
            <a:avLst>
              <a:gd name="adj" fmla="val 3172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0EBE4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6" name="Google Shape;3036;p6"/>
          <p:cNvGrpSpPr/>
          <p:nvPr/>
        </p:nvGrpSpPr>
        <p:grpSpPr>
          <a:xfrm>
            <a:off x="947182" y="1384849"/>
            <a:ext cx="514161" cy="463548"/>
            <a:chOff x="1622425" y="1658938"/>
            <a:chExt cx="393700" cy="395287"/>
          </a:xfrm>
        </p:grpSpPr>
        <p:sp>
          <p:nvSpPr>
            <p:cNvPr id="3037" name="Google Shape;3037;p6"/>
            <p:cNvSpPr/>
            <p:nvPr/>
          </p:nvSpPr>
          <p:spPr>
            <a:xfrm>
              <a:off x="1689100" y="1727200"/>
              <a:ext cx="258763" cy="258762"/>
            </a:xfrm>
            <a:custGeom>
              <a:avLst/>
              <a:gdLst/>
              <a:ahLst/>
              <a:cxnLst/>
              <a:rect l="l" t="t" r="r" b="b"/>
              <a:pathLst>
                <a:path w="6650" h="6650" extrusionOk="0">
                  <a:moveTo>
                    <a:pt x="6281" y="1802"/>
                  </a:moveTo>
                  <a:cubicBezTo>
                    <a:pt x="6048" y="1350"/>
                    <a:pt x="5708" y="951"/>
                    <a:pt x="5297" y="648"/>
                  </a:cubicBezTo>
                  <a:cubicBezTo>
                    <a:pt x="5231" y="600"/>
                    <a:pt x="5138" y="614"/>
                    <a:pt x="5089" y="680"/>
                  </a:cubicBezTo>
                  <a:cubicBezTo>
                    <a:pt x="5040" y="746"/>
                    <a:pt x="5054" y="839"/>
                    <a:pt x="5121" y="888"/>
                  </a:cubicBezTo>
                  <a:cubicBezTo>
                    <a:pt x="5892" y="1457"/>
                    <a:pt x="6352" y="2368"/>
                    <a:pt x="6352" y="3325"/>
                  </a:cubicBezTo>
                  <a:cubicBezTo>
                    <a:pt x="6352" y="4994"/>
                    <a:pt x="4994" y="6352"/>
                    <a:pt x="3325" y="6352"/>
                  </a:cubicBezTo>
                  <a:cubicBezTo>
                    <a:pt x="1656" y="6352"/>
                    <a:pt x="298" y="4994"/>
                    <a:pt x="298" y="3325"/>
                  </a:cubicBezTo>
                  <a:cubicBezTo>
                    <a:pt x="298" y="1656"/>
                    <a:pt x="1656" y="298"/>
                    <a:pt x="3325" y="298"/>
                  </a:cubicBezTo>
                  <a:cubicBezTo>
                    <a:pt x="3757" y="298"/>
                    <a:pt x="4174" y="387"/>
                    <a:pt x="4564" y="563"/>
                  </a:cubicBezTo>
                  <a:cubicBezTo>
                    <a:pt x="4638" y="596"/>
                    <a:pt x="4728" y="562"/>
                    <a:pt x="4761" y="488"/>
                  </a:cubicBezTo>
                  <a:cubicBezTo>
                    <a:pt x="4794" y="414"/>
                    <a:pt x="4760" y="324"/>
                    <a:pt x="4686" y="291"/>
                  </a:cubicBezTo>
                  <a:cubicBezTo>
                    <a:pt x="4257" y="98"/>
                    <a:pt x="3799" y="0"/>
                    <a:pt x="3325" y="0"/>
                  </a:cubicBezTo>
                  <a:cubicBezTo>
                    <a:pt x="1491" y="0"/>
                    <a:pt x="0" y="1492"/>
                    <a:pt x="0" y="3325"/>
                  </a:cubicBezTo>
                  <a:cubicBezTo>
                    <a:pt x="0" y="5158"/>
                    <a:pt x="1491" y="6650"/>
                    <a:pt x="3325" y="6650"/>
                  </a:cubicBezTo>
                  <a:cubicBezTo>
                    <a:pt x="5158" y="6650"/>
                    <a:pt x="6650" y="5158"/>
                    <a:pt x="6650" y="3325"/>
                  </a:cubicBezTo>
                  <a:cubicBezTo>
                    <a:pt x="6650" y="2796"/>
                    <a:pt x="6522" y="2269"/>
                    <a:pt x="6281" y="1802"/>
                  </a:cubicBezTo>
                  <a:close/>
                  <a:moveTo>
                    <a:pt x="6281" y="180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6"/>
            <p:cNvSpPr/>
            <p:nvPr/>
          </p:nvSpPr>
          <p:spPr>
            <a:xfrm>
              <a:off x="1727200" y="1763713"/>
              <a:ext cx="184150" cy="185737"/>
            </a:xfrm>
            <a:custGeom>
              <a:avLst/>
              <a:gdLst/>
              <a:ahLst/>
              <a:cxnLst/>
              <a:rect l="l" t="t" r="r" b="b"/>
              <a:pathLst>
                <a:path w="4744" h="4744" extrusionOk="0">
                  <a:moveTo>
                    <a:pt x="2372" y="0"/>
                  </a:moveTo>
                  <a:cubicBezTo>
                    <a:pt x="1064" y="0"/>
                    <a:pt x="0" y="1064"/>
                    <a:pt x="0" y="2372"/>
                  </a:cubicBezTo>
                  <a:cubicBezTo>
                    <a:pt x="0" y="3680"/>
                    <a:pt x="1064" y="4744"/>
                    <a:pt x="2372" y="4744"/>
                  </a:cubicBezTo>
                  <a:cubicBezTo>
                    <a:pt x="3680" y="4744"/>
                    <a:pt x="4744" y="3680"/>
                    <a:pt x="4744" y="2372"/>
                  </a:cubicBezTo>
                  <a:cubicBezTo>
                    <a:pt x="4744" y="1064"/>
                    <a:pt x="3680" y="0"/>
                    <a:pt x="2372" y="0"/>
                  </a:cubicBezTo>
                  <a:close/>
                  <a:moveTo>
                    <a:pt x="2372" y="4446"/>
                  </a:moveTo>
                  <a:cubicBezTo>
                    <a:pt x="1228" y="4446"/>
                    <a:pt x="298" y="3516"/>
                    <a:pt x="298" y="2372"/>
                  </a:cubicBezTo>
                  <a:cubicBezTo>
                    <a:pt x="298" y="1228"/>
                    <a:pt x="1228" y="298"/>
                    <a:pt x="2372" y="298"/>
                  </a:cubicBezTo>
                  <a:cubicBezTo>
                    <a:pt x="3516" y="298"/>
                    <a:pt x="4446" y="1228"/>
                    <a:pt x="4446" y="2372"/>
                  </a:cubicBezTo>
                  <a:cubicBezTo>
                    <a:pt x="4446" y="3516"/>
                    <a:pt x="3516" y="4446"/>
                    <a:pt x="2372" y="4446"/>
                  </a:cubicBezTo>
                  <a:close/>
                  <a:moveTo>
                    <a:pt x="2372" y="4446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6"/>
            <p:cNvSpPr/>
            <p:nvPr/>
          </p:nvSpPr>
          <p:spPr>
            <a:xfrm>
              <a:off x="1789113" y="1789113"/>
              <a:ext cx="60325" cy="134937"/>
            </a:xfrm>
            <a:custGeom>
              <a:avLst/>
              <a:gdLst/>
              <a:ahLst/>
              <a:cxnLst/>
              <a:rect l="l" t="t" r="r" b="b"/>
              <a:pathLst>
                <a:path w="1568" h="3474" extrusionOk="0">
                  <a:moveTo>
                    <a:pt x="1419" y="1410"/>
                  </a:moveTo>
                  <a:cubicBezTo>
                    <a:pt x="1501" y="1410"/>
                    <a:pt x="1568" y="1343"/>
                    <a:pt x="1568" y="1261"/>
                  </a:cubicBezTo>
                  <a:lnTo>
                    <a:pt x="1568" y="1102"/>
                  </a:lnTo>
                  <a:cubicBezTo>
                    <a:pt x="1568" y="757"/>
                    <a:pt x="1287" y="477"/>
                    <a:pt x="943" y="477"/>
                  </a:cubicBezTo>
                  <a:lnTo>
                    <a:pt x="933" y="477"/>
                  </a:lnTo>
                  <a:lnTo>
                    <a:pt x="933" y="149"/>
                  </a:lnTo>
                  <a:cubicBezTo>
                    <a:pt x="933" y="67"/>
                    <a:pt x="866" y="0"/>
                    <a:pt x="784" y="0"/>
                  </a:cubicBezTo>
                  <a:cubicBezTo>
                    <a:pt x="702" y="0"/>
                    <a:pt x="635" y="67"/>
                    <a:pt x="635" y="149"/>
                  </a:cubicBezTo>
                  <a:lnTo>
                    <a:pt x="635" y="480"/>
                  </a:lnTo>
                  <a:cubicBezTo>
                    <a:pt x="279" y="515"/>
                    <a:pt x="0" y="816"/>
                    <a:pt x="0" y="1181"/>
                  </a:cubicBezTo>
                  <a:cubicBezTo>
                    <a:pt x="0" y="1570"/>
                    <a:pt x="316" y="1886"/>
                    <a:pt x="704" y="1886"/>
                  </a:cubicBezTo>
                  <a:lnTo>
                    <a:pt x="863" y="1886"/>
                  </a:lnTo>
                  <a:cubicBezTo>
                    <a:pt x="1088" y="1886"/>
                    <a:pt x="1270" y="2069"/>
                    <a:pt x="1270" y="2293"/>
                  </a:cubicBezTo>
                  <a:cubicBezTo>
                    <a:pt x="1270" y="2517"/>
                    <a:pt x="1088" y="2700"/>
                    <a:pt x="863" y="2700"/>
                  </a:cubicBezTo>
                  <a:lnTo>
                    <a:pt x="625" y="2700"/>
                  </a:lnTo>
                  <a:cubicBezTo>
                    <a:pt x="444" y="2700"/>
                    <a:pt x="297" y="2553"/>
                    <a:pt x="297" y="2372"/>
                  </a:cubicBezTo>
                  <a:cubicBezTo>
                    <a:pt x="297" y="2290"/>
                    <a:pt x="231" y="2223"/>
                    <a:pt x="149" y="2223"/>
                  </a:cubicBezTo>
                  <a:cubicBezTo>
                    <a:pt x="66" y="2223"/>
                    <a:pt x="0" y="2290"/>
                    <a:pt x="0" y="2372"/>
                  </a:cubicBezTo>
                  <a:cubicBezTo>
                    <a:pt x="0" y="2717"/>
                    <a:pt x="280" y="2998"/>
                    <a:pt x="625" y="2998"/>
                  </a:cubicBezTo>
                  <a:lnTo>
                    <a:pt x="635" y="2998"/>
                  </a:lnTo>
                  <a:lnTo>
                    <a:pt x="635" y="3325"/>
                  </a:lnTo>
                  <a:cubicBezTo>
                    <a:pt x="635" y="3407"/>
                    <a:pt x="702" y="3474"/>
                    <a:pt x="784" y="3474"/>
                  </a:cubicBezTo>
                  <a:cubicBezTo>
                    <a:pt x="866" y="3474"/>
                    <a:pt x="933" y="3407"/>
                    <a:pt x="933" y="3325"/>
                  </a:cubicBezTo>
                  <a:lnTo>
                    <a:pt x="933" y="2994"/>
                  </a:lnTo>
                  <a:cubicBezTo>
                    <a:pt x="1289" y="2959"/>
                    <a:pt x="1568" y="2658"/>
                    <a:pt x="1568" y="2293"/>
                  </a:cubicBezTo>
                  <a:cubicBezTo>
                    <a:pt x="1568" y="1904"/>
                    <a:pt x="1252" y="1588"/>
                    <a:pt x="863" y="1588"/>
                  </a:cubicBezTo>
                  <a:lnTo>
                    <a:pt x="704" y="1588"/>
                  </a:lnTo>
                  <a:cubicBezTo>
                    <a:pt x="480" y="1588"/>
                    <a:pt x="298" y="1406"/>
                    <a:pt x="298" y="1181"/>
                  </a:cubicBezTo>
                  <a:cubicBezTo>
                    <a:pt x="298" y="957"/>
                    <a:pt x="480" y="774"/>
                    <a:pt x="704" y="774"/>
                  </a:cubicBezTo>
                  <a:lnTo>
                    <a:pt x="943" y="774"/>
                  </a:lnTo>
                  <a:cubicBezTo>
                    <a:pt x="1123" y="774"/>
                    <a:pt x="1270" y="921"/>
                    <a:pt x="1270" y="1102"/>
                  </a:cubicBezTo>
                  <a:lnTo>
                    <a:pt x="1270" y="1261"/>
                  </a:lnTo>
                  <a:cubicBezTo>
                    <a:pt x="1270" y="1343"/>
                    <a:pt x="1337" y="1410"/>
                    <a:pt x="1419" y="1410"/>
                  </a:cubicBezTo>
                  <a:close/>
                  <a:moveTo>
                    <a:pt x="1419" y="141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6"/>
            <p:cNvSpPr/>
            <p:nvPr/>
          </p:nvSpPr>
          <p:spPr>
            <a:xfrm>
              <a:off x="1622425" y="1658938"/>
              <a:ext cx="393700" cy="395287"/>
            </a:xfrm>
            <a:custGeom>
              <a:avLst/>
              <a:gdLst/>
              <a:ahLst/>
              <a:cxnLst/>
              <a:rect l="l" t="t" r="r" b="b"/>
              <a:pathLst>
                <a:path w="10143" h="10143" extrusionOk="0">
                  <a:moveTo>
                    <a:pt x="9995" y="4922"/>
                  </a:moveTo>
                  <a:lnTo>
                    <a:pt x="9347" y="4922"/>
                  </a:lnTo>
                  <a:cubicBezTo>
                    <a:pt x="9310" y="3835"/>
                    <a:pt x="8869" y="2819"/>
                    <a:pt x="8096" y="2046"/>
                  </a:cubicBezTo>
                  <a:cubicBezTo>
                    <a:pt x="7324" y="1274"/>
                    <a:pt x="6307" y="833"/>
                    <a:pt x="5221" y="796"/>
                  </a:cubicBezTo>
                  <a:lnTo>
                    <a:pt x="5221" y="148"/>
                  </a:lnTo>
                  <a:cubicBezTo>
                    <a:pt x="5221" y="66"/>
                    <a:pt x="5154" y="0"/>
                    <a:pt x="5072" y="0"/>
                  </a:cubicBezTo>
                  <a:cubicBezTo>
                    <a:pt x="4990" y="0"/>
                    <a:pt x="4923" y="66"/>
                    <a:pt x="4923" y="148"/>
                  </a:cubicBezTo>
                  <a:lnTo>
                    <a:pt x="4923" y="796"/>
                  </a:lnTo>
                  <a:cubicBezTo>
                    <a:pt x="3836" y="833"/>
                    <a:pt x="2820" y="1274"/>
                    <a:pt x="2047" y="2046"/>
                  </a:cubicBezTo>
                  <a:cubicBezTo>
                    <a:pt x="1274" y="2819"/>
                    <a:pt x="834" y="3835"/>
                    <a:pt x="797" y="4922"/>
                  </a:cubicBezTo>
                  <a:lnTo>
                    <a:pt x="149" y="4922"/>
                  </a:lnTo>
                  <a:cubicBezTo>
                    <a:pt x="67" y="4922"/>
                    <a:pt x="0" y="4989"/>
                    <a:pt x="0" y="5071"/>
                  </a:cubicBezTo>
                  <a:cubicBezTo>
                    <a:pt x="0" y="5153"/>
                    <a:pt x="67" y="5220"/>
                    <a:pt x="149" y="5220"/>
                  </a:cubicBezTo>
                  <a:lnTo>
                    <a:pt x="797" y="5220"/>
                  </a:lnTo>
                  <a:cubicBezTo>
                    <a:pt x="834" y="6307"/>
                    <a:pt x="1274" y="7323"/>
                    <a:pt x="2047" y="8096"/>
                  </a:cubicBezTo>
                  <a:cubicBezTo>
                    <a:pt x="2820" y="8869"/>
                    <a:pt x="3836" y="9309"/>
                    <a:pt x="4923" y="9346"/>
                  </a:cubicBezTo>
                  <a:lnTo>
                    <a:pt x="4923" y="9994"/>
                  </a:lnTo>
                  <a:cubicBezTo>
                    <a:pt x="4923" y="10076"/>
                    <a:pt x="4990" y="10143"/>
                    <a:pt x="5072" y="10143"/>
                  </a:cubicBezTo>
                  <a:cubicBezTo>
                    <a:pt x="5154" y="10143"/>
                    <a:pt x="5221" y="10076"/>
                    <a:pt x="5221" y="9994"/>
                  </a:cubicBezTo>
                  <a:lnTo>
                    <a:pt x="5221" y="9346"/>
                  </a:lnTo>
                  <a:cubicBezTo>
                    <a:pt x="6307" y="9309"/>
                    <a:pt x="7324" y="8869"/>
                    <a:pt x="8097" y="8096"/>
                  </a:cubicBezTo>
                  <a:cubicBezTo>
                    <a:pt x="8869" y="7323"/>
                    <a:pt x="9310" y="6307"/>
                    <a:pt x="9347" y="5220"/>
                  </a:cubicBezTo>
                  <a:lnTo>
                    <a:pt x="9995" y="5220"/>
                  </a:lnTo>
                  <a:cubicBezTo>
                    <a:pt x="10077" y="5220"/>
                    <a:pt x="10143" y="5153"/>
                    <a:pt x="10143" y="5071"/>
                  </a:cubicBezTo>
                  <a:cubicBezTo>
                    <a:pt x="10143" y="4989"/>
                    <a:pt x="10077" y="4922"/>
                    <a:pt x="9995" y="4922"/>
                  </a:cubicBezTo>
                  <a:close/>
                  <a:moveTo>
                    <a:pt x="8883" y="5220"/>
                  </a:moveTo>
                  <a:lnTo>
                    <a:pt x="9049" y="5220"/>
                  </a:lnTo>
                  <a:cubicBezTo>
                    <a:pt x="8972" y="7296"/>
                    <a:pt x="7297" y="8971"/>
                    <a:pt x="5221" y="9048"/>
                  </a:cubicBezTo>
                  <a:lnTo>
                    <a:pt x="5221" y="8882"/>
                  </a:lnTo>
                  <a:cubicBezTo>
                    <a:pt x="5221" y="8800"/>
                    <a:pt x="5154" y="8733"/>
                    <a:pt x="5072" y="8733"/>
                  </a:cubicBezTo>
                  <a:cubicBezTo>
                    <a:pt x="4990" y="8733"/>
                    <a:pt x="4923" y="8800"/>
                    <a:pt x="4923" y="8882"/>
                  </a:cubicBezTo>
                  <a:lnTo>
                    <a:pt x="4923" y="9048"/>
                  </a:lnTo>
                  <a:cubicBezTo>
                    <a:pt x="2847" y="8971"/>
                    <a:pt x="1172" y="7296"/>
                    <a:pt x="1095" y="5220"/>
                  </a:cubicBezTo>
                  <a:lnTo>
                    <a:pt x="1261" y="5220"/>
                  </a:lnTo>
                  <a:cubicBezTo>
                    <a:pt x="1343" y="5220"/>
                    <a:pt x="1410" y="5153"/>
                    <a:pt x="1410" y="5071"/>
                  </a:cubicBezTo>
                  <a:cubicBezTo>
                    <a:pt x="1410" y="4989"/>
                    <a:pt x="1343" y="4922"/>
                    <a:pt x="1261" y="4922"/>
                  </a:cubicBezTo>
                  <a:lnTo>
                    <a:pt x="1095" y="4922"/>
                  </a:lnTo>
                  <a:cubicBezTo>
                    <a:pt x="1172" y="2846"/>
                    <a:pt x="2847" y="1171"/>
                    <a:pt x="4923" y="1094"/>
                  </a:cubicBezTo>
                  <a:lnTo>
                    <a:pt x="4923" y="1260"/>
                  </a:lnTo>
                  <a:cubicBezTo>
                    <a:pt x="4923" y="1342"/>
                    <a:pt x="4990" y="1409"/>
                    <a:pt x="5072" y="1409"/>
                  </a:cubicBezTo>
                  <a:cubicBezTo>
                    <a:pt x="5154" y="1409"/>
                    <a:pt x="5221" y="1342"/>
                    <a:pt x="5221" y="1260"/>
                  </a:cubicBezTo>
                  <a:lnTo>
                    <a:pt x="5221" y="1094"/>
                  </a:lnTo>
                  <a:cubicBezTo>
                    <a:pt x="7297" y="1171"/>
                    <a:pt x="8972" y="2846"/>
                    <a:pt x="9049" y="4922"/>
                  </a:cubicBezTo>
                  <a:lnTo>
                    <a:pt x="8883" y="4922"/>
                  </a:lnTo>
                  <a:cubicBezTo>
                    <a:pt x="8801" y="4922"/>
                    <a:pt x="8734" y="4989"/>
                    <a:pt x="8734" y="5071"/>
                  </a:cubicBezTo>
                  <a:cubicBezTo>
                    <a:pt x="8734" y="5153"/>
                    <a:pt x="8801" y="5220"/>
                    <a:pt x="8883" y="5220"/>
                  </a:cubicBezTo>
                  <a:close/>
                  <a:moveTo>
                    <a:pt x="8883" y="522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6" name="Google Shape;3046;p6"/>
          <p:cNvSpPr/>
          <p:nvPr/>
        </p:nvSpPr>
        <p:spPr>
          <a:xfrm>
            <a:off x="7326497" y="-644372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D4D04-F52C-FAF0-9F5C-C86BA47A0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727" y="1567836"/>
            <a:ext cx="4340129" cy="313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8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p6"/>
          <p:cNvSpPr txBox="1">
            <a:spLocks noGrp="1"/>
          </p:cNvSpPr>
          <p:nvPr>
            <p:ph type="body" idx="1"/>
          </p:nvPr>
        </p:nvSpPr>
        <p:spPr>
          <a:xfrm>
            <a:off x="750523" y="2463668"/>
            <a:ext cx="3060970" cy="113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penghasilan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120K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kehilangan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 (17,3%) </a:t>
            </a:r>
            <a:r>
              <a:rPr lang="en-US" dirty="0" err="1"/>
              <a:t>dibanding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marL="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p-value </a:t>
            </a:r>
            <a:r>
              <a:rPr lang="en-US" dirty="0" err="1"/>
              <a:t>bernilai</a:t>
            </a:r>
            <a:r>
              <a:rPr lang="en-US" dirty="0"/>
              <a:t> 0,025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endParaRPr lang="en-US" dirty="0"/>
          </a:p>
        </p:txBody>
      </p:sp>
      <p:sp>
        <p:nvSpPr>
          <p:cNvPr id="3031" name="Google Shape;3031;p6"/>
          <p:cNvSpPr txBox="1">
            <a:spLocks noGrp="1"/>
          </p:cNvSpPr>
          <p:nvPr>
            <p:ph type="body" idx="3"/>
          </p:nvPr>
        </p:nvSpPr>
        <p:spPr>
          <a:xfrm>
            <a:off x="750523" y="1848397"/>
            <a:ext cx="3213370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sz="2000" dirty="0" err="1"/>
              <a:t>Penghasilan</a:t>
            </a:r>
            <a:r>
              <a:rPr lang="en-US" sz="2000" dirty="0"/>
              <a:t> 120K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resiko</a:t>
            </a:r>
            <a:r>
              <a:rPr lang="en-US" sz="2000" dirty="0"/>
              <a:t> </a:t>
            </a:r>
            <a:endParaRPr sz="2000" dirty="0"/>
          </a:p>
        </p:txBody>
      </p:sp>
      <p:sp>
        <p:nvSpPr>
          <p:cNvPr id="3033" name="Google Shape;3033;p6"/>
          <p:cNvSpPr txBox="1">
            <a:spLocks noGrp="1"/>
          </p:cNvSpPr>
          <p:nvPr>
            <p:ph type="title"/>
          </p:nvPr>
        </p:nvSpPr>
        <p:spPr>
          <a:xfrm>
            <a:off x="401928" y="513687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dirty="0"/>
              <a:t>Proportion by Income Category</a:t>
            </a:r>
            <a:endParaRPr sz="3200" dirty="0"/>
          </a:p>
        </p:txBody>
      </p:sp>
      <p:sp>
        <p:nvSpPr>
          <p:cNvPr id="3035" name="Google Shape;3035;p6"/>
          <p:cNvSpPr/>
          <p:nvPr/>
        </p:nvSpPr>
        <p:spPr>
          <a:xfrm>
            <a:off x="879960" y="1296538"/>
            <a:ext cx="634620" cy="634620"/>
          </a:xfrm>
          <a:prstGeom prst="round1Rect">
            <a:avLst>
              <a:gd name="adj" fmla="val 3172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0EBE4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6" name="Google Shape;3036;p6"/>
          <p:cNvGrpSpPr/>
          <p:nvPr/>
        </p:nvGrpSpPr>
        <p:grpSpPr>
          <a:xfrm>
            <a:off x="947182" y="1384849"/>
            <a:ext cx="514161" cy="463548"/>
            <a:chOff x="1622425" y="1658938"/>
            <a:chExt cx="393700" cy="395287"/>
          </a:xfrm>
        </p:grpSpPr>
        <p:sp>
          <p:nvSpPr>
            <p:cNvPr id="3037" name="Google Shape;3037;p6"/>
            <p:cNvSpPr/>
            <p:nvPr/>
          </p:nvSpPr>
          <p:spPr>
            <a:xfrm>
              <a:off x="1689100" y="1727200"/>
              <a:ext cx="258763" cy="258762"/>
            </a:xfrm>
            <a:custGeom>
              <a:avLst/>
              <a:gdLst/>
              <a:ahLst/>
              <a:cxnLst/>
              <a:rect l="l" t="t" r="r" b="b"/>
              <a:pathLst>
                <a:path w="6650" h="6650" extrusionOk="0">
                  <a:moveTo>
                    <a:pt x="6281" y="1802"/>
                  </a:moveTo>
                  <a:cubicBezTo>
                    <a:pt x="6048" y="1350"/>
                    <a:pt x="5708" y="951"/>
                    <a:pt x="5297" y="648"/>
                  </a:cubicBezTo>
                  <a:cubicBezTo>
                    <a:pt x="5231" y="600"/>
                    <a:pt x="5138" y="614"/>
                    <a:pt x="5089" y="680"/>
                  </a:cubicBezTo>
                  <a:cubicBezTo>
                    <a:pt x="5040" y="746"/>
                    <a:pt x="5054" y="839"/>
                    <a:pt x="5121" y="888"/>
                  </a:cubicBezTo>
                  <a:cubicBezTo>
                    <a:pt x="5892" y="1457"/>
                    <a:pt x="6352" y="2368"/>
                    <a:pt x="6352" y="3325"/>
                  </a:cubicBezTo>
                  <a:cubicBezTo>
                    <a:pt x="6352" y="4994"/>
                    <a:pt x="4994" y="6352"/>
                    <a:pt x="3325" y="6352"/>
                  </a:cubicBezTo>
                  <a:cubicBezTo>
                    <a:pt x="1656" y="6352"/>
                    <a:pt x="298" y="4994"/>
                    <a:pt x="298" y="3325"/>
                  </a:cubicBezTo>
                  <a:cubicBezTo>
                    <a:pt x="298" y="1656"/>
                    <a:pt x="1656" y="298"/>
                    <a:pt x="3325" y="298"/>
                  </a:cubicBezTo>
                  <a:cubicBezTo>
                    <a:pt x="3757" y="298"/>
                    <a:pt x="4174" y="387"/>
                    <a:pt x="4564" y="563"/>
                  </a:cubicBezTo>
                  <a:cubicBezTo>
                    <a:pt x="4638" y="596"/>
                    <a:pt x="4728" y="562"/>
                    <a:pt x="4761" y="488"/>
                  </a:cubicBezTo>
                  <a:cubicBezTo>
                    <a:pt x="4794" y="414"/>
                    <a:pt x="4760" y="324"/>
                    <a:pt x="4686" y="291"/>
                  </a:cubicBezTo>
                  <a:cubicBezTo>
                    <a:pt x="4257" y="98"/>
                    <a:pt x="3799" y="0"/>
                    <a:pt x="3325" y="0"/>
                  </a:cubicBezTo>
                  <a:cubicBezTo>
                    <a:pt x="1491" y="0"/>
                    <a:pt x="0" y="1492"/>
                    <a:pt x="0" y="3325"/>
                  </a:cubicBezTo>
                  <a:cubicBezTo>
                    <a:pt x="0" y="5158"/>
                    <a:pt x="1491" y="6650"/>
                    <a:pt x="3325" y="6650"/>
                  </a:cubicBezTo>
                  <a:cubicBezTo>
                    <a:pt x="5158" y="6650"/>
                    <a:pt x="6650" y="5158"/>
                    <a:pt x="6650" y="3325"/>
                  </a:cubicBezTo>
                  <a:cubicBezTo>
                    <a:pt x="6650" y="2796"/>
                    <a:pt x="6522" y="2269"/>
                    <a:pt x="6281" y="1802"/>
                  </a:cubicBezTo>
                  <a:close/>
                  <a:moveTo>
                    <a:pt x="6281" y="180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6"/>
            <p:cNvSpPr/>
            <p:nvPr/>
          </p:nvSpPr>
          <p:spPr>
            <a:xfrm>
              <a:off x="1727200" y="1763713"/>
              <a:ext cx="184150" cy="185737"/>
            </a:xfrm>
            <a:custGeom>
              <a:avLst/>
              <a:gdLst/>
              <a:ahLst/>
              <a:cxnLst/>
              <a:rect l="l" t="t" r="r" b="b"/>
              <a:pathLst>
                <a:path w="4744" h="4744" extrusionOk="0">
                  <a:moveTo>
                    <a:pt x="2372" y="0"/>
                  </a:moveTo>
                  <a:cubicBezTo>
                    <a:pt x="1064" y="0"/>
                    <a:pt x="0" y="1064"/>
                    <a:pt x="0" y="2372"/>
                  </a:cubicBezTo>
                  <a:cubicBezTo>
                    <a:pt x="0" y="3680"/>
                    <a:pt x="1064" y="4744"/>
                    <a:pt x="2372" y="4744"/>
                  </a:cubicBezTo>
                  <a:cubicBezTo>
                    <a:pt x="3680" y="4744"/>
                    <a:pt x="4744" y="3680"/>
                    <a:pt x="4744" y="2372"/>
                  </a:cubicBezTo>
                  <a:cubicBezTo>
                    <a:pt x="4744" y="1064"/>
                    <a:pt x="3680" y="0"/>
                    <a:pt x="2372" y="0"/>
                  </a:cubicBezTo>
                  <a:close/>
                  <a:moveTo>
                    <a:pt x="2372" y="4446"/>
                  </a:moveTo>
                  <a:cubicBezTo>
                    <a:pt x="1228" y="4446"/>
                    <a:pt x="298" y="3516"/>
                    <a:pt x="298" y="2372"/>
                  </a:cubicBezTo>
                  <a:cubicBezTo>
                    <a:pt x="298" y="1228"/>
                    <a:pt x="1228" y="298"/>
                    <a:pt x="2372" y="298"/>
                  </a:cubicBezTo>
                  <a:cubicBezTo>
                    <a:pt x="3516" y="298"/>
                    <a:pt x="4446" y="1228"/>
                    <a:pt x="4446" y="2372"/>
                  </a:cubicBezTo>
                  <a:cubicBezTo>
                    <a:pt x="4446" y="3516"/>
                    <a:pt x="3516" y="4446"/>
                    <a:pt x="2372" y="4446"/>
                  </a:cubicBezTo>
                  <a:close/>
                  <a:moveTo>
                    <a:pt x="2372" y="4446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6"/>
            <p:cNvSpPr/>
            <p:nvPr/>
          </p:nvSpPr>
          <p:spPr>
            <a:xfrm>
              <a:off x="1789113" y="1789113"/>
              <a:ext cx="60325" cy="134937"/>
            </a:xfrm>
            <a:custGeom>
              <a:avLst/>
              <a:gdLst/>
              <a:ahLst/>
              <a:cxnLst/>
              <a:rect l="l" t="t" r="r" b="b"/>
              <a:pathLst>
                <a:path w="1568" h="3474" extrusionOk="0">
                  <a:moveTo>
                    <a:pt x="1419" y="1410"/>
                  </a:moveTo>
                  <a:cubicBezTo>
                    <a:pt x="1501" y="1410"/>
                    <a:pt x="1568" y="1343"/>
                    <a:pt x="1568" y="1261"/>
                  </a:cubicBezTo>
                  <a:lnTo>
                    <a:pt x="1568" y="1102"/>
                  </a:lnTo>
                  <a:cubicBezTo>
                    <a:pt x="1568" y="757"/>
                    <a:pt x="1287" y="477"/>
                    <a:pt x="943" y="477"/>
                  </a:cubicBezTo>
                  <a:lnTo>
                    <a:pt x="933" y="477"/>
                  </a:lnTo>
                  <a:lnTo>
                    <a:pt x="933" y="149"/>
                  </a:lnTo>
                  <a:cubicBezTo>
                    <a:pt x="933" y="67"/>
                    <a:pt x="866" y="0"/>
                    <a:pt x="784" y="0"/>
                  </a:cubicBezTo>
                  <a:cubicBezTo>
                    <a:pt x="702" y="0"/>
                    <a:pt x="635" y="67"/>
                    <a:pt x="635" y="149"/>
                  </a:cubicBezTo>
                  <a:lnTo>
                    <a:pt x="635" y="480"/>
                  </a:lnTo>
                  <a:cubicBezTo>
                    <a:pt x="279" y="515"/>
                    <a:pt x="0" y="816"/>
                    <a:pt x="0" y="1181"/>
                  </a:cubicBezTo>
                  <a:cubicBezTo>
                    <a:pt x="0" y="1570"/>
                    <a:pt x="316" y="1886"/>
                    <a:pt x="704" y="1886"/>
                  </a:cubicBezTo>
                  <a:lnTo>
                    <a:pt x="863" y="1886"/>
                  </a:lnTo>
                  <a:cubicBezTo>
                    <a:pt x="1088" y="1886"/>
                    <a:pt x="1270" y="2069"/>
                    <a:pt x="1270" y="2293"/>
                  </a:cubicBezTo>
                  <a:cubicBezTo>
                    <a:pt x="1270" y="2517"/>
                    <a:pt x="1088" y="2700"/>
                    <a:pt x="863" y="2700"/>
                  </a:cubicBezTo>
                  <a:lnTo>
                    <a:pt x="625" y="2700"/>
                  </a:lnTo>
                  <a:cubicBezTo>
                    <a:pt x="444" y="2700"/>
                    <a:pt x="297" y="2553"/>
                    <a:pt x="297" y="2372"/>
                  </a:cubicBezTo>
                  <a:cubicBezTo>
                    <a:pt x="297" y="2290"/>
                    <a:pt x="231" y="2223"/>
                    <a:pt x="149" y="2223"/>
                  </a:cubicBezTo>
                  <a:cubicBezTo>
                    <a:pt x="66" y="2223"/>
                    <a:pt x="0" y="2290"/>
                    <a:pt x="0" y="2372"/>
                  </a:cubicBezTo>
                  <a:cubicBezTo>
                    <a:pt x="0" y="2717"/>
                    <a:pt x="280" y="2998"/>
                    <a:pt x="625" y="2998"/>
                  </a:cubicBezTo>
                  <a:lnTo>
                    <a:pt x="635" y="2998"/>
                  </a:lnTo>
                  <a:lnTo>
                    <a:pt x="635" y="3325"/>
                  </a:lnTo>
                  <a:cubicBezTo>
                    <a:pt x="635" y="3407"/>
                    <a:pt x="702" y="3474"/>
                    <a:pt x="784" y="3474"/>
                  </a:cubicBezTo>
                  <a:cubicBezTo>
                    <a:pt x="866" y="3474"/>
                    <a:pt x="933" y="3407"/>
                    <a:pt x="933" y="3325"/>
                  </a:cubicBezTo>
                  <a:lnTo>
                    <a:pt x="933" y="2994"/>
                  </a:lnTo>
                  <a:cubicBezTo>
                    <a:pt x="1289" y="2959"/>
                    <a:pt x="1568" y="2658"/>
                    <a:pt x="1568" y="2293"/>
                  </a:cubicBezTo>
                  <a:cubicBezTo>
                    <a:pt x="1568" y="1904"/>
                    <a:pt x="1252" y="1588"/>
                    <a:pt x="863" y="1588"/>
                  </a:cubicBezTo>
                  <a:lnTo>
                    <a:pt x="704" y="1588"/>
                  </a:lnTo>
                  <a:cubicBezTo>
                    <a:pt x="480" y="1588"/>
                    <a:pt x="298" y="1406"/>
                    <a:pt x="298" y="1181"/>
                  </a:cubicBezTo>
                  <a:cubicBezTo>
                    <a:pt x="298" y="957"/>
                    <a:pt x="480" y="774"/>
                    <a:pt x="704" y="774"/>
                  </a:cubicBezTo>
                  <a:lnTo>
                    <a:pt x="943" y="774"/>
                  </a:lnTo>
                  <a:cubicBezTo>
                    <a:pt x="1123" y="774"/>
                    <a:pt x="1270" y="921"/>
                    <a:pt x="1270" y="1102"/>
                  </a:cubicBezTo>
                  <a:lnTo>
                    <a:pt x="1270" y="1261"/>
                  </a:lnTo>
                  <a:cubicBezTo>
                    <a:pt x="1270" y="1343"/>
                    <a:pt x="1337" y="1410"/>
                    <a:pt x="1419" y="1410"/>
                  </a:cubicBezTo>
                  <a:close/>
                  <a:moveTo>
                    <a:pt x="1419" y="141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6"/>
            <p:cNvSpPr/>
            <p:nvPr/>
          </p:nvSpPr>
          <p:spPr>
            <a:xfrm>
              <a:off x="1622425" y="1658938"/>
              <a:ext cx="393700" cy="395287"/>
            </a:xfrm>
            <a:custGeom>
              <a:avLst/>
              <a:gdLst/>
              <a:ahLst/>
              <a:cxnLst/>
              <a:rect l="l" t="t" r="r" b="b"/>
              <a:pathLst>
                <a:path w="10143" h="10143" extrusionOk="0">
                  <a:moveTo>
                    <a:pt x="9995" y="4922"/>
                  </a:moveTo>
                  <a:lnTo>
                    <a:pt x="9347" y="4922"/>
                  </a:lnTo>
                  <a:cubicBezTo>
                    <a:pt x="9310" y="3835"/>
                    <a:pt x="8869" y="2819"/>
                    <a:pt x="8096" y="2046"/>
                  </a:cubicBezTo>
                  <a:cubicBezTo>
                    <a:pt x="7324" y="1274"/>
                    <a:pt x="6307" y="833"/>
                    <a:pt x="5221" y="796"/>
                  </a:cubicBezTo>
                  <a:lnTo>
                    <a:pt x="5221" y="148"/>
                  </a:lnTo>
                  <a:cubicBezTo>
                    <a:pt x="5221" y="66"/>
                    <a:pt x="5154" y="0"/>
                    <a:pt x="5072" y="0"/>
                  </a:cubicBezTo>
                  <a:cubicBezTo>
                    <a:pt x="4990" y="0"/>
                    <a:pt x="4923" y="66"/>
                    <a:pt x="4923" y="148"/>
                  </a:cubicBezTo>
                  <a:lnTo>
                    <a:pt x="4923" y="796"/>
                  </a:lnTo>
                  <a:cubicBezTo>
                    <a:pt x="3836" y="833"/>
                    <a:pt x="2820" y="1274"/>
                    <a:pt x="2047" y="2046"/>
                  </a:cubicBezTo>
                  <a:cubicBezTo>
                    <a:pt x="1274" y="2819"/>
                    <a:pt x="834" y="3835"/>
                    <a:pt x="797" y="4922"/>
                  </a:cubicBezTo>
                  <a:lnTo>
                    <a:pt x="149" y="4922"/>
                  </a:lnTo>
                  <a:cubicBezTo>
                    <a:pt x="67" y="4922"/>
                    <a:pt x="0" y="4989"/>
                    <a:pt x="0" y="5071"/>
                  </a:cubicBezTo>
                  <a:cubicBezTo>
                    <a:pt x="0" y="5153"/>
                    <a:pt x="67" y="5220"/>
                    <a:pt x="149" y="5220"/>
                  </a:cubicBezTo>
                  <a:lnTo>
                    <a:pt x="797" y="5220"/>
                  </a:lnTo>
                  <a:cubicBezTo>
                    <a:pt x="834" y="6307"/>
                    <a:pt x="1274" y="7323"/>
                    <a:pt x="2047" y="8096"/>
                  </a:cubicBezTo>
                  <a:cubicBezTo>
                    <a:pt x="2820" y="8869"/>
                    <a:pt x="3836" y="9309"/>
                    <a:pt x="4923" y="9346"/>
                  </a:cubicBezTo>
                  <a:lnTo>
                    <a:pt x="4923" y="9994"/>
                  </a:lnTo>
                  <a:cubicBezTo>
                    <a:pt x="4923" y="10076"/>
                    <a:pt x="4990" y="10143"/>
                    <a:pt x="5072" y="10143"/>
                  </a:cubicBezTo>
                  <a:cubicBezTo>
                    <a:pt x="5154" y="10143"/>
                    <a:pt x="5221" y="10076"/>
                    <a:pt x="5221" y="9994"/>
                  </a:cubicBezTo>
                  <a:lnTo>
                    <a:pt x="5221" y="9346"/>
                  </a:lnTo>
                  <a:cubicBezTo>
                    <a:pt x="6307" y="9309"/>
                    <a:pt x="7324" y="8869"/>
                    <a:pt x="8097" y="8096"/>
                  </a:cubicBezTo>
                  <a:cubicBezTo>
                    <a:pt x="8869" y="7323"/>
                    <a:pt x="9310" y="6307"/>
                    <a:pt x="9347" y="5220"/>
                  </a:cubicBezTo>
                  <a:lnTo>
                    <a:pt x="9995" y="5220"/>
                  </a:lnTo>
                  <a:cubicBezTo>
                    <a:pt x="10077" y="5220"/>
                    <a:pt x="10143" y="5153"/>
                    <a:pt x="10143" y="5071"/>
                  </a:cubicBezTo>
                  <a:cubicBezTo>
                    <a:pt x="10143" y="4989"/>
                    <a:pt x="10077" y="4922"/>
                    <a:pt x="9995" y="4922"/>
                  </a:cubicBezTo>
                  <a:close/>
                  <a:moveTo>
                    <a:pt x="8883" y="5220"/>
                  </a:moveTo>
                  <a:lnTo>
                    <a:pt x="9049" y="5220"/>
                  </a:lnTo>
                  <a:cubicBezTo>
                    <a:pt x="8972" y="7296"/>
                    <a:pt x="7297" y="8971"/>
                    <a:pt x="5221" y="9048"/>
                  </a:cubicBezTo>
                  <a:lnTo>
                    <a:pt x="5221" y="8882"/>
                  </a:lnTo>
                  <a:cubicBezTo>
                    <a:pt x="5221" y="8800"/>
                    <a:pt x="5154" y="8733"/>
                    <a:pt x="5072" y="8733"/>
                  </a:cubicBezTo>
                  <a:cubicBezTo>
                    <a:pt x="4990" y="8733"/>
                    <a:pt x="4923" y="8800"/>
                    <a:pt x="4923" y="8882"/>
                  </a:cubicBezTo>
                  <a:lnTo>
                    <a:pt x="4923" y="9048"/>
                  </a:lnTo>
                  <a:cubicBezTo>
                    <a:pt x="2847" y="8971"/>
                    <a:pt x="1172" y="7296"/>
                    <a:pt x="1095" y="5220"/>
                  </a:cubicBezTo>
                  <a:lnTo>
                    <a:pt x="1261" y="5220"/>
                  </a:lnTo>
                  <a:cubicBezTo>
                    <a:pt x="1343" y="5220"/>
                    <a:pt x="1410" y="5153"/>
                    <a:pt x="1410" y="5071"/>
                  </a:cubicBezTo>
                  <a:cubicBezTo>
                    <a:pt x="1410" y="4989"/>
                    <a:pt x="1343" y="4922"/>
                    <a:pt x="1261" y="4922"/>
                  </a:cubicBezTo>
                  <a:lnTo>
                    <a:pt x="1095" y="4922"/>
                  </a:lnTo>
                  <a:cubicBezTo>
                    <a:pt x="1172" y="2846"/>
                    <a:pt x="2847" y="1171"/>
                    <a:pt x="4923" y="1094"/>
                  </a:cubicBezTo>
                  <a:lnTo>
                    <a:pt x="4923" y="1260"/>
                  </a:lnTo>
                  <a:cubicBezTo>
                    <a:pt x="4923" y="1342"/>
                    <a:pt x="4990" y="1409"/>
                    <a:pt x="5072" y="1409"/>
                  </a:cubicBezTo>
                  <a:cubicBezTo>
                    <a:pt x="5154" y="1409"/>
                    <a:pt x="5221" y="1342"/>
                    <a:pt x="5221" y="1260"/>
                  </a:cubicBezTo>
                  <a:lnTo>
                    <a:pt x="5221" y="1094"/>
                  </a:lnTo>
                  <a:cubicBezTo>
                    <a:pt x="7297" y="1171"/>
                    <a:pt x="8972" y="2846"/>
                    <a:pt x="9049" y="4922"/>
                  </a:cubicBezTo>
                  <a:lnTo>
                    <a:pt x="8883" y="4922"/>
                  </a:lnTo>
                  <a:cubicBezTo>
                    <a:pt x="8801" y="4922"/>
                    <a:pt x="8734" y="4989"/>
                    <a:pt x="8734" y="5071"/>
                  </a:cubicBezTo>
                  <a:cubicBezTo>
                    <a:pt x="8734" y="5153"/>
                    <a:pt x="8801" y="5220"/>
                    <a:pt x="8883" y="5220"/>
                  </a:cubicBezTo>
                  <a:close/>
                  <a:moveTo>
                    <a:pt x="8883" y="522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6" name="Google Shape;3046;p6"/>
          <p:cNvSpPr/>
          <p:nvPr/>
        </p:nvSpPr>
        <p:spPr>
          <a:xfrm>
            <a:off x="7326497" y="-644372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311B46-248E-B249-34F2-3782AFE0F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176" y="1537504"/>
            <a:ext cx="4291642" cy="311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9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p6"/>
          <p:cNvSpPr txBox="1">
            <a:spLocks noGrp="1"/>
          </p:cNvSpPr>
          <p:nvPr>
            <p:ph type="body" idx="1"/>
          </p:nvPr>
        </p:nvSpPr>
        <p:spPr>
          <a:xfrm>
            <a:off x="750523" y="2463668"/>
            <a:ext cx="3060970" cy="113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 err="1"/>
              <a:t>Kategori</a:t>
            </a:r>
            <a:r>
              <a:rPr lang="en-US" dirty="0"/>
              <a:t> Blue card </a:t>
            </a:r>
            <a:r>
              <a:rPr lang="en-US" dirty="0" err="1"/>
              <a:t>mendominasi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pada data </a:t>
            </a:r>
            <a:r>
              <a:rPr lang="en-US" dirty="0" err="1"/>
              <a:t>pelanggan</a:t>
            </a:r>
            <a:r>
              <a:rPr lang="en-US" dirty="0"/>
              <a:t> (&gt;90%)</a:t>
            </a:r>
          </a:p>
          <a:p>
            <a:pPr marL="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p-value </a:t>
            </a:r>
            <a:r>
              <a:rPr lang="en-US" dirty="0" err="1"/>
              <a:t>bernilai</a:t>
            </a:r>
            <a:r>
              <a:rPr lang="en-US" dirty="0"/>
              <a:t> 0,52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signifikan</a:t>
            </a:r>
            <a:endParaRPr lang="en-US" dirty="0"/>
          </a:p>
        </p:txBody>
      </p:sp>
      <p:sp>
        <p:nvSpPr>
          <p:cNvPr id="3031" name="Google Shape;3031;p6"/>
          <p:cNvSpPr txBox="1">
            <a:spLocks noGrp="1"/>
          </p:cNvSpPr>
          <p:nvPr>
            <p:ph type="body" idx="3"/>
          </p:nvPr>
        </p:nvSpPr>
        <p:spPr>
          <a:xfrm>
            <a:off x="750523" y="1848397"/>
            <a:ext cx="3213370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sz="2000" dirty="0"/>
              <a:t>Blue Card </a:t>
            </a:r>
            <a:r>
              <a:rPr lang="en-US" sz="2000" dirty="0" err="1"/>
              <a:t>mendominasi</a:t>
            </a:r>
            <a:r>
              <a:rPr lang="en-US" sz="2000" dirty="0"/>
              <a:t> </a:t>
            </a:r>
            <a:endParaRPr sz="2000" dirty="0"/>
          </a:p>
        </p:txBody>
      </p:sp>
      <p:sp>
        <p:nvSpPr>
          <p:cNvPr id="3033" name="Google Shape;3033;p6"/>
          <p:cNvSpPr txBox="1">
            <a:spLocks noGrp="1"/>
          </p:cNvSpPr>
          <p:nvPr>
            <p:ph type="title"/>
          </p:nvPr>
        </p:nvSpPr>
        <p:spPr>
          <a:xfrm>
            <a:off x="401928" y="513687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dirty="0"/>
              <a:t>Proportion by Card Category</a:t>
            </a:r>
            <a:endParaRPr sz="3200" dirty="0"/>
          </a:p>
        </p:txBody>
      </p:sp>
      <p:sp>
        <p:nvSpPr>
          <p:cNvPr id="3035" name="Google Shape;3035;p6"/>
          <p:cNvSpPr/>
          <p:nvPr/>
        </p:nvSpPr>
        <p:spPr>
          <a:xfrm>
            <a:off x="879960" y="1296538"/>
            <a:ext cx="634620" cy="634620"/>
          </a:xfrm>
          <a:prstGeom prst="round1Rect">
            <a:avLst>
              <a:gd name="adj" fmla="val 3172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0EBE4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6" name="Google Shape;3036;p6"/>
          <p:cNvGrpSpPr/>
          <p:nvPr/>
        </p:nvGrpSpPr>
        <p:grpSpPr>
          <a:xfrm>
            <a:off x="947182" y="1384849"/>
            <a:ext cx="514161" cy="463548"/>
            <a:chOff x="1622425" y="1658938"/>
            <a:chExt cx="393700" cy="395287"/>
          </a:xfrm>
        </p:grpSpPr>
        <p:sp>
          <p:nvSpPr>
            <p:cNvPr id="3037" name="Google Shape;3037;p6"/>
            <p:cNvSpPr/>
            <p:nvPr/>
          </p:nvSpPr>
          <p:spPr>
            <a:xfrm>
              <a:off x="1689100" y="1727200"/>
              <a:ext cx="258763" cy="258762"/>
            </a:xfrm>
            <a:custGeom>
              <a:avLst/>
              <a:gdLst/>
              <a:ahLst/>
              <a:cxnLst/>
              <a:rect l="l" t="t" r="r" b="b"/>
              <a:pathLst>
                <a:path w="6650" h="6650" extrusionOk="0">
                  <a:moveTo>
                    <a:pt x="6281" y="1802"/>
                  </a:moveTo>
                  <a:cubicBezTo>
                    <a:pt x="6048" y="1350"/>
                    <a:pt x="5708" y="951"/>
                    <a:pt x="5297" y="648"/>
                  </a:cubicBezTo>
                  <a:cubicBezTo>
                    <a:pt x="5231" y="600"/>
                    <a:pt x="5138" y="614"/>
                    <a:pt x="5089" y="680"/>
                  </a:cubicBezTo>
                  <a:cubicBezTo>
                    <a:pt x="5040" y="746"/>
                    <a:pt x="5054" y="839"/>
                    <a:pt x="5121" y="888"/>
                  </a:cubicBezTo>
                  <a:cubicBezTo>
                    <a:pt x="5892" y="1457"/>
                    <a:pt x="6352" y="2368"/>
                    <a:pt x="6352" y="3325"/>
                  </a:cubicBezTo>
                  <a:cubicBezTo>
                    <a:pt x="6352" y="4994"/>
                    <a:pt x="4994" y="6352"/>
                    <a:pt x="3325" y="6352"/>
                  </a:cubicBezTo>
                  <a:cubicBezTo>
                    <a:pt x="1656" y="6352"/>
                    <a:pt x="298" y="4994"/>
                    <a:pt x="298" y="3325"/>
                  </a:cubicBezTo>
                  <a:cubicBezTo>
                    <a:pt x="298" y="1656"/>
                    <a:pt x="1656" y="298"/>
                    <a:pt x="3325" y="298"/>
                  </a:cubicBezTo>
                  <a:cubicBezTo>
                    <a:pt x="3757" y="298"/>
                    <a:pt x="4174" y="387"/>
                    <a:pt x="4564" y="563"/>
                  </a:cubicBezTo>
                  <a:cubicBezTo>
                    <a:pt x="4638" y="596"/>
                    <a:pt x="4728" y="562"/>
                    <a:pt x="4761" y="488"/>
                  </a:cubicBezTo>
                  <a:cubicBezTo>
                    <a:pt x="4794" y="414"/>
                    <a:pt x="4760" y="324"/>
                    <a:pt x="4686" y="291"/>
                  </a:cubicBezTo>
                  <a:cubicBezTo>
                    <a:pt x="4257" y="98"/>
                    <a:pt x="3799" y="0"/>
                    <a:pt x="3325" y="0"/>
                  </a:cubicBezTo>
                  <a:cubicBezTo>
                    <a:pt x="1491" y="0"/>
                    <a:pt x="0" y="1492"/>
                    <a:pt x="0" y="3325"/>
                  </a:cubicBezTo>
                  <a:cubicBezTo>
                    <a:pt x="0" y="5158"/>
                    <a:pt x="1491" y="6650"/>
                    <a:pt x="3325" y="6650"/>
                  </a:cubicBezTo>
                  <a:cubicBezTo>
                    <a:pt x="5158" y="6650"/>
                    <a:pt x="6650" y="5158"/>
                    <a:pt x="6650" y="3325"/>
                  </a:cubicBezTo>
                  <a:cubicBezTo>
                    <a:pt x="6650" y="2796"/>
                    <a:pt x="6522" y="2269"/>
                    <a:pt x="6281" y="1802"/>
                  </a:cubicBezTo>
                  <a:close/>
                  <a:moveTo>
                    <a:pt x="6281" y="180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6"/>
            <p:cNvSpPr/>
            <p:nvPr/>
          </p:nvSpPr>
          <p:spPr>
            <a:xfrm>
              <a:off x="1727200" y="1763713"/>
              <a:ext cx="184150" cy="185737"/>
            </a:xfrm>
            <a:custGeom>
              <a:avLst/>
              <a:gdLst/>
              <a:ahLst/>
              <a:cxnLst/>
              <a:rect l="l" t="t" r="r" b="b"/>
              <a:pathLst>
                <a:path w="4744" h="4744" extrusionOk="0">
                  <a:moveTo>
                    <a:pt x="2372" y="0"/>
                  </a:moveTo>
                  <a:cubicBezTo>
                    <a:pt x="1064" y="0"/>
                    <a:pt x="0" y="1064"/>
                    <a:pt x="0" y="2372"/>
                  </a:cubicBezTo>
                  <a:cubicBezTo>
                    <a:pt x="0" y="3680"/>
                    <a:pt x="1064" y="4744"/>
                    <a:pt x="2372" y="4744"/>
                  </a:cubicBezTo>
                  <a:cubicBezTo>
                    <a:pt x="3680" y="4744"/>
                    <a:pt x="4744" y="3680"/>
                    <a:pt x="4744" y="2372"/>
                  </a:cubicBezTo>
                  <a:cubicBezTo>
                    <a:pt x="4744" y="1064"/>
                    <a:pt x="3680" y="0"/>
                    <a:pt x="2372" y="0"/>
                  </a:cubicBezTo>
                  <a:close/>
                  <a:moveTo>
                    <a:pt x="2372" y="4446"/>
                  </a:moveTo>
                  <a:cubicBezTo>
                    <a:pt x="1228" y="4446"/>
                    <a:pt x="298" y="3516"/>
                    <a:pt x="298" y="2372"/>
                  </a:cubicBezTo>
                  <a:cubicBezTo>
                    <a:pt x="298" y="1228"/>
                    <a:pt x="1228" y="298"/>
                    <a:pt x="2372" y="298"/>
                  </a:cubicBezTo>
                  <a:cubicBezTo>
                    <a:pt x="3516" y="298"/>
                    <a:pt x="4446" y="1228"/>
                    <a:pt x="4446" y="2372"/>
                  </a:cubicBezTo>
                  <a:cubicBezTo>
                    <a:pt x="4446" y="3516"/>
                    <a:pt x="3516" y="4446"/>
                    <a:pt x="2372" y="4446"/>
                  </a:cubicBezTo>
                  <a:close/>
                  <a:moveTo>
                    <a:pt x="2372" y="4446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6"/>
            <p:cNvSpPr/>
            <p:nvPr/>
          </p:nvSpPr>
          <p:spPr>
            <a:xfrm>
              <a:off x="1789113" y="1789113"/>
              <a:ext cx="60325" cy="134937"/>
            </a:xfrm>
            <a:custGeom>
              <a:avLst/>
              <a:gdLst/>
              <a:ahLst/>
              <a:cxnLst/>
              <a:rect l="l" t="t" r="r" b="b"/>
              <a:pathLst>
                <a:path w="1568" h="3474" extrusionOk="0">
                  <a:moveTo>
                    <a:pt x="1419" y="1410"/>
                  </a:moveTo>
                  <a:cubicBezTo>
                    <a:pt x="1501" y="1410"/>
                    <a:pt x="1568" y="1343"/>
                    <a:pt x="1568" y="1261"/>
                  </a:cubicBezTo>
                  <a:lnTo>
                    <a:pt x="1568" y="1102"/>
                  </a:lnTo>
                  <a:cubicBezTo>
                    <a:pt x="1568" y="757"/>
                    <a:pt x="1287" y="477"/>
                    <a:pt x="943" y="477"/>
                  </a:cubicBezTo>
                  <a:lnTo>
                    <a:pt x="933" y="477"/>
                  </a:lnTo>
                  <a:lnTo>
                    <a:pt x="933" y="149"/>
                  </a:lnTo>
                  <a:cubicBezTo>
                    <a:pt x="933" y="67"/>
                    <a:pt x="866" y="0"/>
                    <a:pt x="784" y="0"/>
                  </a:cubicBezTo>
                  <a:cubicBezTo>
                    <a:pt x="702" y="0"/>
                    <a:pt x="635" y="67"/>
                    <a:pt x="635" y="149"/>
                  </a:cubicBezTo>
                  <a:lnTo>
                    <a:pt x="635" y="480"/>
                  </a:lnTo>
                  <a:cubicBezTo>
                    <a:pt x="279" y="515"/>
                    <a:pt x="0" y="816"/>
                    <a:pt x="0" y="1181"/>
                  </a:cubicBezTo>
                  <a:cubicBezTo>
                    <a:pt x="0" y="1570"/>
                    <a:pt x="316" y="1886"/>
                    <a:pt x="704" y="1886"/>
                  </a:cubicBezTo>
                  <a:lnTo>
                    <a:pt x="863" y="1886"/>
                  </a:lnTo>
                  <a:cubicBezTo>
                    <a:pt x="1088" y="1886"/>
                    <a:pt x="1270" y="2069"/>
                    <a:pt x="1270" y="2293"/>
                  </a:cubicBezTo>
                  <a:cubicBezTo>
                    <a:pt x="1270" y="2517"/>
                    <a:pt x="1088" y="2700"/>
                    <a:pt x="863" y="2700"/>
                  </a:cubicBezTo>
                  <a:lnTo>
                    <a:pt x="625" y="2700"/>
                  </a:lnTo>
                  <a:cubicBezTo>
                    <a:pt x="444" y="2700"/>
                    <a:pt x="297" y="2553"/>
                    <a:pt x="297" y="2372"/>
                  </a:cubicBezTo>
                  <a:cubicBezTo>
                    <a:pt x="297" y="2290"/>
                    <a:pt x="231" y="2223"/>
                    <a:pt x="149" y="2223"/>
                  </a:cubicBezTo>
                  <a:cubicBezTo>
                    <a:pt x="66" y="2223"/>
                    <a:pt x="0" y="2290"/>
                    <a:pt x="0" y="2372"/>
                  </a:cubicBezTo>
                  <a:cubicBezTo>
                    <a:pt x="0" y="2717"/>
                    <a:pt x="280" y="2998"/>
                    <a:pt x="625" y="2998"/>
                  </a:cubicBezTo>
                  <a:lnTo>
                    <a:pt x="635" y="2998"/>
                  </a:lnTo>
                  <a:lnTo>
                    <a:pt x="635" y="3325"/>
                  </a:lnTo>
                  <a:cubicBezTo>
                    <a:pt x="635" y="3407"/>
                    <a:pt x="702" y="3474"/>
                    <a:pt x="784" y="3474"/>
                  </a:cubicBezTo>
                  <a:cubicBezTo>
                    <a:pt x="866" y="3474"/>
                    <a:pt x="933" y="3407"/>
                    <a:pt x="933" y="3325"/>
                  </a:cubicBezTo>
                  <a:lnTo>
                    <a:pt x="933" y="2994"/>
                  </a:lnTo>
                  <a:cubicBezTo>
                    <a:pt x="1289" y="2959"/>
                    <a:pt x="1568" y="2658"/>
                    <a:pt x="1568" y="2293"/>
                  </a:cubicBezTo>
                  <a:cubicBezTo>
                    <a:pt x="1568" y="1904"/>
                    <a:pt x="1252" y="1588"/>
                    <a:pt x="863" y="1588"/>
                  </a:cubicBezTo>
                  <a:lnTo>
                    <a:pt x="704" y="1588"/>
                  </a:lnTo>
                  <a:cubicBezTo>
                    <a:pt x="480" y="1588"/>
                    <a:pt x="298" y="1406"/>
                    <a:pt x="298" y="1181"/>
                  </a:cubicBezTo>
                  <a:cubicBezTo>
                    <a:pt x="298" y="957"/>
                    <a:pt x="480" y="774"/>
                    <a:pt x="704" y="774"/>
                  </a:cubicBezTo>
                  <a:lnTo>
                    <a:pt x="943" y="774"/>
                  </a:lnTo>
                  <a:cubicBezTo>
                    <a:pt x="1123" y="774"/>
                    <a:pt x="1270" y="921"/>
                    <a:pt x="1270" y="1102"/>
                  </a:cubicBezTo>
                  <a:lnTo>
                    <a:pt x="1270" y="1261"/>
                  </a:lnTo>
                  <a:cubicBezTo>
                    <a:pt x="1270" y="1343"/>
                    <a:pt x="1337" y="1410"/>
                    <a:pt x="1419" y="1410"/>
                  </a:cubicBezTo>
                  <a:close/>
                  <a:moveTo>
                    <a:pt x="1419" y="141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6"/>
            <p:cNvSpPr/>
            <p:nvPr/>
          </p:nvSpPr>
          <p:spPr>
            <a:xfrm>
              <a:off x="1622425" y="1658938"/>
              <a:ext cx="393700" cy="395287"/>
            </a:xfrm>
            <a:custGeom>
              <a:avLst/>
              <a:gdLst/>
              <a:ahLst/>
              <a:cxnLst/>
              <a:rect l="l" t="t" r="r" b="b"/>
              <a:pathLst>
                <a:path w="10143" h="10143" extrusionOk="0">
                  <a:moveTo>
                    <a:pt x="9995" y="4922"/>
                  </a:moveTo>
                  <a:lnTo>
                    <a:pt x="9347" y="4922"/>
                  </a:lnTo>
                  <a:cubicBezTo>
                    <a:pt x="9310" y="3835"/>
                    <a:pt x="8869" y="2819"/>
                    <a:pt x="8096" y="2046"/>
                  </a:cubicBezTo>
                  <a:cubicBezTo>
                    <a:pt x="7324" y="1274"/>
                    <a:pt x="6307" y="833"/>
                    <a:pt x="5221" y="796"/>
                  </a:cubicBezTo>
                  <a:lnTo>
                    <a:pt x="5221" y="148"/>
                  </a:lnTo>
                  <a:cubicBezTo>
                    <a:pt x="5221" y="66"/>
                    <a:pt x="5154" y="0"/>
                    <a:pt x="5072" y="0"/>
                  </a:cubicBezTo>
                  <a:cubicBezTo>
                    <a:pt x="4990" y="0"/>
                    <a:pt x="4923" y="66"/>
                    <a:pt x="4923" y="148"/>
                  </a:cubicBezTo>
                  <a:lnTo>
                    <a:pt x="4923" y="796"/>
                  </a:lnTo>
                  <a:cubicBezTo>
                    <a:pt x="3836" y="833"/>
                    <a:pt x="2820" y="1274"/>
                    <a:pt x="2047" y="2046"/>
                  </a:cubicBezTo>
                  <a:cubicBezTo>
                    <a:pt x="1274" y="2819"/>
                    <a:pt x="834" y="3835"/>
                    <a:pt x="797" y="4922"/>
                  </a:cubicBezTo>
                  <a:lnTo>
                    <a:pt x="149" y="4922"/>
                  </a:lnTo>
                  <a:cubicBezTo>
                    <a:pt x="67" y="4922"/>
                    <a:pt x="0" y="4989"/>
                    <a:pt x="0" y="5071"/>
                  </a:cubicBezTo>
                  <a:cubicBezTo>
                    <a:pt x="0" y="5153"/>
                    <a:pt x="67" y="5220"/>
                    <a:pt x="149" y="5220"/>
                  </a:cubicBezTo>
                  <a:lnTo>
                    <a:pt x="797" y="5220"/>
                  </a:lnTo>
                  <a:cubicBezTo>
                    <a:pt x="834" y="6307"/>
                    <a:pt x="1274" y="7323"/>
                    <a:pt x="2047" y="8096"/>
                  </a:cubicBezTo>
                  <a:cubicBezTo>
                    <a:pt x="2820" y="8869"/>
                    <a:pt x="3836" y="9309"/>
                    <a:pt x="4923" y="9346"/>
                  </a:cubicBezTo>
                  <a:lnTo>
                    <a:pt x="4923" y="9994"/>
                  </a:lnTo>
                  <a:cubicBezTo>
                    <a:pt x="4923" y="10076"/>
                    <a:pt x="4990" y="10143"/>
                    <a:pt x="5072" y="10143"/>
                  </a:cubicBezTo>
                  <a:cubicBezTo>
                    <a:pt x="5154" y="10143"/>
                    <a:pt x="5221" y="10076"/>
                    <a:pt x="5221" y="9994"/>
                  </a:cubicBezTo>
                  <a:lnTo>
                    <a:pt x="5221" y="9346"/>
                  </a:lnTo>
                  <a:cubicBezTo>
                    <a:pt x="6307" y="9309"/>
                    <a:pt x="7324" y="8869"/>
                    <a:pt x="8097" y="8096"/>
                  </a:cubicBezTo>
                  <a:cubicBezTo>
                    <a:pt x="8869" y="7323"/>
                    <a:pt x="9310" y="6307"/>
                    <a:pt x="9347" y="5220"/>
                  </a:cubicBezTo>
                  <a:lnTo>
                    <a:pt x="9995" y="5220"/>
                  </a:lnTo>
                  <a:cubicBezTo>
                    <a:pt x="10077" y="5220"/>
                    <a:pt x="10143" y="5153"/>
                    <a:pt x="10143" y="5071"/>
                  </a:cubicBezTo>
                  <a:cubicBezTo>
                    <a:pt x="10143" y="4989"/>
                    <a:pt x="10077" y="4922"/>
                    <a:pt x="9995" y="4922"/>
                  </a:cubicBezTo>
                  <a:close/>
                  <a:moveTo>
                    <a:pt x="8883" y="5220"/>
                  </a:moveTo>
                  <a:lnTo>
                    <a:pt x="9049" y="5220"/>
                  </a:lnTo>
                  <a:cubicBezTo>
                    <a:pt x="8972" y="7296"/>
                    <a:pt x="7297" y="8971"/>
                    <a:pt x="5221" y="9048"/>
                  </a:cubicBezTo>
                  <a:lnTo>
                    <a:pt x="5221" y="8882"/>
                  </a:lnTo>
                  <a:cubicBezTo>
                    <a:pt x="5221" y="8800"/>
                    <a:pt x="5154" y="8733"/>
                    <a:pt x="5072" y="8733"/>
                  </a:cubicBezTo>
                  <a:cubicBezTo>
                    <a:pt x="4990" y="8733"/>
                    <a:pt x="4923" y="8800"/>
                    <a:pt x="4923" y="8882"/>
                  </a:cubicBezTo>
                  <a:lnTo>
                    <a:pt x="4923" y="9048"/>
                  </a:lnTo>
                  <a:cubicBezTo>
                    <a:pt x="2847" y="8971"/>
                    <a:pt x="1172" y="7296"/>
                    <a:pt x="1095" y="5220"/>
                  </a:cubicBezTo>
                  <a:lnTo>
                    <a:pt x="1261" y="5220"/>
                  </a:lnTo>
                  <a:cubicBezTo>
                    <a:pt x="1343" y="5220"/>
                    <a:pt x="1410" y="5153"/>
                    <a:pt x="1410" y="5071"/>
                  </a:cubicBezTo>
                  <a:cubicBezTo>
                    <a:pt x="1410" y="4989"/>
                    <a:pt x="1343" y="4922"/>
                    <a:pt x="1261" y="4922"/>
                  </a:cubicBezTo>
                  <a:lnTo>
                    <a:pt x="1095" y="4922"/>
                  </a:lnTo>
                  <a:cubicBezTo>
                    <a:pt x="1172" y="2846"/>
                    <a:pt x="2847" y="1171"/>
                    <a:pt x="4923" y="1094"/>
                  </a:cubicBezTo>
                  <a:lnTo>
                    <a:pt x="4923" y="1260"/>
                  </a:lnTo>
                  <a:cubicBezTo>
                    <a:pt x="4923" y="1342"/>
                    <a:pt x="4990" y="1409"/>
                    <a:pt x="5072" y="1409"/>
                  </a:cubicBezTo>
                  <a:cubicBezTo>
                    <a:pt x="5154" y="1409"/>
                    <a:pt x="5221" y="1342"/>
                    <a:pt x="5221" y="1260"/>
                  </a:cubicBezTo>
                  <a:lnTo>
                    <a:pt x="5221" y="1094"/>
                  </a:lnTo>
                  <a:cubicBezTo>
                    <a:pt x="7297" y="1171"/>
                    <a:pt x="8972" y="2846"/>
                    <a:pt x="9049" y="4922"/>
                  </a:cubicBezTo>
                  <a:lnTo>
                    <a:pt x="8883" y="4922"/>
                  </a:lnTo>
                  <a:cubicBezTo>
                    <a:pt x="8801" y="4922"/>
                    <a:pt x="8734" y="4989"/>
                    <a:pt x="8734" y="5071"/>
                  </a:cubicBezTo>
                  <a:cubicBezTo>
                    <a:pt x="8734" y="5153"/>
                    <a:pt x="8801" y="5220"/>
                    <a:pt x="8883" y="5220"/>
                  </a:cubicBezTo>
                  <a:close/>
                  <a:moveTo>
                    <a:pt x="8883" y="522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6" name="Google Shape;3046;p6"/>
          <p:cNvSpPr/>
          <p:nvPr/>
        </p:nvSpPr>
        <p:spPr>
          <a:xfrm>
            <a:off x="7326497" y="-644372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29AA7-1DDC-6336-2D46-ACDCE3C6D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720" y="1815264"/>
            <a:ext cx="4626480" cy="268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4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p6"/>
          <p:cNvSpPr txBox="1">
            <a:spLocks noGrp="1"/>
          </p:cNvSpPr>
          <p:nvPr>
            <p:ph type="body" idx="1"/>
          </p:nvPr>
        </p:nvSpPr>
        <p:spPr>
          <a:xfrm>
            <a:off x="750523" y="2463668"/>
            <a:ext cx="3060970" cy="113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kecenderungan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berlangganan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3 </a:t>
            </a:r>
            <a:r>
              <a:rPr lang="en-US" dirty="0" err="1"/>
              <a:t>kartu</a:t>
            </a:r>
            <a:r>
              <a:rPr lang="en-US" dirty="0"/>
              <a:t> </a:t>
            </a:r>
          </a:p>
        </p:txBody>
      </p:sp>
      <p:sp>
        <p:nvSpPr>
          <p:cNvPr id="3031" name="Google Shape;3031;p6"/>
          <p:cNvSpPr txBox="1">
            <a:spLocks noGrp="1"/>
          </p:cNvSpPr>
          <p:nvPr>
            <p:ph type="body" idx="3"/>
          </p:nvPr>
        </p:nvSpPr>
        <p:spPr>
          <a:xfrm>
            <a:off x="750523" y="1848397"/>
            <a:ext cx="3213370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sz="2000" dirty="0" err="1"/>
              <a:t>Berhenti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3 </a:t>
            </a:r>
            <a:r>
              <a:rPr lang="en-US" sz="2000" dirty="0" err="1"/>
              <a:t>kartu</a:t>
            </a:r>
            <a:endParaRPr sz="2000" dirty="0"/>
          </a:p>
        </p:txBody>
      </p:sp>
      <p:sp>
        <p:nvSpPr>
          <p:cNvPr id="3033" name="Google Shape;3033;p6"/>
          <p:cNvSpPr txBox="1">
            <a:spLocks noGrp="1"/>
          </p:cNvSpPr>
          <p:nvPr>
            <p:ph type="title"/>
          </p:nvPr>
        </p:nvSpPr>
        <p:spPr>
          <a:xfrm>
            <a:off x="401928" y="513687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dirty="0"/>
              <a:t>Total Relationships Distribution</a:t>
            </a:r>
            <a:endParaRPr sz="3200" dirty="0"/>
          </a:p>
        </p:txBody>
      </p:sp>
      <p:sp>
        <p:nvSpPr>
          <p:cNvPr id="3035" name="Google Shape;3035;p6"/>
          <p:cNvSpPr/>
          <p:nvPr/>
        </p:nvSpPr>
        <p:spPr>
          <a:xfrm>
            <a:off x="879960" y="1296538"/>
            <a:ext cx="634620" cy="634620"/>
          </a:xfrm>
          <a:prstGeom prst="round1Rect">
            <a:avLst>
              <a:gd name="adj" fmla="val 3172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0EBE4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6" name="Google Shape;3036;p6"/>
          <p:cNvGrpSpPr/>
          <p:nvPr/>
        </p:nvGrpSpPr>
        <p:grpSpPr>
          <a:xfrm>
            <a:off x="947182" y="1384849"/>
            <a:ext cx="514161" cy="463548"/>
            <a:chOff x="1622425" y="1658938"/>
            <a:chExt cx="393700" cy="395287"/>
          </a:xfrm>
        </p:grpSpPr>
        <p:sp>
          <p:nvSpPr>
            <p:cNvPr id="3037" name="Google Shape;3037;p6"/>
            <p:cNvSpPr/>
            <p:nvPr/>
          </p:nvSpPr>
          <p:spPr>
            <a:xfrm>
              <a:off x="1689100" y="1727200"/>
              <a:ext cx="258763" cy="258762"/>
            </a:xfrm>
            <a:custGeom>
              <a:avLst/>
              <a:gdLst/>
              <a:ahLst/>
              <a:cxnLst/>
              <a:rect l="l" t="t" r="r" b="b"/>
              <a:pathLst>
                <a:path w="6650" h="6650" extrusionOk="0">
                  <a:moveTo>
                    <a:pt x="6281" y="1802"/>
                  </a:moveTo>
                  <a:cubicBezTo>
                    <a:pt x="6048" y="1350"/>
                    <a:pt x="5708" y="951"/>
                    <a:pt x="5297" y="648"/>
                  </a:cubicBezTo>
                  <a:cubicBezTo>
                    <a:pt x="5231" y="600"/>
                    <a:pt x="5138" y="614"/>
                    <a:pt x="5089" y="680"/>
                  </a:cubicBezTo>
                  <a:cubicBezTo>
                    <a:pt x="5040" y="746"/>
                    <a:pt x="5054" y="839"/>
                    <a:pt x="5121" y="888"/>
                  </a:cubicBezTo>
                  <a:cubicBezTo>
                    <a:pt x="5892" y="1457"/>
                    <a:pt x="6352" y="2368"/>
                    <a:pt x="6352" y="3325"/>
                  </a:cubicBezTo>
                  <a:cubicBezTo>
                    <a:pt x="6352" y="4994"/>
                    <a:pt x="4994" y="6352"/>
                    <a:pt x="3325" y="6352"/>
                  </a:cubicBezTo>
                  <a:cubicBezTo>
                    <a:pt x="1656" y="6352"/>
                    <a:pt x="298" y="4994"/>
                    <a:pt x="298" y="3325"/>
                  </a:cubicBezTo>
                  <a:cubicBezTo>
                    <a:pt x="298" y="1656"/>
                    <a:pt x="1656" y="298"/>
                    <a:pt x="3325" y="298"/>
                  </a:cubicBezTo>
                  <a:cubicBezTo>
                    <a:pt x="3757" y="298"/>
                    <a:pt x="4174" y="387"/>
                    <a:pt x="4564" y="563"/>
                  </a:cubicBezTo>
                  <a:cubicBezTo>
                    <a:pt x="4638" y="596"/>
                    <a:pt x="4728" y="562"/>
                    <a:pt x="4761" y="488"/>
                  </a:cubicBezTo>
                  <a:cubicBezTo>
                    <a:pt x="4794" y="414"/>
                    <a:pt x="4760" y="324"/>
                    <a:pt x="4686" y="291"/>
                  </a:cubicBezTo>
                  <a:cubicBezTo>
                    <a:pt x="4257" y="98"/>
                    <a:pt x="3799" y="0"/>
                    <a:pt x="3325" y="0"/>
                  </a:cubicBezTo>
                  <a:cubicBezTo>
                    <a:pt x="1491" y="0"/>
                    <a:pt x="0" y="1492"/>
                    <a:pt x="0" y="3325"/>
                  </a:cubicBezTo>
                  <a:cubicBezTo>
                    <a:pt x="0" y="5158"/>
                    <a:pt x="1491" y="6650"/>
                    <a:pt x="3325" y="6650"/>
                  </a:cubicBezTo>
                  <a:cubicBezTo>
                    <a:pt x="5158" y="6650"/>
                    <a:pt x="6650" y="5158"/>
                    <a:pt x="6650" y="3325"/>
                  </a:cubicBezTo>
                  <a:cubicBezTo>
                    <a:pt x="6650" y="2796"/>
                    <a:pt x="6522" y="2269"/>
                    <a:pt x="6281" y="1802"/>
                  </a:cubicBezTo>
                  <a:close/>
                  <a:moveTo>
                    <a:pt x="6281" y="180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6"/>
            <p:cNvSpPr/>
            <p:nvPr/>
          </p:nvSpPr>
          <p:spPr>
            <a:xfrm>
              <a:off x="1727200" y="1763713"/>
              <a:ext cx="184150" cy="185737"/>
            </a:xfrm>
            <a:custGeom>
              <a:avLst/>
              <a:gdLst/>
              <a:ahLst/>
              <a:cxnLst/>
              <a:rect l="l" t="t" r="r" b="b"/>
              <a:pathLst>
                <a:path w="4744" h="4744" extrusionOk="0">
                  <a:moveTo>
                    <a:pt x="2372" y="0"/>
                  </a:moveTo>
                  <a:cubicBezTo>
                    <a:pt x="1064" y="0"/>
                    <a:pt x="0" y="1064"/>
                    <a:pt x="0" y="2372"/>
                  </a:cubicBezTo>
                  <a:cubicBezTo>
                    <a:pt x="0" y="3680"/>
                    <a:pt x="1064" y="4744"/>
                    <a:pt x="2372" y="4744"/>
                  </a:cubicBezTo>
                  <a:cubicBezTo>
                    <a:pt x="3680" y="4744"/>
                    <a:pt x="4744" y="3680"/>
                    <a:pt x="4744" y="2372"/>
                  </a:cubicBezTo>
                  <a:cubicBezTo>
                    <a:pt x="4744" y="1064"/>
                    <a:pt x="3680" y="0"/>
                    <a:pt x="2372" y="0"/>
                  </a:cubicBezTo>
                  <a:close/>
                  <a:moveTo>
                    <a:pt x="2372" y="4446"/>
                  </a:moveTo>
                  <a:cubicBezTo>
                    <a:pt x="1228" y="4446"/>
                    <a:pt x="298" y="3516"/>
                    <a:pt x="298" y="2372"/>
                  </a:cubicBezTo>
                  <a:cubicBezTo>
                    <a:pt x="298" y="1228"/>
                    <a:pt x="1228" y="298"/>
                    <a:pt x="2372" y="298"/>
                  </a:cubicBezTo>
                  <a:cubicBezTo>
                    <a:pt x="3516" y="298"/>
                    <a:pt x="4446" y="1228"/>
                    <a:pt x="4446" y="2372"/>
                  </a:cubicBezTo>
                  <a:cubicBezTo>
                    <a:pt x="4446" y="3516"/>
                    <a:pt x="3516" y="4446"/>
                    <a:pt x="2372" y="4446"/>
                  </a:cubicBezTo>
                  <a:close/>
                  <a:moveTo>
                    <a:pt x="2372" y="4446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6"/>
            <p:cNvSpPr/>
            <p:nvPr/>
          </p:nvSpPr>
          <p:spPr>
            <a:xfrm>
              <a:off x="1789113" y="1789113"/>
              <a:ext cx="60325" cy="134937"/>
            </a:xfrm>
            <a:custGeom>
              <a:avLst/>
              <a:gdLst/>
              <a:ahLst/>
              <a:cxnLst/>
              <a:rect l="l" t="t" r="r" b="b"/>
              <a:pathLst>
                <a:path w="1568" h="3474" extrusionOk="0">
                  <a:moveTo>
                    <a:pt x="1419" y="1410"/>
                  </a:moveTo>
                  <a:cubicBezTo>
                    <a:pt x="1501" y="1410"/>
                    <a:pt x="1568" y="1343"/>
                    <a:pt x="1568" y="1261"/>
                  </a:cubicBezTo>
                  <a:lnTo>
                    <a:pt x="1568" y="1102"/>
                  </a:lnTo>
                  <a:cubicBezTo>
                    <a:pt x="1568" y="757"/>
                    <a:pt x="1287" y="477"/>
                    <a:pt x="943" y="477"/>
                  </a:cubicBezTo>
                  <a:lnTo>
                    <a:pt x="933" y="477"/>
                  </a:lnTo>
                  <a:lnTo>
                    <a:pt x="933" y="149"/>
                  </a:lnTo>
                  <a:cubicBezTo>
                    <a:pt x="933" y="67"/>
                    <a:pt x="866" y="0"/>
                    <a:pt x="784" y="0"/>
                  </a:cubicBezTo>
                  <a:cubicBezTo>
                    <a:pt x="702" y="0"/>
                    <a:pt x="635" y="67"/>
                    <a:pt x="635" y="149"/>
                  </a:cubicBezTo>
                  <a:lnTo>
                    <a:pt x="635" y="480"/>
                  </a:lnTo>
                  <a:cubicBezTo>
                    <a:pt x="279" y="515"/>
                    <a:pt x="0" y="816"/>
                    <a:pt x="0" y="1181"/>
                  </a:cubicBezTo>
                  <a:cubicBezTo>
                    <a:pt x="0" y="1570"/>
                    <a:pt x="316" y="1886"/>
                    <a:pt x="704" y="1886"/>
                  </a:cubicBezTo>
                  <a:lnTo>
                    <a:pt x="863" y="1886"/>
                  </a:lnTo>
                  <a:cubicBezTo>
                    <a:pt x="1088" y="1886"/>
                    <a:pt x="1270" y="2069"/>
                    <a:pt x="1270" y="2293"/>
                  </a:cubicBezTo>
                  <a:cubicBezTo>
                    <a:pt x="1270" y="2517"/>
                    <a:pt x="1088" y="2700"/>
                    <a:pt x="863" y="2700"/>
                  </a:cubicBezTo>
                  <a:lnTo>
                    <a:pt x="625" y="2700"/>
                  </a:lnTo>
                  <a:cubicBezTo>
                    <a:pt x="444" y="2700"/>
                    <a:pt x="297" y="2553"/>
                    <a:pt x="297" y="2372"/>
                  </a:cubicBezTo>
                  <a:cubicBezTo>
                    <a:pt x="297" y="2290"/>
                    <a:pt x="231" y="2223"/>
                    <a:pt x="149" y="2223"/>
                  </a:cubicBezTo>
                  <a:cubicBezTo>
                    <a:pt x="66" y="2223"/>
                    <a:pt x="0" y="2290"/>
                    <a:pt x="0" y="2372"/>
                  </a:cubicBezTo>
                  <a:cubicBezTo>
                    <a:pt x="0" y="2717"/>
                    <a:pt x="280" y="2998"/>
                    <a:pt x="625" y="2998"/>
                  </a:cubicBezTo>
                  <a:lnTo>
                    <a:pt x="635" y="2998"/>
                  </a:lnTo>
                  <a:lnTo>
                    <a:pt x="635" y="3325"/>
                  </a:lnTo>
                  <a:cubicBezTo>
                    <a:pt x="635" y="3407"/>
                    <a:pt x="702" y="3474"/>
                    <a:pt x="784" y="3474"/>
                  </a:cubicBezTo>
                  <a:cubicBezTo>
                    <a:pt x="866" y="3474"/>
                    <a:pt x="933" y="3407"/>
                    <a:pt x="933" y="3325"/>
                  </a:cubicBezTo>
                  <a:lnTo>
                    <a:pt x="933" y="2994"/>
                  </a:lnTo>
                  <a:cubicBezTo>
                    <a:pt x="1289" y="2959"/>
                    <a:pt x="1568" y="2658"/>
                    <a:pt x="1568" y="2293"/>
                  </a:cubicBezTo>
                  <a:cubicBezTo>
                    <a:pt x="1568" y="1904"/>
                    <a:pt x="1252" y="1588"/>
                    <a:pt x="863" y="1588"/>
                  </a:cubicBezTo>
                  <a:lnTo>
                    <a:pt x="704" y="1588"/>
                  </a:lnTo>
                  <a:cubicBezTo>
                    <a:pt x="480" y="1588"/>
                    <a:pt x="298" y="1406"/>
                    <a:pt x="298" y="1181"/>
                  </a:cubicBezTo>
                  <a:cubicBezTo>
                    <a:pt x="298" y="957"/>
                    <a:pt x="480" y="774"/>
                    <a:pt x="704" y="774"/>
                  </a:cubicBezTo>
                  <a:lnTo>
                    <a:pt x="943" y="774"/>
                  </a:lnTo>
                  <a:cubicBezTo>
                    <a:pt x="1123" y="774"/>
                    <a:pt x="1270" y="921"/>
                    <a:pt x="1270" y="1102"/>
                  </a:cubicBezTo>
                  <a:lnTo>
                    <a:pt x="1270" y="1261"/>
                  </a:lnTo>
                  <a:cubicBezTo>
                    <a:pt x="1270" y="1343"/>
                    <a:pt x="1337" y="1410"/>
                    <a:pt x="1419" y="1410"/>
                  </a:cubicBezTo>
                  <a:close/>
                  <a:moveTo>
                    <a:pt x="1419" y="141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6"/>
            <p:cNvSpPr/>
            <p:nvPr/>
          </p:nvSpPr>
          <p:spPr>
            <a:xfrm>
              <a:off x="1622425" y="1658938"/>
              <a:ext cx="393700" cy="395287"/>
            </a:xfrm>
            <a:custGeom>
              <a:avLst/>
              <a:gdLst/>
              <a:ahLst/>
              <a:cxnLst/>
              <a:rect l="l" t="t" r="r" b="b"/>
              <a:pathLst>
                <a:path w="10143" h="10143" extrusionOk="0">
                  <a:moveTo>
                    <a:pt x="9995" y="4922"/>
                  </a:moveTo>
                  <a:lnTo>
                    <a:pt x="9347" y="4922"/>
                  </a:lnTo>
                  <a:cubicBezTo>
                    <a:pt x="9310" y="3835"/>
                    <a:pt x="8869" y="2819"/>
                    <a:pt x="8096" y="2046"/>
                  </a:cubicBezTo>
                  <a:cubicBezTo>
                    <a:pt x="7324" y="1274"/>
                    <a:pt x="6307" y="833"/>
                    <a:pt x="5221" y="796"/>
                  </a:cubicBezTo>
                  <a:lnTo>
                    <a:pt x="5221" y="148"/>
                  </a:lnTo>
                  <a:cubicBezTo>
                    <a:pt x="5221" y="66"/>
                    <a:pt x="5154" y="0"/>
                    <a:pt x="5072" y="0"/>
                  </a:cubicBezTo>
                  <a:cubicBezTo>
                    <a:pt x="4990" y="0"/>
                    <a:pt x="4923" y="66"/>
                    <a:pt x="4923" y="148"/>
                  </a:cubicBezTo>
                  <a:lnTo>
                    <a:pt x="4923" y="796"/>
                  </a:lnTo>
                  <a:cubicBezTo>
                    <a:pt x="3836" y="833"/>
                    <a:pt x="2820" y="1274"/>
                    <a:pt x="2047" y="2046"/>
                  </a:cubicBezTo>
                  <a:cubicBezTo>
                    <a:pt x="1274" y="2819"/>
                    <a:pt x="834" y="3835"/>
                    <a:pt x="797" y="4922"/>
                  </a:cubicBezTo>
                  <a:lnTo>
                    <a:pt x="149" y="4922"/>
                  </a:lnTo>
                  <a:cubicBezTo>
                    <a:pt x="67" y="4922"/>
                    <a:pt x="0" y="4989"/>
                    <a:pt x="0" y="5071"/>
                  </a:cubicBezTo>
                  <a:cubicBezTo>
                    <a:pt x="0" y="5153"/>
                    <a:pt x="67" y="5220"/>
                    <a:pt x="149" y="5220"/>
                  </a:cubicBezTo>
                  <a:lnTo>
                    <a:pt x="797" y="5220"/>
                  </a:lnTo>
                  <a:cubicBezTo>
                    <a:pt x="834" y="6307"/>
                    <a:pt x="1274" y="7323"/>
                    <a:pt x="2047" y="8096"/>
                  </a:cubicBezTo>
                  <a:cubicBezTo>
                    <a:pt x="2820" y="8869"/>
                    <a:pt x="3836" y="9309"/>
                    <a:pt x="4923" y="9346"/>
                  </a:cubicBezTo>
                  <a:lnTo>
                    <a:pt x="4923" y="9994"/>
                  </a:lnTo>
                  <a:cubicBezTo>
                    <a:pt x="4923" y="10076"/>
                    <a:pt x="4990" y="10143"/>
                    <a:pt x="5072" y="10143"/>
                  </a:cubicBezTo>
                  <a:cubicBezTo>
                    <a:pt x="5154" y="10143"/>
                    <a:pt x="5221" y="10076"/>
                    <a:pt x="5221" y="9994"/>
                  </a:cubicBezTo>
                  <a:lnTo>
                    <a:pt x="5221" y="9346"/>
                  </a:lnTo>
                  <a:cubicBezTo>
                    <a:pt x="6307" y="9309"/>
                    <a:pt x="7324" y="8869"/>
                    <a:pt x="8097" y="8096"/>
                  </a:cubicBezTo>
                  <a:cubicBezTo>
                    <a:pt x="8869" y="7323"/>
                    <a:pt x="9310" y="6307"/>
                    <a:pt x="9347" y="5220"/>
                  </a:cubicBezTo>
                  <a:lnTo>
                    <a:pt x="9995" y="5220"/>
                  </a:lnTo>
                  <a:cubicBezTo>
                    <a:pt x="10077" y="5220"/>
                    <a:pt x="10143" y="5153"/>
                    <a:pt x="10143" y="5071"/>
                  </a:cubicBezTo>
                  <a:cubicBezTo>
                    <a:pt x="10143" y="4989"/>
                    <a:pt x="10077" y="4922"/>
                    <a:pt x="9995" y="4922"/>
                  </a:cubicBezTo>
                  <a:close/>
                  <a:moveTo>
                    <a:pt x="8883" y="5220"/>
                  </a:moveTo>
                  <a:lnTo>
                    <a:pt x="9049" y="5220"/>
                  </a:lnTo>
                  <a:cubicBezTo>
                    <a:pt x="8972" y="7296"/>
                    <a:pt x="7297" y="8971"/>
                    <a:pt x="5221" y="9048"/>
                  </a:cubicBezTo>
                  <a:lnTo>
                    <a:pt x="5221" y="8882"/>
                  </a:lnTo>
                  <a:cubicBezTo>
                    <a:pt x="5221" y="8800"/>
                    <a:pt x="5154" y="8733"/>
                    <a:pt x="5072" y="8733"/>
                  </a:cubicBezTo>
                  <a:cubicBezTo>
                    <a:pt x="4990" y="8733"/>
                    <a:pt x="4923" y="8800"/>
                    <a:pt x="4923" y="8882"/>
                  </a:cubicBezTo>
                  <a:lnTo>
                    <a:pt x="4923" y="9048"/>
                  </a:lnTo>
                  <a:cubicBezTo>
                    <a:pt x="2847" y="8971"/>
                    <a:pt x="1172" y="7296"/>
                    <a:pt x="1095" y="5220"/>
                  </a:cubicBezTo>
                  <a:lnTo>
                    <a:pt x="1261" y="5220"/>
                  </a:lnTo>
                  <a:cubicBezTo>
                    <a:pt x="1343" y="5220"/>
                    <a:pt x="1410" y="5153"/>
                    <a:pt x="1410" y="5071"/>
                  </a:cubicBezTo>
                  <a:cubicBezTo>
                    <a:pt x="1410" y="4989"/>
                    <a:pt x="1343" y="4922"/>
                    <a:pt x="1261" y="4922"/>
                  </a:cubicBezTo>
                  <a:lnTo>
                    <a:pt x="1095" y="4922"/>
                  </a:lnTo>
                  <a:cubicBezTo>
                    <a:pt x="1172" y="2846"/>
                    <a:pt x="2847" y="1171"/>
                    <a:pt x="4923" y="1094"/>
                  </a:cubicBezTo>
                  <a:lnTo>
                    <a:pt x="4923" y="1260"/>
                  </a:lnTo>
                  <a:cubicBezTo>
                    <a:pt x="4923" y="1342"/>
                    <a:pt x="4990" y="1409"/>
                    <a:pt x="5072" y="1409"/>
                  </a:cubicBezTo>
                  <a:cubicBezTo>
                    <a:pt x="5154" y="1409"/>
                    <a:pt x="5221" y="1342"/>
                    <a:pt x="5221" y="1260"/>
                  </a:cubicBezTo>
                  <a:lnTo>
                    <a:pt x="5221" y="1094"/>
                  </a:lnTo>
                  <a:cubicBezTo>
                    <a:pt x="7297" y="1171"/>
                    <a:pt x="8972" y="2846"/>
                    <a:pt x="9049" y="4922"/>
                  </a:cubicBezTo>
                  <a:lnTo>
                    <a:pt x="8883" y="4922"/>
                  </a:lnTo>
                  <a:cubicBezTo>
                    <a:pt x="8801" y="4922"/>
                    <a:pt x="8734" y="4989"/>
                    <a:pt x="8734" y="5071"/>
                  </a:cubicBezTo>
                  <a:cubicBezTo>
                    <a:pt x="8734" y="5153"/>
                    <a:pt x="8801" y="5220"/>
                    <a:pt x="8883" y="5220"/>
                  </a:cubicBezTo>
                  <a:close/>
                  <a:moveTo>
                    <a:pt x="8883" y="522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6" name="Google Shape;3046;p6"/>
          <p:cNvSpPr/>
          <p:nvPr/>
        </p:nvSpPr>
        <p:spPr>
          <a:xfrm>
            <a:off x="7326497" y="-644372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99B3B1-8407-2A2E-C138-735C5E88B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493" y="1931158"/>
            <a:ext cx="4641487" cy="244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0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p6"/>
          <p:cNvSpPr txBox="1">
            <a:spLocks noGrp="1"/>
          </p:cNvSpPr>
          <p:nvPr>
            <p:ph type="title"/>
          </p:nvPr>
        </p:nvSpPr>
        <p:spPr>
          <a:xfrm>
            <a:off x="401928" y="513687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dirty="0"/>
              <a:t>Correlation Matrix</a:t>
            </a:r>
            <a:endParaRPr sz="3200" dirty="0"/>
          </a:p>
        </p:txBody>
      </p:sp>
      <p:sp>
        <p:nvSpPr>
          <p:cNvPr id="3046" name="Google Shape;3046;p6"/>
          <p:cNvSpPr/>
          <p:nvPr/>
        </p:nvSpPr>
        <p:spPr>
          <a:xfrm>
            <a:off x="7326497" y="-644372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B3C9C-2029-AC1A-19C3-465547F9B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181" y="1153075"/>
            <a:ext cx="5497808" cy="342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2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p6"/>
          <p:cNvSpPr txBox="1">
            <a:spLocks noGrp="1"/>
          </p:cNvSpPr>
          <p:nvPr>
            <p:ph type="title"/>
          </p:nvPr>
        </p:nvSpPr>
        <p:spPr>
          <a:xfrm>
            <a:off x="401928" y="513687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dirty="0"/>
              <a:t>Transaction Scatter Plot</a:t>
            </a:r>
            <a:endParaRPr sz="3200" dirty="0"/>
          </a:p>
        </p:txBody>
      </p:sp>
      <p:sp>
        <p:nvSpPr>
          <p:cNvPr id="3046" name="Google Shape;3046;p6"/>
          <p:cNvSpPr/>
          <p:nvPr/>
        </p:nvSpPr>
        <p:spPr>
          <a:xfrm>
            <a:off x="7326497" y="-644372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E3930-80A4-5E2E-0EFF-4B98C1CE7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75" y="1110414"/>
            <a:ext cx="6115685" cy="315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3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3" name="Google Shape;3033;p6"/>
          <p:cNvSpPr txBox="1">
            <a:spLocks noGrp="1"/>
          </p:cNvSpPr>
          <p:nvPr>
            <p:ph type="title"/>
          </p:nvPr>
        </p:nvSpPr>
        <p:spPr>
          <a:xfrm>
            <a:off x="261680" y="153078"/>
            <a:ext cx="2032179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dirty="0"/>
              <a:t>Box Plot</a:t>
            </a:r>
            <a:endParaRPr sz="3200" dirty="0"/>
          </a:p>
        </p:txBody>
      </p:sp>
      <p:sp>
        <p:nvSpPr>
          <p:cNvPr id="3046" name="Google Shape;3046;p6"/>
          <p:cNvSpPr/>
          <p:nvPr/>
        </p:nvSpPr>
        <p:spPr>
          <a:xfrm>
            <a:off x="7326497" y="-644372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DCFC9-E118-1C0C-166A-BD1C42D32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80" y="2034833"/>
            <a:ext cx="2680351" cy="21087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2C5A4A-D3BD-25E6-E113-DB8665266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182" y="2034833"/>
            <a:ext cx="2850429" cy="2108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795DB5-1F4A-F819-7595-9EFEAF980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762" y="2034834"/>
            <a:ext cx="2811686" cy="2108765"/>
          </a:xfrm>
          <a:prstGeom prst="rect">
            <a:avLst/>
          </a:prstGeom>
        </p:spPr>
      </p:pic>
      <p:sp>
        <p:nvSpPr>
          <p:cNvPr id="9" name="Google Shape;3029;p6">
            <a:extLst>
              <a:ext uri="{FF2B5EF4-FFF2-40B4-BE49-F238E27FC236}">
                <a16:creationId xmlns:a16="http://schemas.microsoft.com/office/drawing/2014/main" id="{E3DEA9B2-E4E6-4525-3B65-E93342122E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7571" y="999901"/>
            <a:ext cx="5914288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Dependent Count, Revolving Balance, dan Utilization Ratio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attrition customer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dijadikan</a:t>
            </a:r>
            <a:r>
              <a:rPr lang="en-US" dirty="0"/>
              <a:t> predictor </a:t>
            </a:r>
            <a:r>
              <a:rPr lang="en-US" dirty="0" err="1"/>
              <a:t>dalam</a:t>
            </a:r>
            <a:r>
              <a:rPr lang="en-US" dirty="0"/>
              <a:t>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75971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" name="Google Shape;3051;p7"/>
          <p:cNvSpPr txBox="1">
            <a:spLocks noGrp="1"/>
          </p:cNvSpPr>
          <p:nvPr>
            <p:ph type="body" idx="1"/>
          </p:nvPr>
        </p:nvSpPr>
        <p:spPr>
          <a:xfrm>
            <a:off x="1463635" y="2374199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 err="1"/>
              <a:t>Dependent_count</a:t>
            </a:r>
            <a:endParaRPr lang="en-US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 err="1"/>
              <a:t>Total_Relationship_Count</a:t>
            </a:r>
            <a:endParaRPr lang="en-US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Months_Inactive_12_mon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/>
              <a:t>Contacts_Count_12_mon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 err="1"/>
              <a:t>Total_Trans_Ct</a:t>
            </a:r>
            <a:endParaRPr lang="en-US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 err="1"/>
              <a:t>Avg_Utilization_Ratio</a:t>
            </a:r>
            <a:endParaRPr lang="en-US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 err="1"/>
              <a:t>Revolving_Balance</a:t>
            </a:r>
            <a:endParaRPr lang="en-US" dirty="0"/>
          </a:p>
        </p:txBody>
      </p:sp>
      <p:sp>
        <p:nvSpPr>
          <p:cNvPr id="3052" name="Google Shape;3052;p7"/>
          <p:cNvSpPr txBox="1">
            <a:spLocks noGrp="1"/>
          </p:cNvSpPr>
          <p:nvPr>
            <p:ph type="body" idx="2"/>
          </p:nvPr>
        </p:nvSpPr>
        <p:spPr>
          <a:xfrm>
            <a:off x="4572000" y="2501549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Gender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Income_category</a:t>
            </a:r>
            <a:endParaRPr lang="en-US" dirty="0"/>
          </a:p>
        </p:txBody>
      </p:sp>
      <p:sp>
        <p:nvSpPr>
          <p:cNvPr id="3053" name="Google Shape;3053;p7"/>
          <p:cNvSpPr txBox="1">
            <a:spLocks noGrp="1"/>
          </p:cNvSpPr>
          <p:nvPr>
            <p:ph type="body" idx="3"/>
          </p:nvPr>
        </p:nvSpPr>
        <p:spPr>
          <a:xfrm>
            <a:off x="1397667" y="191175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dirty="0"/>
              <a:t>Numerical</a:t>
            </a:r>
            <a:endParaRPr dirty="0"/>
          </a:p>
        </p:txBody>
      </p:sp>
      <p:sp>
        <p:nvSpPr>
          <p:cNvPr id="3054" name="Google Shape;3054;p7"/>
          <p:cNvSpPr txBox="1">
            <a:spLocks noGrp="1"/>
          </p:cNvSpPr>
          <p:nvPr>
            <p:ph type="body" idx="4"/>
          </p:nvPr>
        </p:nvSpPr>
        <p:spPr>
          <a:xfrm>
            <a:off x="4525314" y="1911621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dirty="0"/>
              <a:t>Categorical</a:t>
            </a:r>
            <a:endParaRPr dirty="0"/>
          </a:p>
        </p:txBody>
      </p:sp>
      <p:sp>
        <p:nvSpPr>
          <p:cNvPr id="3057" name="Google Shape;3057;p7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Candidate Variables for Feature</a:t>
            </a:r>
            <a:endParaRPr dirty="0"/>
          </a:p>
        </p:txBody>
      </p:sp>
      <p:sp>
        <p:nvSpPr>
          <p:cNvPr id="3058" name="Google Shape;3058;p7"/>
          <p:cNvSpPr/>
          <p:nvPr/>
        </p:nvSpPr>
        <p:spPr>
          <a:xfrm>
            <a:off x="1463635" y="1277001"/>
            <a:ext cx="634620" cy="634620"/>
          </a:xfrm>
          <a:prstGeom prst="round1Rect">
            <a:avLst>
              <a:gd name="adj" fmla="val 3172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9" name="Google Shape;3059;p7"/>
          <p:cNvSpPr/>
          <p:nvPr/>
        </p:nvSpPr>
        <p:spPr>
          <a:xfrm>
            <a:off x="4525314" y="1263157"/>
            <a:ext cx="634620" cy="634620"/>
          </a:xfrm>
          <a:prstGeom prst="round1Rect">
            <a:avLst>
              <a:gd name="adj" fmla="val 3172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4" name="Google Shape;3064;p7"/>
          <p:cNvGrpSpPr/>
          <p:nvPr/>
        </p:nvGrpSpPr>
        <p:grpSpPr>
          <a:xfrm>
            <a:off x="4645774" y="1407429"/>
            <a:ext cx="393700" cy="395287"/>
            <a:chOff x="3197225" y="1658938"/>
            <a:chExt cx="393700" cy="395287"/>
          </a:xfrm>
        </p:grpSpPr>
        <p:sp>
          <p:nvSpPr>
            <p:cNvPr id="3065" name="Google Shape;3065;p7"/>
            <p:cNvSpPr/>
            <p:nvPr/>
          </p:nvSpPr>
          <p:spPr>
            <a:xfrm>
              <a:off x="3197225" y="1658938"/>
              <a:ext cx="393700" cy="395287"/>
            </a:xfrm>
            <a:custGeom>
              <a:avLst/>
              <a:gdLst/>
              <a:ahLst/>
              <a:cxnLst/>
              <a:rect l="l" t="t" r="r" b="b"/>
              <a:pathLst>
                <a:path w="10143" h="10150" extrusionOk="0">
                  <a:moveTo>
                    <a:pt x="9994" y="1118"/>
                  </a:moveTo>
                  <a:lnTo>
                    <a:pt x="7017" y="1118"/>
                  </a:lnTo>
                  <a:lnTo>
                    <a:pt x="5146" y="27"/>
                  </a:lnTo>
                  <a:cubicBezTo>
                    <a:pt x="5100" y="0"/>
                    <a:pt x="5043" y="0"/>
                    <a:pt x="4996" y="27"/>
                  </a:cubicBezTo>
                  <a:lnTo>
                    <a:pt x="3125" y="1118"/>
                  </a:lnTo>
                  <a:lnTo>
                    <a:pt x="149" y="1118"/>
                  </a:lnTo>
                  <a:cubicBezTo>
                    <a:pt x="66" y="1118"/>
                    <a:pt x="0" y="1185"/>
                    <a:pt x="0" y="1267"/>
                  </a:cubicBezTo>
                  <a:lnTo>
                    <a:pt x="0" y="1902"/>
                  </a:lnTo>
                  <a:cubicBezTo>
                    <a:pt x="0" y="1984"/>
                    <a:pt x="66" y="2051"/>
                    <a:pt x="149" y="2051"/>
                  </a:cubicBezTo>
                  <a:lnTo>
                    <a:pt x="476" y="2051"/>
                  </a:lnTo>
                  <a:lnTo>
                    <a:pt x="476" y="8254"/>
                  </a:lnTo>
                  <a:cubicBezTo>
                    <a:pt x="476" y="8336"/>
                    <a:pt x="543" y="8403"/>
                    <a:pt x="625" y="8403"/>
                  </a:cubicBezTo>
                  <a:lnTo>
                    <a:pt x="4922" y="8403"/>
                  </a:lnTo>
                  <a:lnTo>
                    <a:pt x="4922" y="9852"/>
                  </a:lnTo>
                  <a:lnTo>
                    <a:pt x="4436" y="9852"/>
                  </a:lnTo>
                  <a:cubicBezTo>
                    <a:pt x="4354" y="9852"/>
                    <a:pt x="4287" y="9919"/>
                    <a:pt x="4287" y="10001"/>
                  </a:cubicBezTo>
                  <a:cubicBezTo>
                    <a:pt x="4287" y="10083"/>
                    <a:pt x="4354" y="10150"/>
                    <a:pt x="4436" y="10150"/>
                  </a:cubicBezTo>
                  <a:lnTo>
                    <a:pt x="5706" y="10150"/>
                  </a:lnTo>
                  <a:cubicBezTo>
                    <a:pt x="5789" y="10150"/>
                    <a:pt x="5855" y="10083"/>
                    <a:pt x="5855" y="10001"/>
                  </a:cubicBezTo>
                  <a:cubicBezTo>
                    <a:pt x="5855" y="9919"/>
                    <a:pt x="5789" y="9852"/>
                    <a:pt x="5706" y="9852"/>
                  </a:cubicBezTo>
                  <a:lnTo>
                    <a:pt x="5220" y="9852"/>
                  </a:lnTo>
                  <a:lnTo>
                    <a:pt x="5220" y="8403"/>
                  </a:lnTo>
                  <a:lnTo>
                    <a:pt x="9518" y="8403"/>
                  </a:lnTo>
                  <a:cubicBezTo>
                    <a:pt x="9600" y="8403"/>
                    <a:pt x="9666" y="8336"/>
                    <a:pt x="9666" y="8254"/>
                  </a:cubicBezTo>
                  <a:lnTo>
                    <a:pt x="9666" y="2051"/>
                  </a:lnTo>
                  <a:lnTo>
                    <a:pt x="9994" y="2051"/>
                  </a:lnTo>
                  <a:cubicBezTo>
                    <a:pt x="10076" y="2051"/>
                    <a:pt x="10143" y="1984"/>
                    <a:pt x="10143" y="1902"/>
                  </a:cubicBezTo>
                  <a:lnTo>
                    <a:pt x="10143" y="1267"/>
                  </a:lnTo>
                  <a:cubicBezTo>
                    <a:pt x="10143" y="1185"/>
                    <a:pt x="10076" y="1118"/>
                    <a:pt x="9994" y="1118"/>
                  </a:cubicBezTo>
                  <a:close/>
                  <a:moveTo>
                    <a:pt x="5071" y="328"/>
                  </a:moveTo>
                  <a:lnTo>
                    <a:pt x="6426" y="1118"/>
                  </a:lnTo>
                  <a:lnTo>
                    <a:pt x="3716" y="1118"/>
                  </a:lnTo>
                  <a:lnTo>
                    <a:pt x="5071" y="328"/>
                  </a:lnTo>
                  <a:close/>
                  <a:moveTo>
                    <a:pt x="9845" y="1753"/>
                  </a:moveTo>
                  <a:lnTo>
                    <a:pt x="8327" y="1753"/>
                  </a:lnTo>
                  <a:cubicBezTo>
                    <a:pt x="8244" y="1753"/>
                    <a:pt x="8178" y="1820"/>
                    <a:pt x="8178" y="1902"/>
                  </a:cubicBezTo>
                  <a:cubicBezTo>
                    <a:pt x="8178" y="1984"/>
                    <a:pt x="8244" y="2051"/>
                    <a:pt x="8327" y="2051"/>
                  </a:cubicBezTo>
                  <a:lnTo>
                    <a:pt x="9369" y="2051"/>
                  </a:lnTo>
                  <a:lnTo>
                    <a:pt x="9369" y="8105"/>
                  </a:lnTo>
                  <a:lnTo>
                    <a:pt x="774" y="8105"/>
                  </a:lnTo>
                  <a:lnTo>
                    <a:pt x="774" y="2051"/>
                  </a:lnTo>
                  <a:lnTo>
                    <a:pt x="7639" y="2051"/>
                  </a:lnTo>
                  <a:cubicBezTo>
                    <a:pt x="7721" y="2051"/>
                    <a:pt x="7787" y="1984"/>
                    <a:pt x="7787" y="1902"/>
                  </a:cubicBezTo>
                  <a:cubicBezTo>
                    <a:pt x="7787" y="1820"/>
                    <a:pt x="7721" y="1753"/>
                    <a:pt x="7639" y="1753"/>
                  </a:cubicBezTo>
                  <a:lnTo>
                    <a:pt x="298" y="1753"/>
                  </a:lnTo>
                  <a:lnTo>
                    <a:pt x="298" y="1416"/>
                  </a:lnTo>
                  <a:lnTo>
                    <a:pt x="9845" y="1416"/>
                  </a:lnTo>
                  <a:lnTo>
                    <a:pt x="9845" y="1753"/>
                  </a:lnTo>
                  <a:lnTo>
                    <a:pt x="9845" y="1753"/>
                  </a:lnTo>
                  <a:close/>
                  <a:moveTo>
                    <a:pt x="9845" y="175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7"/>
            <p:cNvSpPr/>
            <p:nvPr/>
          </p:nvSpPr>
          <p:spPr>
            <a:xfrm>
              <a:off x="3263900" y="1752600"/>
              <a:ext cx="111125" cy="109537"/>
            </a:xfrm>
            <a:custGeom>
              <a:avLst/>
              <a:gdLst/>
              <a:ahLst/>
              <a:cxnLst/>
              <a:rect l="l" t="t" r="r" b="b"/>
              <a:pathLst>
                <a:path w="2838" h="2839" extrusionOk="0">
                  <a:moveTo>
                    <a:pt x="1419" y="0"/>
                  </a:moveTo>
                  <a:cubicBezTo>
                    <a:pt x="636" y="0"/>
                    <a:pt x="0" y="637"/>
                    <a:pt x="0" y="1420"/>
                  </a:cubicBezTo>
                  <a:cubicBezTo>
                    <a:pt x="0" y="2202"/>
                    <a:pt x="636" y="2839"/>
                    <a:pt x="1419" y="2839"/>
                  </a:cubicBezTo>
                  <a:cubicBezTo>
                    <a:pt x="2201" y="2839"/>
                    <a:pt x="2838" y="2202"/>
                    <a:pt x="2838" y="1420"/>
                  </a:cubicBezTo>
                  <a:cubicBezTo>
                    <a:pt x="2838" y="637"/>
                    <a:pt x="2201" y="0"/>
                    <a:pt x="1419" y="0"/>
                  </a:cubicBezTo>
                  <a:close/>
                  <a:moveTo>
                    <a:pt x="1419" y="2541"/>
                  </a:moveTo>
                  <a:cubicBezTo>
                    <a:pt x="800" y="2541"/>
                    <a:pt x="297" y="2038"/>
                    <a:pt x="297" y="1420"/>
                  </a:cubicBezTo>
                  <a:cubicBezTo>
                    <a:pt x="297" y="801"/>
                    <a:pt x="800" y="298"/>
                    <a:pt x="1419" y="298"/>
                  </a:cubicBezTo>
                  <a:cubicBezTo>
                    <a:pt x="2037" y="298"/>
                    <a:pt x="2540" y="801"/>
                    <a:pt x="2540" y="1420"/>
                  </a:cubicBezTo>
                  <a:cubicBezTo>
                    <a:pt x="2540" y="2038"/>
                    <a:pt x="2037" y="2541"/>
                    <a:pt x="1419" y="2541"/>
                  </a:cubicBezTo>
                  <a:close/>
                  <a:moveTo>
                    <a:pt x="1419" y="254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7"/>
            <p:cNvSpPr/>
            <p:nvPr/>
          </p:nvSpPr>
          <p:spPr>
            <a:xfrm>
              <a:off x="3433763" y="1868488"/>
              <a:ext cx="93663" cy="93662"/>
            </a:xfrm>
            <a:custGeom>
              <a:avLst/>
              <a:gdLst/>
              <a:ahLst/>
              <a:cxnLst/>
              <a:rect l="l" t="t" r="r" b="b"/>
              <a:pathLst>
                <a:path w="2437" h="2434" extrusionOk="0">
                  <a:moveTo>
                    <a:pt x="1766" y="1217"/>
                  </a:moveTo>
                  <a:lnTo>
                    <a:pt x="2286" y="696"/>
                  </a:lnTo>
                  <a:cubicBezTo>
                    <a:pt x="2437" y="545"/>
                    <a:pt x="2437" y="300"/>
                    <a:pt x="2286" y="149"/>
                  </a:cubicBezTo>
                  <a:cubicBezTo>
                    <a:pt x="2137" y="0"/>
                    <a:pt x="1888" y="0"/>
                    <a:pt x="1739" y="149"/>
                  </a:cubicBezTo>
                  <a:lnTo>
                    <a:pt x="1218" y="669"/>
                  </a:lnTo>
                  <a:lnTo>
                    <a:pt x="698" y="149"/>
                  </a:lnTo>
                  <a:cubicBezTo>
                    <a:pt x="549" y="0"/>
                    <a:pt x="300" y="0"/>
                    <a:pt x="151" y="149"/>
                  </a:cubicBezTo>
                  <a:cubicBezTo>
                    <a:pt x="0" y="300"/>
                    <a:pt x="0" y="545"/>
                    <a:pt x="151" y="696"/>
                  </a:cubicBezTo>
                  <a:lnTo>
                    <a:pt x="671" y="1217"/>
                  </a:lnTo>
                  <a:lnTo>
                    <a:pt x="151" y="1737"/>
                  </a:lnTo>
                  <a:cubicBezTo>
                    <a:pt x="0" y="1888"/>
                    <a:pt x="0" y="2133"/>
                    <a:pt x="151" y="2284"/>
                  </a:cubicBezTo>
                  <a:cubicBezTo>
                    <a:pt x="300" y="2434"/>
                    <a:pt x="549" y="2434"/>
                    <a:pt x="698" y="2284"/>
                  </a:cubicBezTo>
                  <a:lnTo>
                    <a:pt x="1218" y="1764"/>
                  </a:lnTo>
                  <a:lnTo>
                    <a:pt x="1739" y="2284"/>
                  </a:lnTo>
                  <a:cubicBezTo>
                    <a:pt x="1888" y="2434"/>
                    <a:pt x="2137" y="2434"/>
                    <a:pt x="2286" y="2284"/>
                  </a:cubicBezTo>
                  <a:cubicBezTo>
                    <a:pt x="2437" y="2133"/>
                    <a:pt x="2437" y="1888"/>
                    <a:pt x="2286" y="1737"/>
                  </a:cubicBezTo>
                  <a:lnTo>
                    <a:pt x="1766" y="1217"/>
                  </a:lnTo>
                  <a:close/>
                  <a:moveTo>
                    <a:pt x="2079" y="2070"/>
                  </a:moveTo>
                  <a:cubicBezTo>
                    <a:pt x="2046" y="2108"/>
                    <a:pt x="1985" y="2110"/>
                    <a:pt x="1949" y="2074"/>
                  </a:cubicBezTo>
                  <a:lnTo>
                    <a:pt x="1324" y="1448"/>
                  </a:lnTo>
                  <a:cubicBezTo>
                    <a:pt x="1266" y="1391"/>
                    <a:pt x="1171" y="1391"/>
                    <a:pt x="1113" y="1448"/>
                  </a:cubicBezTo>
                  <a:lnTo>
                    <a:pt x="488" y="2074"/>
                  </a:lnTo>
                  <a:cubicBezTo>
                    <a:pt x="452" y="2110"/>
                    <a:pt x="391" y="2108"/>
                    <a:pt x="357" y="2070"/>
                  </a:cubicBezTo>
                  <a:cubicBezTo>
                    <a:pt x="327" y="2035"/>
                    <a:pt x="328" y="1980"/>
                    <a:pt x="361" y="1947"/>
                  </a:cubicBezTo>
                  <a:lnTo>
                    <a:pt x="987" y="1322"/>
                  </a:lnTo>
                  <a:cubicBezTo>
                    <a:pt x="1045" y="1264"/>
                    <a:pt x="1045" y="1170"/>
                    <a:pt x="987" y="1111"/>
                  </a:cubicBezTo>
                  <a:lnTo>
                    <a:pt x="361" y="486"/>
                  </a:lnTo>
                  <a:cubicBezTo>
                    <a:pt x="328" y="453"/>
                    <a:pt x="327" y="399"/>
                    <a:pt x="357" y="364"/>
                  </a:cubicBezTo>
                  <a:cubicBezTo>
                    <a:pt x="391" y="325"/>
                    <a:pt x="452" y="324"/>
                    <a:pt x="488" y="359"/>
                  </a:cubicBezTo>
                  <a:lnTo>
                    <a:pt x="1113" y="985"/>
                  </a:lnTo>
                  <a:cubicBezTo>
                    <a:pt x="1171" y="1043"/>
                    <a:pt x="1266" y="1043"/>
                    <a:pt x="1324" y="985"/>
                  </a:cubicBezTo>
                  <a:lnTo>
                    <a:pt x="1949" y="359"/>
                  </a:lnTo>
                  <a:cubicBezTo>
                    <a:pt x="1985" y="324"/>
                    <a:pt x="2046" y="326"/>
                    <a:pt x="2079" y="364"/>
                  </a:cubicBezTo>
                  <a:cubicBezTo>
                    <a:pt x="2110" y="398"/>
                    <a:pt x="2108" y="453"/>
                    <a:pt x="2076" y="486"/>
                  </a:cubicBezTo>
                  <a:lnTo>
                    <a:pt x="1450" y="1111"/>
                  </a:lnTo>
                  <a:cubicBezTo>
                    <a:pt x="1392" y="1170"/>
                    <a:pt x="1392" y="1264"/>
                    <a:pt x="1450" y="1322"/>
                  </a:cubicBezTo>
                  <a:lnTo>
                    <a:pt x="2076" y="1947"/>
                  </a:lnTo>
                  <a:cubicBezTo>
                    <a:pt x="2108" y="1980"/>
                    <a:pt x="2110" y="2035"/>
                    <a:pt x="2079" y="2070"/>
                  </a:cubicBezTo>
                  <a:close/>
                  <a:moveTo>
                    <a:pt x="2079" y="207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7"/>
            <p:cNvSpPr/>
            <p:nvPr/>
          </p:nvSpPr>
          <p:spPr>
            <a:xfrm>
              <a:off x="3263900" y="1776413"/>
              <a:ext cx="266700" cy="147637"/>
            </a:xfrm>
            <a:custGeom>
              <a:avLst/>
              <a:gdLst/>
              <a:ahLst/>
              <a:cxnLst/>
              <a:rect l="l" t="t" r="r" b="b"/>
              <a:pathLst>
                <a:path w="6825" h="3810" extrusionOk="0">
                  <a:moveTo>
                    <a:pt x="6752" y="686"/>
                  </a:moveTo>
                  <a:lnTo>
                    <a:pt x="5958" y="51"/>
                  </a:lnTo>
                  <a:cubicBezTo>
                    <a:pt x="5894" y="0"/>
                    <a:pt x="5800" y="10"/>
                    <a:pt x="5749" y="75"/>
                  </a:cubicBezTo>
                  <a:cubicBezTo>
                    <a:pt x="5697" y="139"/>
                    <a:pt x="5708" y="232"/>
                    <a:pt x="5772" y="284"/>
                  </a:cubicBezTo>
                  <a:lnTo>
                    <a:pt x="6235" y="654"/>
                  </a:lnTo>
                  <a:lnTo>
                    <a:pt x="4277" y="654"/>
                  </a:lnTo>
                  <a:cubicBezTo>
                    <a:pt x="3845" y="654"/>
                    <a:pt x="3493" y="1006"/>
                    <a:pt x="3493" y="1438"/>
                  </a:cubicBezTo>
                  <a:lnTo>
                    <a:pt x="3493" y="3026"/>
                  </a:lnTo>
                  <a:cubicBezTo>
                    <a:pt x="3493" y="3294"/>
                    <a:pt x="3275" y="3512"/>
                    <a:pt x="3007" y="3512"/>
                  </a:cubicBezTo>
                  <a:lnTo>
                    <a:pt x="148" y="3512"/>
                  </a:lnTo>
                  <a:cubicBezTo>
                    <a:pt x="66" y="3512"/>
                    <a:pt x="0" y="3579"/>
                    <a:pt x="0" y="3661"/>
                  </a:cubicBezTo>
                  <a:cubicBezTo>
                    <a:pt x="0" y="3743"/>
                    <a:pt x="66" y="3810"/>
                    <a:pt x="148" y="3810"/>
                  </a:cubicBezTo>
                  <a:lnTo>
                    <a:pt x="3007" y="3810"/>
                  </a:lnTo>
                  <a:cubicBezTo>
                    <a:pt x="3439" y="3810"/>
                    <a:pt x="3791" y="3458"/>
                    <a:pt x="3791" y="3026"/>
                  </a:cubicBezTo>
                  <a:lnTo>
                    <a:pt x="3791" y="1438"/>
                  </a:lnTo>
                  <a:cubicBezTo>
                    <a:pt x="3791" y="1170"/>
                    <a:pt x="4009" y="952"/>
                    <a:pt x="4277" y="952"/>
                  </a:cubicBezTo>
                  <a:lnTo>
                    <a:pt x="6235" y="952"/>
                  </a:lnTo>
                  <a:lnTo>
                    <a:pt x="5772" y="1322"/>
                  </a:lnTo>
                  <a:cubicBezTo>
                    <a:pt x="5714" y="1368"/>
                    <a:pt x="5699" y="1454"/>
                    <a:pt x="5739" y="1517"/>
                  </a:cubicBezTo>
                  <a:cubicBezTo>
                    <a:pt x="5786" y="1591"/>
                    <a:pt x="5889" y="1609"/>
                    <a:pt x="5958" y="1554"/>
                  </a:cubicBezTo>
                  <a:lnTo>
                    <a:pt x="6752" y="919"/>
                  </a:lnTo>
                  <a:cubicBezTo>
                    <a:pt x="6825" y="860"/>
                    <a:pt x="6825" y="745"/>
                    <a:pt x="6752" y="686"/>
                  </a:cubicBezTo>
                  <a:close/>
                  <a:moveTo>
                    <a:pt x="6752" y="686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9" name="Google Shape;3069;p7"/>
          <p:cNvGrpSpPr/>
          <p:nvPr/>
        </p:nvGrpSpPr>
        <p:grpSpPr>
          <a:xfrm>
            <a:off x="1577935" y="1425686"/>
            <a:ext cx="393700" cy="395287"/>
            <a:chOff x="2409825" y="1658938"/>
            <a:chExt cx="393700" cy="395287"/>
          </a:xfrm>
        </p:grpSpPr>
        <p:sp>
          <p:nvSpPr>
            <p:cNvPr id="3070" name="Google Shape;3070;p7"/>
            <p:cNvSpPr/>
            <p:nvPr/>
          </p:nvSpPr>
          <p:spPr>
            <a:xfrm>
              <a:off x="2409825" y="1658938"/>
              <a:ext cx="393700" cy="395287"/>
            </a:xfrm>
            <a:custGeom>
              <a:avLst/>
              <a:gdLst/>
              <a:ahLst/>
              <a:cxnLst/>
              <a:rect l="l" t="t" r="r" b="b"/>
              <a:pathLst>
                <a:path w="10143" h="10143" extrusionOk="0">
                  <a:moveTo>
                    <a:pt x="9994" y="0"/>
                  </a:moveTo>
                  <a:lnTo>
                    <a:pt x="4159" y="0"/>
                  </a:lnTo>
                  <a:cubicBezTo>
                    <a:pt x="4119" y="0"/>
                    <a:pt x="4081" y="16"/>
                    <a:pt x="4053" y="43"/>
                  </a:cubicBezTo>
                  <a:lnTo>
                    <a:pt x="2267" y="1830"/>
                  </a:lnTo>
                  <a:cubicBezTo>
                    <a:pt x="2239" y="1857"/>
                    <a:pt x="2223" y="1896"/>
                    <a:pt x="2223" y="1935"/>
                  </a:cubicBezTo>
                  <a:lnTo>
                    <a:pt x="2223" y="2699"/>
                  </a:lnTo>
                  <a:lnTo>
                    <a:pt x="149" y="2699"/>
                  </a:lnTo>
                  <a:cubicBezTo>
                    <a:pt x="67" y="2699"/>
                    <a:pt x="0" y="2766"/>
                    <a:pt x="0" y="2848"/>
                  </a:cubicBezTo>
                  <a:lnTo>
                    <a:pt x="0" y="4922"/>
                  </a:lnTo>
                  <a:cubicBezTo>
                    <a:pt x="0" y="5004"/>
                    <a:pt x="67" y="5071"/>
                    <a:pt x="149" y="5071"/>
                  </a:cubicBezTo>
                  <a:cubicBezTo>
                    <a:pt x="231" y="5071"/>
                    <a:pt x="298" y="5004"/>
                    <a:pt x="298" y="4922"/>
                  </a:cubicBezTo>
                  <a:lnTo>
                    <a:pt x="298" y="2997"/>
                  </a:lnTo>
                  <a:lnTo>
                    <a:pt x="4764" y="2997"/>
                  </a:lnTo>
                  <a:lnTo>
                    <a:pt x="4764" y="8733"/>
                  </a:lnTo>
                  <a:lnTo>
                    <a:pt x="298" y="8733"/>
                  </a:lnTo>
                  <a:lnTo>
                    <a:pt x="298" y="5637"/>
                  </a:lnTo>
                  <a:cubicBezTo>
                    <a:pt x="298" y="5555"/>
                    <a:pt x="231" y="5488"/>
                    <a:pt x="149" y="5488"/>
                  </a:cubicBezTo>
                  <a:cubicBezTo>
                    <a:pt x="67" y="5488"/>
                    <a:pt x="0" y="5555"/>
                    <a:pt x="0" y="5637"/>
                  </a:cubicBezTo>
                  <a:lnTo>
                    <a:pt x="0" y="8882"/>
                  </a:lnTo>
                  <a:cubicBezTo>
                    <a:pt x="0" y="8964"/>
                    <a:pt x="67" y="9031"/>
                    <a:pt x="149" y="9031"/>
                  </a:cubicBezTo>
                  <a:lnTo>
                    <a:pt x="2223" y="9031"/>
                  </a:lnTo>
                  <a:lnTo>
                    <a:pt x="2223" y="9994"/>
                  </a:lnTo>
                  <a:cubicBezTo>
                    <a:pt x="2223" y="10076"/>
                    <a:pt x="2290" y="10143"/>
                    <a:pt x="2372" y="10143"/>
                  </a:cubicBezTo>
                  <a:lnTo>
                    <a:pt x="9994" y="10143"/>
                  </a:lnTo>
                  <a:cubicBezTo>
                    <a:pt x="10076" y="10143"/>
                    <a:pt x="10143" y="10076"/>
                    <a:pt x="10143" y="9994"/>
                  </a:cubicBezTo>
                  <a:lnTo>
                    <a:pt x="10143" y="148"/>
                  </a:lnTo>
                  <a:cubicBezTo>
                    <a:pt x="10143" y="66"/>
                    <a:pt x="10076" y="0"/>
                    <a:pt x="9994" y="0"/>
                  </a:cubicBezTo>
                  <a:close/>
                  <a:moveTo>
                    <a:pt x="4010" y="508"/>
                  </a:moveTo>
                  <a:lnTo>
                    <a:pt x="4010" y="1786"/>
                  </a:lnTo>
                  <a:lnTo>
                    <a:pt x="2731" y="1786"/>
                  </a:lnTo>
                  <a:lnTo>
                    <a:pt x="4010" y="508"/>
                  </a:lnTo>
                  <a:close/>
                  <a:moveTo>
                    <a:pt x="9845" y="9845"/>
                  </a:moveTo>
                  <a:lnTo>
                    <a:pt x="2521" y="9845"/>
                  </a:lnTo>
                  <a:lnTo>
                    <a:pt x="2521" y="9031"/>
                  </a:lnTo>
                  <a:lnTo>
                    <a:pt x="4913" y="9031"/>
                  </a:lnTo>
                  <a:cubicBezTo>
                    <a:pt x="4995" y="9031"/>
                    <a:pt x="5062" y="8964"/>
                    <a:pt x="5062" y="8882"/>
                  </a:cubicBezTo>
                  <a:lnTo>
                    <a:pt x="5062" y="2848"/>
                  </a:lnTo>
                  <a:cubicBezTo>
                    <a:pt x="5062" y="2766"/>
                    <a:pt x="4995" y="2699"/>
                    <a:pt x="4913" y="2699"/>
                  </a:cubicBezTo>
                  <a:lnTo>
                    <a:pt x="2521" y="2699"/>
                  </a:lnTo>
                  <a:lnTo>
                    <a:pt x="2521" y="2084"/>
                  </a:lnTo>
                  <a:lnTo>
                    <a:pt x="4159" y="2084"/>
                  </a:lnTo>
                  <a:cubicBezTo>
                    <a:pt x="4241" y="2084"/>
                    <a:pt x="4307" y="2017"/>
                    <a:pt x="4307" y="1935"/>
                  </a:cubicBezTo>
                  <a:lnTo>
                    <a:pt x="4307" y="297"/>
                  </a:lnTo>
                  <a:lnTo>
                    <a:pt x="9845" y="297"/>
                  </a:lnTo>
                  <a:lnTo>
                    <a:pt x="9845" y="9845"/>
                  </a:lnTo>
                  <a:close/>
                  <a:moveTo>
                    <a:pt x="9845" y="9845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7"/>
            <p:cNvSpPr/>
            <p:nvPr/>
          </p:nvSpPr>
          <p:spPr>
            <a:xfrm>
              <a:off x="2655888" y="1701800"/>
              <a:ext cx="104775" cy="209550"/>
            </a:xfrm>
            <a:custGeom>
              <a:avLst/>
              <a:gdLst/>
              <a:ahLst/>
              <a:cxnLst/>
              <a:rect l="l" t="t" r="r" b="b"/>
              <a:pathLst>
                <a:path w="2680" h="5379" extrusionOk="0">
                  <a:moveTo>
                    <a:pt x="2292" y="2362"/>
                  </a:moveTo>
                  <a:cubicBezTo>
                    <a:pt x="2506" y="2362"/>
                    <a:pt x="2680" y="2189"/>
                    <a:pt x="2680" y="1975"/>
                  </a:cubicBezTo>
                  <a:lnTo>
                    <a:pt x="2680" y="1737"/>
                  </a:lnTo>
                  <a:cubicBezTo>
                    <a:pt x="2680" y="1180"/>
                    <a:pt x="2264" y="718"/>
                    <a:pt x="1727" y="645"/>
                  </a:cubicBezTo>
                  <a:lnTo>
                    <a:pt x="1727" y="387"/>
                  </a:lnTo>
                  <a:cubicBezTo>
                    <a:pt x="1727" y="174"/>
                    <a:pt x="1553" y="0"/>
                    <a:pt x="1340" y="0"/>
                  </a:cubicBezTo>
                  <a:cubicBezTo>
                    <a:pt x="1126" y="0"/>
                    <a:pt x="953" y="174"/>
                    <a:pt x="953" y="387"/>
                  </a:cubicBezTo>
                  <a:lnTo>
                    <a:pt x="953" y="665"/>
                  </a:lnTo>
                  <a:cubicBezTo>
                    <a:pt x="401" y="788"/>
                    <a:pt x="0" y="1279"/>
                    <a:pt x="0" y="1856"/>
                  </a:cubicBezTo>
                  <a:cubicBezTo>
                    <a:pt x="0" y="2529"/>
                    <a:pt x="547" y="3077"/>
                    <a:pt x="1221" y="3077"/>
                  </a:cubicBezTo>
                  <a:lnTo>
                    <a:pt x="1459" y="3077"/>
                  </a:lnTo>
                  <a:cubicBezTo>
                    <a:pt x="1705" y="3077"/>
                    <a:pt x="1905" y="3277"/>
                    <a:pt x="1905" y="3523"/>
                  </a:cubicBezTo>
                  <a:cubicBezTo>
                    <a:pt x="1905" y="3770"/>
                    <a:pt x="1705" y="3970"/>
                    <a:pt x="1459" y="3970"/>
                  </a:cubicBezTo>
                  <a:lnTo>
                    <a:pt x="1102" y="3970"/>
                  </a:lnTo>
                  <a:cubicBezTo>
                    <a:pt x="921" y="3970"/>
                    <a:pt x="774" y="3823"/>
                    <a:pt x="774" y="3642"/>
                  </a:cubicBezTo>
                  <a:cubicBezTo>
                    <a:pt x="774" y="3429"/>
                    <a:pt x="600" y="3255"/>
                    <a:pt x="387" y="3255"/>
                  </a:cubicBezTo>
                  <a:cubicBezTo>
                    <a:pt x="173" y="3255"/>
                    <a:pt x="0" y="3429"/>
                    <a:pt x="0" y="3642"/>
                  </a:cubicBezTo>
                  <a:cubicBezTo>
                    <a:pt x="0" y="4200"/>
                    <a:pt x="415" y="4661"/>
                    <a:pt x="953" y="4734"/>
                  </a:cubicBezTo>
                  <a:lnTo>
                    <a:pt x="953" y="4992"/>
                  </a:lnTo>
                  <a:cubicBezTo>
                    <a:pt x="953" y="5206"/>
                    <a:pt x="1126" y="5379"/>
                    <a:pt x="1340" y="5379"/>
                  </a:cubicBezTo>
                  <a:cubicBezTo>
                    <a:pt x="1553" y="5379"/>
                    <a:pt x="1727" y="5206"/>
                    <a:pt x="1727" y="4992"/>
                  </a:cubicBezTo>
                  <a:lnTo>
                    <a:pt x="1727" y="4714"/>
                  </a:lnTo>
                  <a:cubicBezTo>
                    <a:pt x="2278" y="4591"/>
                    <a:pt x="2679" y="4101"/>
                    <a:pt x="2679" y="3523"/>
                  </a:cubicBezTo>
                  <a:cubicBezTo>
                    <a:pt x="2679" y="2850"/>
                    <a:pt x="2132" y="2303"/>
                    <a:pt x="1459" y="2303"/>
                  </a:cubicBezTo>
                  <a:lnTo>
                    <a:pt x="1221" y="2303"/>
                  </a:lnTo>
                  <a:cubicBezTo>
                    <a:pt x="974" y="2303"/>
                    <a:pt x="774" y="2102"/>
                    <a:pt x="774" y="1856"/>
                  </a:cubicBezTo>
                  <a:cubicBezTo>
                    <a:pt x="774" y="1610"/>
                    <a:pt x="974" y="1410"/>
                    <a:pt x="1221" y="1410"/>
                  </a:cubicBezTo>
                  <a:lnTo>
                    <a:pt x="1578" y="1410"/>
                  </a:lnTo>
                  <a:cubicBezTo>
                    <a:pt x="1759" y="1410"/>
                    <a:pt x="1905" y="1556"/>
                    <a:pt x="1905" y="1737"/>
                  </a:cubicBezTo>
                  <a:lnTo>
                    <a:pt x="1905" y="1975"/>
                  </a:lnTo>
                  <a:cubicBezTo>
                    <a:pt x="1905" y="2189"/>
                    <a:pt x="2079" y="2362"/>
                    <a:pt x="2292" y="2362"/>
                  </a:cubicBezTo>
                  <a:close/>
                  <a:moveTo>
                    <a:pt x="1578" y="1112"/>
                  </a:moveTo>
                  <a:lnTo>
                    <a:pt x="1221" y="1112"/>
                  </a:lnTo>
                  <a:cubicBezTo>
                    <a:pt x="810" y="1112"/>
                    <a:pt x="476" y="1446"/>
                    <a:pt x="476" y="1856"/>
                  </a:cubicBezTo>
                  <a:cubicBezTo>
                    <a:pt x="476" y="2267"/>
                    <a:pt x="810" y="2600"/>
                    <a:pt x="1221" y="2600"/>
                  </a:cubicBezTo>
                  <a:lnTo>
                    <a:pt x="1459" y="2600"/>
                  </a:lnTo>
                  <a:cubicBezTo>
                    <a:pt x="1968" y="2600"/>
                    <a:pt x="2382" y="3014"/>
                    <a:pt x="2382" y="3523"/>
                  </a:cubicBezTo>
                  <a:cubicBezTo>
                    <a:pt x="2382" y="3994"/>
                    <a:pt x="2029" y="4389"/>
                    <a:pt x="1561" y="4441"/>
                  </a:cubicBezTo>
                  <a:cubicBezTo>
                    <a:pt x="1486" y="4449"/>
                    <a:pt x="1429" y="4513"/>
                    <a:pt x="1429" y="4589"/>
                  </a:cubicBezTo>
                  <a:lnTo>
                    <a:pt x="1429" y="4992"/>
                  </a:lnTo>
                  <a:cubicBezTo>
                    <a:pt x="1429" y="5041"/>
                    <a:pt x="1389" y="5082"/>
                    <a:pt x="1340" y="5082"/>
                  </a:cubicBezTo>
                  <a:cubicBezTo>
                    <a:pt x="1290" y="5082"/>
                    <a:pt x="1250" y="5042"/>
                    <a:pt x="1250" y="4992"/>
                  </a:cubicBezTo>
                  <a:lnTo>
                    <a:pt x="1250" y="4595"/>
                  </a:lnTo>
                  <a:cubicBezTo>
                    <a:pt x="1250" y="4513"/>
                    <a:pt x="1184" y="4446"/>
                    <a:pt x="1101" y="4446"/>
                  </a:cubicBezTo>
                  <a:cubicBezTo>
                    <a:pt x="658" y="4446"/>
                    <a:pt x="298" y="4086"/>
                    <a:pt x="298" y="3642"/>
                  </a:cubicBezTo>
                  <a:cubicBezTo>
                    <a:pt x="298" y="3593"/>
                    <a:pt x="338" y="3553"/>
                    <a:pt x="387" y="3553"/>
                  </a:cubicBezTo>
                  <a:cubicBezTo>
                    <a:pt x="436" y="3553"/>
                    <a:pt x="476" y="3593"/>
                    <a:pt x="476" y="3642"/>
                  </a:cubicBezTo>
                  <a:cubicBezTo>
                    <a:pt x="476" y="3987"/>
                    <a:pt x="757" y="4268"/>
                    <a:pt x="1102" y="4268"/>
                  </a:cubicBezTo>
                  <a:lnTo>
                    <a:pt x="1459" y="4268"/>
                  </a:lnTo>
                  <a:cubicBezTo>
                    <a:pt x="1869" y="4268"/>
                    <a:pt x="2203" y="3934"/>
                    <a:pt x="2203" y="3523"/>
                  </a:cubicBezTo>
                  <a:cubicBezTo>
                    <a:pt x="2203" y="3113"/>
                    <a:pt x="1869" y="2779"/>
                    <a:pt x="1459" y="2779"/>
                  </a:cubicBezTo>
                  <a:lnTo>
                    <a:pt x="1221" y="2779"/>
                  </a:lnTo>
                  <a:cubicBezTo>
                    <a:pt x="712" y="2779"/>
                    <a:pt x="298" y="2365"/>
                    <a:pt x="298" y="1856"/>
                  </a:cubicBezTo>
                  <a:cubicBezTo>
                    <a:pt x="298" y="1385"/>
                    <a:pt x="650" y="991"/>
                    <a:pt x="1118" y="939"/>
                  </a:cubicBezTo>
                  <a:cubicBezTo>
                    <a:pt x="1193" y="931"/>
                    <a:pt x="1250" y="867"/>
                    <a:pt x="1250" y="791"/>
                  </a:cubicBezTo>
                  <a:lnTo>
                    <a:pt x="1250" y="387"/>
                  </a:lnTo>
                  <a:cubicBezTo>
                    <a:pt x="1250" y="338"/>
                    <a:pt x="1290" y="298"/>
                    <a:pt x="1340" y="298"/>
                  </a:cubicBezTo>
                  <a:cubicBezTo>
                    <a:pt x="1389" y="298"/>
                    <a:pt x="1429" y="338"/>
                    <a:pt x="1429" y="387"/>
                  </a:cubicBezTo>
                  <a:lnTo>
                    <a:pt x="1429" y="784"/>
                  </a:lnTo>
                  <a:cubicBezTo>
                    <a:pt x="1429" y="866"/>
                    <a:pt x="1496" y="933"/>
                    <a:pt x="1578" y="933"/>
                  </a:cubicBezTo>
                  <a:cubicBezTo>
                    <a:pt x="2021" y="933"/>
                    <a:pt x="2382" y="1294"/>
                    <a:pt x="2382" y="1737"/>
                  </a:cubicBezTo>
                  <a:lnTo>
                    <a:pt x="2382" y="1975"/>
                  </a:lnTo>
                  <a:cubicBezTo>
                    <a:pt x="2382" y="2024"/>
                    <a:pt x="2342" y="2064"/>
                    <a:pt x="2292" y="2064"/>
                  </a:cubicBezTo>
                  <a:cubicBezTo>
                    <a:pt x="2243" y="2064"/>
                    <a:pt x="2203" y="2024"/>
                    <a:pt x="2203" y="1975"/>
                  </a:cubicBezTo>
                  <a:lnTo>
                    <a:pt x="2203" y="1737"/>
                  </a:lnTo>
                  <a:cubicBezTo>
                    <a:pt x="2203" y="1392"/>
                    <a:pt x="1923" y="1112"/>
                    <a:pt x="1578" y="1112"/>
                  </a:cubicBezTo>
                  <a:close/>
                  <a:moveTo>
                    <a:pt x="1578" y="111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7"/>
            <p:cNvSpPr/>
            <p:nvPr/>
          </p:nvSpPr>
          <p:spPr>
            <a:xfrm>
              <a:off x="2632075" y="1936750"/>
              <a:ext cx="53975" cy="12700"/>
            </a:xfrm>
            <a:custGeom>
              <a:avLst/>
              <a:gdLst/>
              <a:ahLst/>
              <a:cxnLst/>
              <a:rect l="l" t="t" r="r" b="b"/>
              <a:pathLst>
                <a:path w="1409" h="298" extrusionOk="0">
                  <a:moveTo>
                    <a:pt x="1260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1"/>
                    <a:pt x="66" y="298"/>
                    <a:pt x="149" y="298"/>
                  </a:cubicBezTo>
                  <a:lnTo>
                    <a:pt x="1260" y="298"/>
                  </a:lnTo>
                  <a:cubicBezTo>
                    <a:pt x="1342" y="298"/>
                    <a:pt x="1409" y="231"/>
                    <a:pt x="1409" y="149"/>
                  </a:cubicBezTo>
                  <a:cubicBezTo>
                    <a:pt x="1409" y="67"/>
                    <a:pt x="1342" y="0"/>
                    <a:pt x="1260" y="0"/>
                  </a:cubicBezTo>
                  <a:close/>
                  <a:moveTo>
                    <a:pt x="126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7"/>
            <p:cNvSpPr/>
            <p:nvPr/>
          </p:nvSpPr>
          <p:spPr>
            <a:xfrm>
              <a:off x="2698750" y="1936750"/>
              <a:ext cx="74613" cy="12700"/>
            </a:xfrm>
            <a:custGeom>
              <a:avLst/>
              <a:gdLst/>
              <a:ahLst/>
              <a:cxnLst/>
              <a:rect l="l" t="t" r="r" b="b"/>
              <a:pathLst>
                <a:path w="1886" h="298" extrusionOk="0">
                  <a:moveTo>
                    <a:pt x="1737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cubicBezTo>
                    <a:pt x="0" y="231"/>
                    <a:pt x="67" y="298"/>
                    <a:pt x="149" y="298"/>
                  </a:cubicBezTo>
                  <a:lnTo>
                    <a:pt x="1737" y="298"/>
                  </a:lnTo>
                  <a:cubicBezTo>
                    <a:pt x="1819" y="298"/>
                    <a:pt x="1886" y="231"/>
                    <a:pt x="1886" y="149"/>
                  </a:cubicBezTo>
                  <a:cubicBezTo>
                    <a:pt x="1886" y="67"/>
                    <a:pt x="1819" y="0"/>
                    <a:pt x="1737" y="0"/>
                  </a:cubicBezTo>
                  <a:close/>
                  <a:moveTo>
                    <a:pt x="1737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7"/>
            <p:cNvSpPr/>
            <p:nvPr/>
          </p:nvSpPr>
          <p:spPr>
            <a:xfrm>
              <a:off x="2632075" y="1968500"/>
              <a:ext cx="36513" cy="11112"/>
            </a:xfrm>
            <a:custGeom>
              <a:avLst/>
              <a:gdLst/>
              <a:ahLst/>
              <a:cxnLst/>
              <a:rect l="l" t="t" r="r" b="b"/>
              <a:pathLst>
                <a:path w="933" h="298" extrusionOk="0">
                  <a:moveTo>
                    <a:pt x="784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1"/>
                    <a:pt x="66" y="298"/>
                    <a:pt x="149" y="298"/>
                  </a:cubicBezTo>
                  <a:lnTo>
                    <a:pt x="784" y="298"/>
                  </a:lnTo>
                  <a:cubicBezTo>
                    <a:pt x="866" y="298"/>
                    <a:pt x="933" y="231"/>
                    <a:pt x="933" y="149"/>
                  </a:cubicBezTo>
                  <a:cubicBezTo>
                    <a:pt x="933" y="67"/>
                    <a:pt x="866" y="0"/>
                    <a:pt x="784" y="0"/>
                  </a:cubicBezTo>
                  <a:close/>
                  <a:moveTo>
                    <a:pt x="784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7"/>
            <p:cNvSpPr/>
            <p:nvPr/>
          </p:nvSpPr>
          <p:spPr>
            <a:xfrm>
              <a:off x="2681288" y="1968500"/>
              <a:ext cx="92075" cy="11112"/>
            </a:xfrm>
            <a:custGeom>
              <a:avLst/>
              <a:gdLst/>
              <a:ahLst/>
              <a:cxnLst/>
              <a:rect l="l" t="t" r="r" b="b"/>
              <a:pathLst>
                <a:path w="2362" h="298" extrusionOk="0">
                  <a:moveTo>
                    <a:pt x="2213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cubicBezTo>
                    <a:pt x="0" y="231"/>
                    <a:pt x="67" y="298"/>
                    <a:pt x="149" y="298"/>
                  </a:cubicBezTo>
                  <a:lnTo>
                    <a:pt x="2213" y="298"/>
                  </a:lnTo>
                  <a:cubicBezTo>
                    <a:pt x="2295" y="298"/>
                    <a:pt x="2362" y="231"/>
                    <a:pt x="2362" y="149"/>
                  </a:cubicBezTo>
                  <a:cubicBezTo>
                    <a:pt x="2362" y="67"/>
                    <a:pt x="2295" y="0"/>
                    <a:pt x="2213" y="0"/>
                  </a:cubicBezTo>
                  <a:close/>
                  <a:moveTo>
                    <a:pt x="2213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7"/>
            <p:cNvSpPr/>
            <p:nvPr/>
          </p:nvSpPr>
          <p:spPr>
            <a:xfrm>
              <a:off x="2632075" y="1998663"/>
              <a:ext cx="73025" cy="11112"/>
            </a:xfrm>
            <a:custGeom>
              <a:avLst/>
              <a:gdLst/>
              <a:ahLst/>
              <a:cxnLst/>
              <a:rect l="l" t="t" r="r" b="b"/>
              <a:pathLst>
                <a:path w="1885" h="298" extrusionOk="0">
                  <a:moveTo>
                    <a:pt x="1737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1"/>
                    <a:pt x="66" y="298"/>
                    <a:pt x="149" y="298"/>
                  </a:cubicBezTo>
                  <a:lnTo>
                    <a:pt x="1737" y="298"/>
                  </a:lnTo>
                  <a:cubicBezTo>
                    <a:pt x="1819" y="298"/>
                    <a:pt x="1885" y="231"/>
                    <a:pt x="1885" y="149"/>
                  </a:cubicBezTo>
                  <a:cubicBezTo>
                    <a:pt x="1885" y="67"/>
                    <a:pt x="1819" y="0"/>
                    <a:pt x="1737" y="0"/>
                  </a:cubicBezTo>
                  <a:close/>
                  <a:moveTo>
                    <a:pt x="1737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7"/>
            <p:cNvSpPr/>
            <p:nvPr/>
          </p:nvSpPr>
          <p:spPr>
            <a:xfrm>
              <a:off x="2717800" y="1998663"/>
              <a:ext cx="55563" cy="11112"/>
            </a:xfrm>
            <a:custGeom>
              <a:avLst/>
              <a:gdLst/>
              <a:ahLst/>
              <a:cxnLst/>
              <a:rect l="l" t="t" r="r" b="b"/>
              <a:pathLst>
                <a:path w="1409" h="298" extrusionOk="0">
                  <a:moveTo>
                    <a:pt x="1260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1"/>
                    <a:pt x="66" y="298"/>
                    <a:pt x="149" y="298"/>
                  </a:cubicBezTo>
                  <a:lnTo>
                    <a:pt x="1260" y="298"/>
                  </a:lnTo>
                  <a:cubicBezTo>
                    <a:pt x="1342" y="298"/>
                    <a:pt x="1409" y="231"/>
                    <a:pt x="1409" y="149"/>
                  </a:cubicBezTo>
                  <a:cubicBezTo>
                    <a:pt x="1409" y="67"/>
                    <a:pt x="1342" y="0"/>
                    <a:pt x="1260" y="0"/>
                  </a:cubicBezTo>
                  <a:close/>
                  <a:moveTo>
                    <a:pt x="126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7"/>
            <p:cNvSpPr/>
            <p:nvPr/>
          </p:nvSpPr>
          <p:spPr>
            <a:xfrm>
              <a:off x="2433638" y="1789113"/>
              <a:ext cx="147638" cy="49212"/>
            </a:xfrm>
            <a:custGeom>
              <a:avLst/>
              <a:gdLst/>
              <a:ahLst/>
              <a:cxnLst/>
              <a:rect l="l" t="t" r="r" b="b"/>
              <a:pathLst>
                <a:path w="3791" h="1251" extrusionOk="0">
                  <a:moveTo>
                    <a:pt x="3643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102"/>
                  </a:lnTo>
                  <a:cubicBezTo>
                    <a:pt x="0" y="1184"/>
                    <a:pt x="67" y="1251"/>
                    <a:pt x="149" y="1251"/>
                  </a:cubicBezTo>
                  <a:lnTo>
                    <a:pt x="3643" y="1251"/>
                  </a:lnTo>
                  <a:cubicBezTo>
                    <a:pt x="3725" y="1251"/>
                    <a:pt x="3791" y="1184"/>
                    <a:pt x="3791" y="1102"/>
                  </a:cubicBezTo>
                  <a:lnTo>
                    <a:pt x="3791" y="149"/>
                  </a:lnTo>
                  <a:cubicBezTo>
                    <a:pt x="3791" y="67"/>
                    <a:pt x="3725" y="0"/>
                    <a:pt x="3643" y="0"/>
                  </a:cubicBezTo>
                  <a:close/>
                  <a:moveTo>
                    <a:pt x="3494" y="953"/>
                  </a:moveTo>
                  <a:lnTo>
                    <a:pt x="298" y="953"/>
                  </a:lnTo>
                  <a:lnTo>
                    <a:pt x="298" y="298"/>
                  </a:lnTo>
                  <a:lnTo>
                    <a:pt x="3494" y="298"/>
                  </a:lnTo>
                  <a:lnTo>
                    <a:pt x="3494" y="953"/>
                  </a:lnTo>
                  <a:close/>
                  <a:moveTo>
                    <a:pt x="3494" y="95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7"/>
            <p:cNvSpPr/>
            <p:nvPr/>
          </p:nvSpPr>
          <p:spPr>
            <a:xfrm>
              <a:off x="2520950" y="1851025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1420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20"/>
                  </a:lnTo>
                  <a:cubicBezTo>
                    <a:pt x="0" y="1502"/>
                    <a:pt x="67" y="1568"/>
                    <a:pt x="149" y="1568"/>
                  </a:cubicBezTo>
                  <a:lnTo>
                    <a:pt x="1420" y="1568"/>
                  </a:lnTo>
                  <a:cubicBezTo>
                    <a:pt x="1502" y="1568"/>
                    <a:pt x="1568" y="1502"/>
                    <a:pt x="1568" y="1420"/>
                  </a:cubicBezTo>
                  <a:lnTo>
                    <a:pt x="1568" y="149"/>
                  </a:lnTo>
                  <a:cubicBezTo>
                    <a:pt x="1568" y="67"/>
                    <a:pt x="1502" y="0"/>
                    <a:pt x="1420" y="0"/>
                  </a:cubicBezTo>
                  <a:close/>
                  <a:moveTo>
                    <a:pt x="1271" y="1271"/>
                  </a:moveTo>
                  <a:lnTo>
                    <a:pt x="298" y="1271"/>
                  </a:lnTo>
                  <a:lnTo>
                    <a:pt x="298" y="298"/>
                  </a:lnTo>
                  <a:lnTo>
                    <a:pt x="1271" y="298"/>
                  </a:lnTo>
                  <a:lnTo>
                    <a:pt x="1271" y="1271"/>
                  </a:lnTo>
                  <a:close/>
                  <a:moveTo>
                    <a:pt x="1271" y="127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7"/>
            <p:cNvSpPr/>
            <p:nvPr/>
          </p:nvSpPr>
          <p:spPr>
            <a:xfrm>
              <a:off x="2433638" y="1851025"/>
              <a:ext cx="61913" cy="60325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1419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20"/>
                  </a:lnTo>
                  <a:cubicBezTo>
                    <a:pt x="0" y="1502"/>
                    <a:pt x="67" y="1568"/>
                    <a:pt x="149" y="1568"/>
                  </a:cubicBezTo>
                  <a:lnTo>
                    <a:pt x="1419" y="1568"/>
                  </a:lnTo>
                  <a:cubicBezTo>
                    <a:pt x="1502" y="1568"/>
                    <a:pt x="1568" y="1502"/>
                    <a:pt x="1568" y="1420"/>
                  </a:cubicBezTo>
                  <a:lnTo>
                    <a:pt x="1568" y="149"/>
                  </a:lnTo>
                  <a:cubicBezTo>
                    <a:pt x="1568" y="67"/>
                    <a:pt x="1502" y="0"/>
                    <a:pt x="1419" y="0"/>
                  </a:cubicBezTo>
                  <a:close/>
                  <a:moveTo>
                    <a:pt x="1271" y="1271"/>
                  </a:moveTo>
                  <a:lnTo>
                    <a:pt x="298" y="1271"/>
                  </a:lnTo>
                  <a:lnTo>
                    <a:pt x="298" y="298"/>
                  </a:lnTo>
                  <a:lnTo>
                    <a:pt x="1271" y="298"/>
                  </a:lnTo>
                  <a:lnTo>
                    <a:pt x="1271" y="1271"/>
                  </a:lnTo>
                  <a:close/>
                  <a:moveTo>
                    <a:pt x="1271" y="127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7"/>
            <p:cNvSpPr/>
            <p:nvPr/>
          </p:nvSpPr>
          <p:spPr>
            <a:xfrm>
              <a:off x="2520950" y="1924050"/>
              <a:ext cx="60325" cy="61912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1420" y="0"/>
                  </a:move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19"/>
                  </a:lnTo>
                  <a:cubicBezTo>
                    <a:pt x="0" y="1501"/>
                    <a:pt x="67" y="1568"/>
                    <a:pt x="149" y="1568"/>
                  </a:cubicBezTo>
                  <a:lnTo>
                    <a:pt x="1420" y="1568"/>
                  </a:lnTo>
                  <a:cubicBezTo>
                    <a:pt x="1502" y="1568"/>
                    <a:pt x="1568" y="1501"/>
                    <a:pt x="1568" y="1419"/>
                  </a:cubicBezTo>
                  <a:lnTo>
                    <a:pt x="1568" y="149"/>
                  </a:lnTo>
                  <a:cubicBezTo>
                    <a:pt x="1568" y="66"/>
                    <a:pt x="1502" y="0"/>
                    <a:pt x="1420" y="0"/>
                  </a:cubicBezTo>
                  <a:close/>
                  <a:moveTo>
                    <a:pt x="1271" y="1270"/>
                  </a:moveTo>
                  <a:lnTo>
                    <a:pt x="298" y="1270"/>
                  </a:lnTo>
                  <a:lnTo>
                    <a:pt x="298" y="298"/>
                  </a:lnTo>
                  <a:lnTo>
                    <a:pt x="1271" y="298"/>
                  </a:lnTo>
                  <a:lnTo>
                    <a:pt x="1271" y="1270"/>
                  </a:lnTo>
                  <a:close/>
                  <a:moveTo>
                    <a:pt x="1271" y="127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7"/>
            <p:cNvSpPr/>
            <p:nvPr/>
          </p:nvSpPr>
          <p:spPr>
            <a:xfrm>
              <a:off x="2433638" y="1924050"/>
              <a:ext cx="61913" cy="61912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1419" y="0"/>
                  </a:move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19"/>
                  </a:lnTo>
                  <a:cubicBezTo>
                    <a:pt x="0" y="1501"/>
                    <a:pt x="67" y="1568"/>
                    <a:pt x="149" y="1568"/>
                  </a:cubicBezTo>
                  <a:lnTo>
                    <a:pt x="1419" y="1568"/>
                  </a:lnTo>
                  <a:cubicBezTo>
                    <a:pt x="1502" y="1568"/>
                    <a:pt x="1568" y="1501"/>
                    <a:pt x="1568" y="1419"/>
                  </a:cubicBezTo>
                  <a:lnTo>
                    <a:pt x="1568" y="149"/>
                  </a:lnTo>
                  <a:cubicBezTo>
                    <a:pt x="1568" y="66"/>
                    <a:pt x="1502" y="0"/>
                    <a:pt x="1419" y="0"/>
                  </a:cubicBezTo>
                  <a:close/>
                  <a:moveTo>
                    <a:pt x="1271" y="1270"/>
                  </a:moveTo>
                  <a:lnTo>
                    <a:pt x="298" y="1270"/>
                  </a:lnTo>
                  <a:lnTo>
                    <a:pt x="298" y="298"/>
                  </a:lnTo>
                  <a:lnTo>
                    <a:pt x="1271" y="298"/>
                  </a:lnTo>
                  <a:lnTo>
                    <a:pt x="1271" y="1270"/>
                  </a:lnTo>
                  <a:close/>
                  <a:moveTo>
                    <a:pt x="1271" y="127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7"/>
            <p:cNvSpPr/>
            <p:nvPr/>
          </p:nvSpPr>
          <p:spPr>
            <a:xfrm>
              <a:off x="2452688" y="1868488"/>
              <a:ext cx="23813" cy="25400"/>
            </a:xfrm>
            <a:custGeom>
              <a:avLst/>
              <a:gdLst/>
              <a:ahLst/>
              <a:cxnLst/>
              <a:rect l="l" t="t" r="r" b="b"/>
              <a:pathLst>
                <a:path w="615" h="615" extrusionOk="0">
                  <a:moveTo>
                    <a:pt x="466" y="158"/>
                  </a:moveTo>
                  <a:lnTo>
                    <a:pt x="456" y="158"/>
                  </a:lnTo>
                  <a:lnTo>
                    <a:pt x="456" y="149"/>
                  </a:lnTo>
                  <a:cubicBezTo>
                    <a:pt x="456" y="66"/>
                    <a:pt x="390" y="0"/>
                    <a:pt x="307" y="0"/>
                  </a:cubicBezTo>
                  <a:cubicBezTo>
                    <a:pt x="225" y="0"/>
                    <a:pt x="158" y="66"/>
                    <a:pt x="158" y="149"/>
                  </a:cubicBezTo>
                  <a:lnTo>
                    <a:pt x="158" y="158"/>
                  </a:lnTo>
                  <a:lnTo>
                    <a:pt x="148" y="158"/>
                  </a:lnTo>
                  <a:cubicBezTo>
                    <a:pt x="66" y="158"/>
                    <a:pt x="0" y="225"/>
                    <a:pt x="0" y="307"/>
                  </a:cubicBezTo>
                  <a:cubicBezTo>
                    <a:pt x="0" y="390"/>
                    <a:pt x="66" y="456"/>
                    <a:pt x="148" y="456"/>
                  </a:cubicBezTo>
                  <a:lnTo>
                    <a:pt x="158" y="456"/>
                  </a:lnTo>
                  <a:lnTo>
                    <a:pt x="158" y="466"/>
                  </a:lnTo>
                  <a:cubicBezTo>
                    <a:pt x="158" y="548"/>
                    <a:pt x="225" y="615"/>
                    <a:pt x="307" y="615"/>
                  </a:cubicBezTo>
                  <a:cubicBezTo>
                    <a:pt x="390" y="615"/>
                    <a:pt x="456" y="548"/>
                    <a:pt x="456" y="466"/>
                  </a:cubicBezTo>
                  <a:lnTo>
                    <a:pt x="456" y="456"/>
                  </a:lnTo>
                  <a:lnTo>
                    <a:pt x="466" y="456"/>
                  </a:lnTo>
                  <a:cubicBezTo>
                    <a:pt x="548" y="456"/>
                    <a:pt x="615" y="389"/>
                    <a:pt x="615" y="307"/>
                  </a:cubicBezTo>
                  <a:cubicBezTo>
                    <a:pt x="615" y="225"/>
                    <a:pt x="548" y="158"/>
                    <a:pt x="466" y="158"/>
                  </a:cubicBezTo>
                  <a:close/>
                  <a:moveTo>
                    <a:pt x="466" y="158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7"/>
            <p:cNvSpPr/>
            <p:nvPr/>
          </p:nvSpPr>
          <p:spPr>
            <a:xfrm>
              <a:off x="2538413" y="1874838"/>
              <a:ext cx="23813" cy="12700"/>
            </a:xfrm>
            <a:custGeom>
              <a:avLst/>
              <a:gdLst/>
              <a:ahLst/>
              <a:cxnLst/>
              <a:rect l="l" t="t" r="r" b="b"/>
              <a:pathLst>
                <a:path w="615" h="298" extrusionOk="0">
                  <a:moveTo>
                    <a:pt x="466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2"/>
                    <a:pt x="66" y="298"/>
                    <a:pt x="149" y="298"/>
                  </a:cubicBezTo>
                  <a:lnTo>
                    <a:pt x="466" y="298"/>
                  </a:lnTo>
                  <a:cubicBezTo>
                    <a:pt x="548" y="298"/>
                    <a:pt x="615" y="231"/>
                    <a:pt x="615" y="149"/>
                  </a:cubicBezTo>
                  <a:cubicBezTo>
                    <a:pt x="615" y="67"/>
                    <a:pt x="548" y="0"/>
                    <a:pt x="466" y="0"/>
                  </a:cubicBezTo>
                  <a:close/>
                  <a:moveTo>
                    <a:pt x="466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7"/>
            <p:cNvSpPr/>
            <p:nvPr/>
          </p:nvSpPr>
          <p:spPr>
            <a:xfrm>
              <a:off x="2452688" y="1943100"/>
              <a:ext cx="23813" cy="23812"/>
            </a:xfrm>
            <a:custGeom>
              <a:avLst/>
              <a:gdLst/>
              <a:ahLst/>
              <a:cxnLst/>
              <a:rect l="l" t="t" r="r" b="b"/>
              <a:pathLst>
                <a:path w="645" h="629" extrusionOk="0">
                  <a:moveTo>
                    <a:pt x="533" y="322"/>
                  </a:moveTo>
                  <a:lnTo>
                    <a:pt x="586" y="268"/>
                  </a:lnTo>
                  <a:cubicBezTo>
                    <a:pt x="645" y="210"/>
                    <a:pt x="645" y="116"/>
                    <a:pt x="586" y="58"/>
                  </a:cubicBezTo>
                  <a:cubicBezTo>
                    <a:pt x="528" y="0"/>
                    <a:pt x="434" y="0"/>
                    <a:pt x="376" y="58"/>
                  </a:cubicBezTo>
                  <a:lnTo>
                    <a:pt x="322" y="111"/>
                  </a:lnTo>
                  <a:lnTo>
                    <a:pt x="269" y="58"/>
                  </a:lnTo>
                  <a:cubicBezTo>
                    <a:pt x="211" y="0"/>
                    <a:pt x="116" y="0"/>
                    <a:pt x="58" y="58"/>
                  </a:cubicBezTo>
                  <a:cubicBezTo>
                    <a:pt x="0" y="116"/>
                    <a:pt x="0" y="210"/>
                    <a:pt x="58" y="268"/>
                  </a:cubicBezTo>
                  <a:lnTo>
                    <a:pt x="112" y="322"/>
                  </a:lnTo>
                  <a:lnTo>
                    <a:pt x="58" y="375"/>
                  </a:lnTo>
                  <a:cubicBezTo>
                    <a:pt x="0" y="433"/>
                    <a:pt x="0" y="528"/>
                    <a:pt x="58" y="586"/>
                  </a:cubicBezTo>
                  <a:cubicBezTo>
                    <a:pt x="87" y="615"/>
                    <a:pt x="125" y="629"/>
                    <a:pt x="163" y="629"/>
                  </a:cubicBezTo>
                  <a:cubicBezTo>
                    <a:pt x="202" y="629"/>
                    <a:pt x="240" y="615"/>
                    <a:pt x="269" y="586"/>
                  </a:cubicBezTo>
                  <a:lnTo>
                    <a:pt x="322" y="532"/>
                  </a:lnTo>
                  <a:lnTo>
                    <a:pt x="376" y="586"/>
                  </a:lnTo>
                  <a:cubicBezTo>
                    <a:pt x="405" y="615"/>
                    <a:pt x="443" y="629"/>
                    <a:pt x="481" y="629"/>
                  </a:cubicBezTo>
                  <a:cubicBezTo>
                    <a:pt x="519" y="629"/>
                    <a:pt x="557" y="615"/>
                    <a:pt x="586" y="586"/>
                  </a:cubicBezTo>
                  <a:cubicBezTo>
                    <a:pt x="644" y="528"/>
                    <a:pt x="644" y="433"/>
                    <a:pt x="586" y="375"/>
                  </a:cubicBezTo>
                  <a:lnTo>
                    <a:pt x="533" y="322"/>
                  </a:lnTo>
                  <a:close/>
                  <a:moveTo>
                    <a:pt x="533" y="32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7"/>
            <p:cNvSpPr/>
            <p:nvPr/>
          </p:nvSpPr>
          <p:spPr>
            <a:xfrm>
              <a:off x="2536825" y="1943100"/>
              <a:ext cx="26988" cy="23812"/>
            </a:xfrm>
            <a:custGeom>
              <a:avLst/>
              <a:gdLst/>
              <a:ahLst/>
              <a:cxnLst/>
              <a:rect l="l" t="t" r="r" b="b"/>
              <a:pathLst>
                <a:path w="678" h="629" extrusionOk="0">
                  <a:moveTo>
                    <a:pt x="619" y="58"/>
                  </a:moveTo>
                  <a:cubicBezTo>
                    <a:pt x="561" y="0"/>
                    <a:pt x="467" y="0"/>
                    <a:pt x="409" y="58"/>
                  </a:cubicBezTo>
                  <a:lnTo>
                    <a:pt x="91" y="375"/>
                  </a:lnTo>
                  <a:cubicBezTo>
                    <a:pt x="0" y="467"/>
                    <a:pt x="66" y="629"/>
                    <a:pt x="197" y="629"/>
                  </a:cubicBezTo>
                  <a:cubicBezTo>
                    <a:pt x="235" y="629"/>
                    <a:pt x="273" y="615"/>
                    <a:pt x="302" y="586"/>
                  </a:cubicBezTo>
                  <a:lnTo>
                    <a:pt x="619" y="268"/>
                  </a:lnTo>
                  <a:cubicBezTo>
                    <a:pt x="678" y="210"/>
                    <a:pt x="678" y="116"/>
                    <a:pt x="619" y="58"/>
                  </a:cubicBezTo>
                  <a:close/>
                  <a:moveTo>
                    <a:pt x="619" y="58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89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p4"/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7" name="Google Shape;2897;p4"/>
          <p:cNvSpPr txBox="1">
            <a:spLocks noGrp="1"/>
          </p:cNvSpPr>
          <p:nvPr>
            <p:ph type="title"/>
          </p:nvPr>
        </p:nvSpPr>
        <p:spPr>
          <a:xfrm>
            <a:off x="723899" y="1971470"/>
            <a:ext cx="7548731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dirty="0"/>
              <a:t>Preprocessing Model</a:t>
            </a:r>
            <a:endParaRPr dirty="0"/>
          </a:p>
        </p:txBody>
      </p:sp>
      <p:sp>
        <p:nvSpPr>
          <p:cNvPr id="2898" name="Google Shape;2898;p4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2899" name="Google Shape;2899;p4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5000"/>
              <a:buNone/>
            </a:pPr>
            <a:r>
              <a:rPr lang="en-US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741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" name="Google Shape;3051;p7"/>
          <p:cNvSpPr txBox="1">
            <a:spLocks noGrp="1"/>
          </p:cNvSpPr>
          <p:nvPr>
            <p:ph type="body" idx="1"/>
          </p:nvPr>
        </p:nvSpPr>
        <p:spPr>
          <a:xfrm>
            <a:off x="1397665" y="2329229"/>
            <a:ext cx="5544047" cy="1109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2000" b="1" dirty="0"/>
              <a:t>Label Encoding</a:t>
            </a:r>
            <a:r>
              <a:rPr lang="en-US" sz="2000" dirty="0"/>
              <a:t>, </a:t>
            </a:r>
            <a:r>
              <a:rPr lang="en-US" sz="2000" dirty="0" err="1"/>
              <a:t>konversi</a:t>
            </a:r>
            <a:r>
              <a:rPr lang="en-US" sz="2000" dirty="0"/>
              <a:t> variable </a:t>
            </a:r>
            <a:r>
              <a:rPr lang="en-US" sz="2000" dirty="0" err="1"/>
              <a:t>kategorikal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numerik</a:t>
            </a:r>
            <a:endParaRPr lang="en-US" sz="2000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2000" b="1" dirty="0"/>
              <a:t>Standardization Scaling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2000" b="1" dirty="0"/>
              <a:t>Imbalance Data Handling</a:t>
            </a:r>
            <a:r>
              <a:rPr lang="en-US" sz="2000" dirty="0"/>
              <a:t>, </a:t>
            </a:r>
            <a:r>
              <a:rPr lang="en-US" sz="2000" dirty="0" err="1"/>
              <a:t>menyeimbangkan</a:t>
            </a:r>
            <a:r>
              <a:rPr lang="en-US" sz="2000" dirty="0"/>
              <a:t> dataset agar </a:t>
            </a:r>
            <a:r>
              <a:rPr lang="en-US" sz="2000" dirty="0" err="1"/>
              <a:t>tidak</a:t>
            </a:r>
            <a:r>
              <a:rPr lang="en-US" sz="2000" dirty="0"/>
              <a:t> bias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mayoritas</a:t>
            </a:r>
            <a:endParaRPr lang="en-US" sz="2000" dirty="0"/>
          </a:p>
        </p:txBody>
      </p:sp>
      <p:sp>
        <p:nvSpPr>
          <p:cNvPr id="3057" name="Google Shape;3057;p7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Preprocessing Data</a:t>
            </a:r>
            <a:endParaRPr dirty="0"/>
          </a:p>
        </p:txBody>
      </p:sp>
      <p:sp>
        <p:nvSpPr>
          <p:cNvPr id="3058" name="Google Shape;3058;p7"/>
          <p:cNvSpPr/>
          <p:nvPr/>
        </p:nvSpPr>
        <p:spPr>
          <a:xfrm>
            <a:off x="1463635" y="1277001"/>
            <a:ext cx="634620" cy="634620"/>
          </a:xfrm>
          <a:prstGeom prst="round1Rect">
            <a:avLst>
              <a:gd name="adj" fmla="val 3172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9" name="Google Shape;3069;p7"/>
          <p:cNvGrpSpPr/>
          <p:nvPr/>
        </p:nvGrpSpPr>
        <p:grpSpPr>
          <a:xfrm>
            <a:off x="1577935" y="1425686"/>
            <a:ext cx="393700" cy="395287"/>
            <a:chOff x="2409825" y="1658938"/>
            <a:chExt cx="393700" cy="395287"/>
          </a:xfrm>
        </p:grpSpPr>
        <p:sp>
          <p:nvSpPr>
            <p:cNvPr id="3070" name="Google Shape;3070;p7"/>
            <p:cNvSpPr/>
            <p:nvPr/>
          </p:nvSpPr>
          <p:spPr>
            <a:xfrm>
              <a:off x="2409825" y="1658938"/>
              <a:ext cx="393700" cy="395287"/>
            </a:xfrm>
            <a:custGeom>
              <a:avLst/>
              <a:gdLst/>
              <a:ahLst/>
              <a:cxnLst/>
              <a:rect l="l" t="t" r="r" b="b"/>
              <a:pathLst>
                <a:path w="10143" h="10143" extrusionOk="0">
                  <a:moveTo>
                    <a:pt x="9994" y="0"/>
                  </a:moveTo>
                  <a:lnTo>
                    <a:pt x="4159" y="0"/>
                  </a:lnTo>
                  <a:cubicBezTo>
                    <a:pt x="4119" y="0"/>
                    <a:pt x="4081" y="16"/>
                    <a:pt x="4053" y="43"/>
                  </a:cubicBezTo>
                  <a:lnTo>
                    <a:pt x="2267" y="1830"/>
                  </a:lnTo>
                  <a:cubicBezTo>
                    <a:pt x="2239" y="1857"/>
                    <a:pt x="2223" y="1896"/>
                    <a:pt x="2223" y="1935"/>
                  </a:cubicBezTo>
                  <a:lnTo>
                    <a:pt x="2223" y="2699"/>
                  </a:lnTo>
                  <a:lnTo>
                    <a:pt x="149" y="2699"/>
                  </a:lnTo>
                  <a:cubicBezTo>
                    <a:pt x="67" y="2699"/>
                    <a:pt x="0" y="2766"/>
                    <a:pt x="0" y="2848"/>
                  </a:cubicBezTo>
                  <a:lnTo>
                    <a:pt x="0" y="4922"/>
                  </a:lnTo>
                  <a:cubicBezTo>
                    <a:pt x="0" y="5004"/>
                    <a:pt x="67" y="5071"/>
                    <a:pt x="149" y="5071"/>
                  </a:cubicBezTo>
                  <a:cubicBezTo>
                    <a:pt x="231" y="5071"/>
                    <a:pt x="298" y="5004"/>
                    <a:pt x="298" y="4922"/>
                  </a:cubicBezTo>
                  <a:lnTo>
                    <a:pt x="298" y="2997"/>
                  </a:lnTo>
                  <a:lnTo>
                    <a:pt x="4764" y="2997"/>
                  </a:lnTo>
                  <a:lnTo>
                    <a:pt x="4764" y="8733"/>
                  </a:lnTo>
                  <a:lnTo>
                    <a:pt x="298" y="8733"/>
                  </a:lnTo>
                  <a:lnTo>
                    <a:pt x="298" y="5637"/>
                  </a:lnTo>
                  <a:cubicBezTo>
                    <a:pt x="298" y="5555"/>
                    <a:pt x="231" y="5488"/>
                    <a:pt x="149" y="5488"/>
                  </a:cubicBezTo>
                  <a:cubicBezTo>
                    <a:pt x="67" y="5488"/>
                    <a:pt x="0" y="5555"/>
                    <a:pt x="0" y="5637"/>
                  </a:cubicBezTo>
                  <a:lnTo>
                    <a:pt x="0" y="8882"/>
                  </a:lnTo>
                  <a:cubicBezTo>
                    <a:pt x="0" y="8964"/>
                    <a:pt x="67" y="9031"/>
                    <a:pt x="149" y="9031"/>
                  </a:cubicBezTo>
                  <a:lnTo>
                    <a:pt x="2223" y="9031"/>
                  </a:lnTo>
                  <a:lnTo>
                    <a:pt x="2223" y="9994"/>
                  </a:lnTo>
                  <a:cubicBezTo>
                    <a:pt x="2223" y="10076"/>
                    <a:pt x="2290" y="10143"/>
                    <a:pt x="2372" y="10143"/>
                  </a:cubicBezTo>
                  <a:lnTo>
                    <a:pt x="9994" y="10143"/>
                  </a:lnTo>
                  <a:cubicBezTo>
                    <a:pt x="10076" y="10143"/>
                    <a:pt x="10143" y="10076"/>
                    <a:pt x="10143" y="9994"/>
                  </a:cubicBezTo>
                  <a:lnTo>
                    <a:pt x="10143" y="148"/>
                  </a:lnTo>
                  <a:cubicBezTo>
                    <a:pt x="10143" y="66"/>
                    <a:pt x="10076" y="0"/>
                    <a:pt x="9994" y="0"/>
                  </a:cubicBezTo>
                  <a:close/>
                  <a:moveTo>
                    <a:pt x="4010" y="508"/>
                  </a:moveTo>
                  <a:lnTo>
                    <a:pt x="4010" y="1786"/>
                  </a:lnTo>
                  <a:lnTo>
                    <a:pt x="2731" y="1786"/>
                  </a:lnTo>
                  <a:lnTo>
                    <a:pt x="4010" y="508"/>
                  </a:lnTo>
                  <a:close/>
                  <a:moveTo>
                    <a:pt x="9845" y="9845"/>
                  </a:moveTo>
                  <a:lnTo>
                    <a:pt x="2521" y="9845"/>
                  </a:lnTo>
                  <a:lnTo>
                    <a:pt x="2521" y="9031"/>
                  </a:lnTo>
                  <a:lnTo>
                    <a:pt x="4913" y="9031"/>
                  </a:lnTo>
                  <a:cubicBezTo>
                    <a:pt x="4995" y="9031"/>
                    <a:pt x="5062" y="8964"/>
                    <a:pt x="5062" y="8882"/>
                  </a:cubicBezTo>
                  <a:lnTo>
                    <a:pt x="5062" y="2848"/>
                  </a:lnTo>
                  <a:cubicBezTo>
                    <a:pt x="5062" y="2766"/>
                    <a:pt x="4995" y="2699"/>
                    <a:pt x="4913" y="2699"/>
                  </a:cubicBezTo>
                  <a:lnTo>
                    <a:pt x="2521" y="2699"/>
                  </a:lnTo>
                  <a:lnTo>
                    <a:pt x="2521" y="2084"/>
                  </a:lnTo>
                  <a:lnTo>
                    <a:pt x="4159" y="2084"/>
                  </a:lnTo>
                  <a:cubicBezTo>
                    <a:pt x="4241" y="2084"/>
                    <a:pt x="4307" y="2017"/>
                    <a:pt x="4307" y="1935"/>
                  </a:cubicBezTo>
                  <a:lnTo>
                    <a:pt x="4307" y="297"/>
                  </a:lnTo>
                  <a:lnTo>
                    <a:pt x="9845" y="297"/>
                  </a:lnTo>
                  <a:lnTo>
                    <a:pt x="9845" y="9845"/>
                  </a:lnTo>
                  <a:close/>
                  <a:moveTo>
                    <a:pt x="9845" y="9845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7"/>
            <p:cNvSpPr/>
            <p:nvPr/>
          </p:nvSpPr>
          <p:spPr>
            <a:xfrm>
              <a:off x="2655888" y="1701800"/>
              <a:ext cx="104775" cy="209550"/>
            </a:xfrm>
            <a:custGeom>
              <a:avLst/>
              <a:gdLst/>
              <a:ahLst/>
              <a:cxnLst/>
              <a:rect l="l" t="t" r="r" b="b"/>
              <a:pathLst>
                <a:path w="2680" h="5379" extrusionOk="0">
                  <a:moveTo>
                    <a:pt x="2292" y="2362"/>
                  </a:moveTo>
                  <a:cubicBezTo>
                    <a:pt x="2506" y="2362"/>
                    <a:pt x="2680" y="2189"/>
                    <a:pt x="2680" y="1975"/>
                  </a:cubicBezTo>
                  <a:lnTo>
                    <a:pt x="2680" y="1737"/>
                  </a:lnTo>
                  <a:cubicBezTo>
                    <a:pt x="2680" y="1180"/>
                    <a:pt x="2264" y="718"/>
                    <a:pt x="1727" y="645"/>
                  </a:cubicBezTo>
                  <a:lnTo>
                    <a:pt x="1727" y="387"/>
                  </a:lnTo>
                  <a:cubicBezTo>
                    <a:pt x="1727" y="174"/>
                    <a:pt x="1553" y="0"/>
                    <a:pt x="1340" y="0"/>
                  </a:cubicBezTo>
                  <a:cubicBezTo>
                    <a:pt x="1126" y="0"/>
                    <a:pt x="953" y="174"/>
                    <a:pt x="953" y="387"/>
                  </a:cubicBezTo>
                  <a:lnTo>
                    <a:pt x="953" y="665"/>
                  </a:lnTo>
                  <a:cubicBezTo>
                    <a:pt x="401" y="788"/>
                    <a:pt x="0" y="1279"/>
                    <a:pt x="0" y="1856"/>
                  </a:cubicBezTo>
                  <a:cubicBezTo>
                    <a:pt x="0" y="2529"/>
                    <a:pt x="547" y="3077"/>
                    <a:pt x="1221" y="3077"/>
                  </a:cubicBezTo>
                  <a:lnTo>
                    <a:pt x="1459" y="3077"/>
                  </a:lnTo>
                  <a:cubicBezTo>
                    <a:pt x="1705" y="3077"/>
                    <a:pt x="1905" y="3277"/>
                    <a:pt x="1905" y="3523"/>
                  </a:cubicBezTo>
                  <a:cubicBezTo>
                    <a:pt x="1905" y="3770"/>
                    <a:pt x="1705" y="3970"/>
                    <a:pt x="1459" y="3970"/>
                  </a:cubicBezTo>
                  <a:lnTo>
                    <a:pt x="1102" y="3970"/>
                  </a:lnTo>
                  <a:cubicBezTo>
                    <a:pt x="921" y="3970"/>
                    <a:pt x="774" y="3823"/>
                    <a:pt x="774" y="3642"/>
                  </a:cubicBezTo>
                  <a:cubicBezTo>
                    <a:pt x="774" y="3429"/>
                    <a:pt x="600" y="3255"/>
                    <a:pt x="387" y="3255"/>
                  </a:cubicBezTo>
                  <a:cubicBezTo>
                    <a:pt x="173" y="3255"/>
                    <a:pt x="0" y="3429"/>
                    <a:pt x="0" y="3642"/>
                  </a:cubicBezTo>
                  <a:cubicBezTo>
                    <a:pt x="0" y="4200"/>
                    <a:pt x="415" y="4661"/>
                    <a:pt x="953" y="4734"/>
                  </a:cubicBezTo>
                  <a:lnTo>
                    <a:pt x="953" y="4992"/>
                  </a:lnTo>
                  <a:cubicBezTo>
                    <a:pt x="953" y="5206"/>
                    <a:pt x="1126" y="5379"/>
                    <a:pt x="1340" y="5379"/>
                  </a:cubicBezTo>
                  <a:cubicBezTo>
                    <a:pt x="1553" y="5379"/>
                    <a:pt x="1727" y="5206"/>
                    <a:pt x="1727" y="4992"/>
                  </a:cubicBezTo>
                  <a:lnTo>
                    <a:pt x="1727" y="4714"/>
                  </a:lnTo>
                  <a:cubicBezTo>
                    <a:pt x="2278" y="4591"/>
                    <a:pt x="2679" y="4101"/>
                    <a:pt x="2679" y="3523"/>
                  </a:cubicBezTo>
                  <a:cubicBezTo>
                    <a:pt x="2679" y="2850"/>
                    <a:pt x="2132" y="2303"/>
                    <a:pt x="1459" y="2303"/>
                  </a:cubicBezTo>
                  <a:lnTo>
                    <a:pt x="1221" y="2303"/>
                  </a:lnTo>
                  <a:cubicBezTo>
                    <a:pt x="974" y="2303"/>
                    <a:pt x="774" y="2102"/>
                    <a:pt x="774" y="1856"/>
                  </a:cubicBezTo>
                  <a:cubicBezTo>
                    <a:pt x="774" y="1610"/>
                    <a:pt x="974" y="1410"/>
                    <a:pt x="1221" y="1410"/>
                  </a:cubicBezTo>
                  <a:lnTo>
                    <a:pt x="1578" y="1410"/>
                  </a:lnTo>
                  <a:cubicBezTo>
                    <a:pt x="1759" y="1410"/>
                    <a:pt x="1905" y="1556"/>
                    <a:pt x="1905" y="1737"/>
                  </a:cubicBezTo>
                  <a:lnTo>
                    <a:pt x="1905" y="1975"/>
                  </a:lnTo>
                  <a:cubicBezTo>
                    <a:pt x="1905" y="2189"/>
                    <a:pt x="2079" y="2362"/>
                    <a:pt x="2292" y="2362"/>
                  </a:cubicBezTo>
                  <a:close/>
                  <a:moveTo>
                    <a:pt x="1578" y="1112"/>
                  </a:moveTo>
                  <a:lnTo>
                    <a:pt x="1221" y="1112"/>
                  </a:lnTo>
                  <a:cubicBezTo>
                    <a:pt x="810" y="1112"/>
                    <a:pt x="476" y="1446"/>
                    <a:pt x="476" y="1856"/>
                  </a:cubicBezTo>
                  <a:cubicBezTo>
                    <a:pt x="476" y="2267"/>
                    <a:pt x="810" y="2600"/>
                    <a:pt x="1221" y="2600"/>
                  </a:cubicBezTo>
                  <a:lnTo>
                    <a:pt x="1459" y="2600"/>
                  </a:lnTo>
                  <a:cubicBezTo>
                    <a:pt x="1968" y="2600"/>
                    <a:pt x="2382" y="3014"/>
                    <a:pt x="2382" y="3523"/>
                  </a:cubicBezTo>
                  <a:cubicBezTo>
                    <a:pt x="2382" y="3994"/>
                    <a:pt x="2029" y="4389"/>
                    <a:pt x="1561" y="4441"/>
                  </a:cubicBezTo>
                  <a:cubicBezTo>
                    <a:pt x="1486" y="4449"/>
                    <a:pt x="1429" y="4513"/>
                    <a:pt x="1429" y="4589"/>
                  </a:cubicBezTo>
                  <a:lnTo>
                    <a:pt x="1429" y="4992"/>
                  </a:lnTo>
                  <a:cubicBezTo>
                    <a:pt x="1429" y="5041"/>
                    <a:pt x="1389" y="5082"/>
                    <a:pt x="1340" y="5082"/>
                  </a:cubicBezTo>
                  <a:cubicBezTo>
                    <a:pt x="1290" y="5082"/>
                    <a:pt x="1250" y="5042"/>
                    <a:pt x="1250" y="4992"/>
                  </a:cubicBezTo>
                  <a:lnTo>
                    <a:pt x="1250" y="4595"/>
                  </a:lnTo>
                  <a:cubicBezTo>
                    <a:pt x="1250" y="4513"/>
                    <a:pt x="1184" y="4446"/>
                    <a:pt x="1101" y="4446"/>
                  </a:cubicBezTo>
                  <a:cubicBezTo>
                    <a:pt x="658" y="4446"/>
                    <a:pt x="298" y="4086"/>
                    <a:pt x="298" y="3642"/>
                  </a:cubicBezTo>
                  <a:cubicBezTo>
                    <a:pt x="298" y="3593"/>
                    <a:pt x="338" y="3553"/>
                    <a:pt x="387" y="3553"/>
                  </a:cubicBezTo>
                  <a:cubicBezTo>
                    <a:pt x="436" y="3553"/>
                    <a:pt x="476" y="3593"/>
                    <a:pt x="476" y="3642"/>
                  </a:cubicBezTo>
                  <a:cubicBezTo>
                    <a:pt x="476" y="3987"/>
                    <a:pt x="757" y="4268"/>
                    <a:pt x="1102" y="4268"/>
                  </a:cubicBezTo>
                  <a:lnTo>
                    <a:pt x="1459" y="4268"/>
                  </a:lnTo>
                  <a:cubicBezTo>
                    <a:pt x="1869" y="4268"/>
                    <a:pt x="2203" y="3934"/>
                    <a:pt x="2203" y="3523"/>
                  </a:cubicBezTo>
                  <a:cubicBezTo>
                    <a:pt x="2203" y="3113"/>
                    <a:pt x="1869" y="2779"/>
                    <a:pt x="1459" y="2779"/>
                  </a:cubicBezTo>
                  <a:lnTo>
                    <a:pt x="1221" y="2779"/>
                  </a:lnTo>
                  <a:cubicBezTo>
                    <a:pt x="712" y="2779"/>
                    <a:pt x="298" y="2365"/>
                    <a:pt x="298" y="1856"/>
                  </a:cubicBezTo>
                  <a:cubicBezTo>
                    <a:pt x="298" y="1385"/>
                    <a:pt x="650" y="991"/>
                    <a:pt x="1118" y="939"/>
                  </a:cubicBezTo>
                  <a:cubicBezTo>
                    <a:pt x="1193" y="931"/>
                    <a:pt x="1250" y="867"/>
                    <a:pt x="1250" y="791"/>
                  </a:cubicBezTo>
                  <a:lnTo>
                    <a:pt x="1250" y="387"/>
                  </a:lnTo>
                  <a:cubicBezTo>
                    <a:pt x="1250" y="338"/>
                    <a:pt x="1290" y="298"/>
                    <a:pt x="1340" y="298"/>
                  </a:cubicBezTo>
                  <a:cubicBezTo>
                    <a:pt x="1389" y="298"/>
                    <a:pt x="1429" y="338"/>
                    <a:pt x="1429" y="387"/>
                  </a:cubicBezTo>
                  <a:lnTo>
                    <a:pt x="1429" y="784"/>
                  </a:lnTo>
                  <a:cubicBezTo>
                    <a:pt x="1429" y="866"/>
                    <a:pt x="1496" y="933"/>
                    <a:pt x="1578" y="933"/>
                  </a:cubicBezTo>
                  <a:cubicBezTo>
                    <a:pt x="2021" y="933"/>
                    <a:pt x="2382" y="1294"/>
                    <a:pt x="2382" y="1737"/>
                  </a:cubicBezTo>
                  <a:lnTo>
                    <a:pt x="2382" y="1975"/>
                  </a:lnTo>
                  <a:cubicBezTo>
                    <a:pt x="2382" y="2024"/>
                    <a:pt x="2342" y="2064"/>
                    <a:pt x="2292" y="2064"/>
                  </a:cubicBezTo>
                  <a:cubicBezTo>
                    <a:pt x="2243" y="2064"/>
                    <a:pt x="2203" y="2024"/>
                    <a:pt x="2203" y="1975"/>
                  </a:cubicBezTo>
                  <a:lnTo>
                    <a:pt x="2203" y="1737"/>
                  </a:lnTo>
                  <a:cubicBezTo>
                    <a:pt x="2203" y="1392"/>
                    <a:pt x="1923" y="1112"/>
                    <a:pt x="1578" y="1112"/>
                  </a:cubicBezTo>
                  <a:close/>
                  <a:moveTo>
                    <a:pt x="1578" y="111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7"/>
            <p:cNvSpPr/>
            <p:nvPr/>
          </p:nvSpPr>
          <p:spPr>
            <a:xfrm>
              <a:off x="2632075" y="1936750"/>
              <a:ext cx="53975" cy="12700"/>
            </a:xfrm>
            <a:custGeom>
              <a:avLst/>
              <a:gdLst/>
              <a:ahLst/>
              <a:cxnLst/>
              <a:rect l="l" t="t" r="r" b="b"/>
              <a:pathLst>
                <a:path w="1409" h="298" extrusionOk="0">
                  <a:moveTo>
                    <a:pt x="1260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1"/>
                    <a:pt x="66" y="298"/>
                    <a:pt x="149" y="298"/>
                  </a:cubicBezTo>
                  <a:lnTo>
                    <a:pt x="1260" y="298"/>
                  </a:lnTo>
                  <a:cubicBezTo>
                    <a:pt x="1342" y="298"/>
                    <a:pt x="1409" y="231"/>
                    <a:pt x="1409" y="149"/>
                  </a:cubicBezTo>
                  <a:cubicBezTo>
                    <a:pt x="1409" y="67"/>
                    <a:pt x="1342" y="0"/>
                    <a:pt x="1260" y="0"/>
                  </a:cubicBezTo>
                  <a:close/>
                  <a:moveTo>
                    <a:pt x="126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7"/>
            <p:cNvSpPr/>
            <p:nvPr/>
          </p:nvSpPr>
          <p:spPr>
            <a:xfrm>
              <a:off x="2698750" y="1936750"/>
              <a:ext cx="74613" cy="12700"/>
            </a:xfrm>
            <a:custGeom>
              <a:avLst/>
              <a:gdLst/>
              <a:ahLst/>
              <a:cxnLst/>
              <a:rect l="l" t="t" r="r" b="b"/>
              <a:pathLst>
                <a:path w="1886" h="298" extrusionOk="0">
                  <a:moveTo>
                    <a:pt x="1737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cubicBezTo>
                    <a:pt x="0" y="231"/>
                    <a:pt x="67" y="298"/>
                    <a:pt x="149" y="298"/>
                  </a:cubicBezTo>
                  <a:lnTo>
                    <a:pt x="1737" y="298"/>
                  </a:lnTo>
                  <a:cubicBezTo>
                    <a:pt x="1819" y="298"/>
                    <a:pt x="1886" y="231"/>
                    <a:pt x="1886" y="149"/>
                  </a:cubicBezTo>
                  <a:cubicBezTo>
                    <a:pt x="1886" y="67"/>
                    <a:pt x="1819" y="0"/>
                    <a:pt x="1737" y="0"/>
                  </a:cubicBezTo>
                  <a:close/>
                  <a:moveTo>
                    <a:pt x="1737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7"/>
            <p:cNvSpPr/>
            <p:nvPr/>
          </p:nvSpPr>
          <p:spPr>
            <a:xfrm>
              <a:off x="2632075" y="1968500"/>
              <a:ext cx="36513" cy="11112"/>
            </a:xfrm>
            <a:custGeom>
              <a:avLst/>
              <a:gdLst/>
              <a:ahLst/>
              <a:cxnLst/>
              <a:rect l="l" t="t" r="r" b="b"/>
              <a:pathLst>
                <a:path w="933" h="298" extrusionOk="0">
                  <a:moveTo>
                    <a:pt x="784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1"/>
                    <a:pt x="66" y="298"/>
                    <a:pt x="149" y="298"/>
                  </a:cubicBezTo>
                  <a:lnTo>
                    <a:pt x="784" y="298"/>
                  </a:lnTo>
                  <a:cubicBezTo>
                    <a:pt x="866" y="298"/>
                    <a:pt x="933" y="231"/>
                    <a:pt x="933" y="149"/>
                  </a:cubicBezTo>
                  <a:cubicBezTo>
                    <a:pt x="933" y="67"/>
                    <a:pt x="866" y="0"/>
                    <a:pt x="784" y="0"/>
                  </a:cubicBezTo>
                  <a:close/>
                  <a:moveTo>
                    <a:pt x="784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7"/>
            <p:cNvSpPr/>
            <p:nvPr/>
          </p:nvSpPr>
          <p:spPr>
            <a:xfrm>
              <a:off x="2681288" y="1968500"/>
              <a:ext cx="92075" cy="11112"/>
            </a:xfrm>
            <a:custGeom>
              <a:avLst/>
              <a:gdLst/>
              <a:ahLst/>
              <a:cxnLst/>
              <a:rect l="l" t="t" r="r" b="b"/>
              <a:pathLst>
                <a:path w="2362" h="298" extrusionOk="0">
                  <a:moveTo>
                    <a:pt x="2213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cubicBezTo>
                    <a:pt x="0" y="231"/>
                    <a:pt x="67" y="298"/>
                    <a:pt x="149" y="298"/>
                  </a:cubicBezTo>
                  <a:lnTo>
                    <a:pt x="2213" y="298"/>
                  </a:lnTo>
                  <a:cubicBezTo>
                    <a:pt x="2295" y="298"/>
                    <a:pt x="2362" y="231"/>
                    <a:pt x="2362" y="149"/>
                  </a:cubicBezTo>
                  <a:cubicBezTo>
                    <a:pt x="2362" y="67"/>
                    <a:pt x="2295" y="0"/>
                    <a:pt x="2213" y="0"/>
                  </a:cubicBezTo>
                  <a:close/>
                  <a:moveTo>
                    <a:pt x="2213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7"/>
            <p:cNvSpPr/>
            <p:nvPr/>
          </p:nvSpPr>
          <p:spPr>
            <a:xfrm>
              <a:off x="2632075" y="1998663"/>
              <a:ext cx="73025" cy="11112"/>
            </a:xfrm>
            <a:custGeom>
              <a:avLst/>
              <a:gdLst/>
              <a:ahLst/>
              <a:cxnLst/>
              <a:rect l="l" t="t" r="r" b="b"/>
              <a:pathLst>
                <a:path w="1885" h="298" extrusionOk="0">
                  <a:moveTo>
                    <a:pt x="1737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1"/>
                    <a:pt x="66" y="298"/>
                    <a:pt x="149" y="298"/>
                  </a:cubicBezTo>
                  <a:lnTo>
                    <a:pt x="1737" y="298"/>
                  </a:lnTo>
                  <a:cubicBezTo>
                    <a:pt x="1819" y="298"/>
                    <a:pt x="1885" y="231"/>
                    <a:pt x="1885" y="149"/>
                  </a:cubicBezTo>
                  <a:cubicBezTo>
                    <a:pt x="1885" y="67"/>
                    <a:pt x="1819" y="0"/>
                    <a:pt x="1737" y="0"/>
                  </a:cubicBezTo>
                  <a:close/>
                  <a:moveTo>
                    <a:pt x="1737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7"/>
            <p:cNvSpPr/>
            <p:nvPr/>
          </p:nvSpPr>
          <p:spPr>
            <a:xfrm>
              <a:off x="2717800" y="1998663"/>
              <a:ext cx="55563" cy="11112"/>
            </a:xfrm>
            <a:custGeom>
              <a:avLst/>
              <a:gdLst/>
              <a:ahLst/>
              <a:cxnLst/>
              <a:rect l="l" t="t" r="r" b="b"/>
              <a:pathLst>
                <a:path w="1409" h="298" extrusionOk="0">
                  <a:moveTo>
                    <a:pt x="1260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1"/>
                    <a:pt x="66" y="298"/>
                    <a:pt x="149" y="298"/>
                  </a:cubicBezTo>
                  <a:lnTo>
                    <a:pt x="1260" y="298"/>
                  </a:lnTo>
                  <a:cubicBezTo>
                    <a:pt x="1342" y="298"/>
                    <a:pt x="1409" y="231"/>
                    <a:pt x="1409" y="149"/>
                  </a:cubicBezTo>
                  <a:cubicBezTo>
                    <a:pt x="1409" y="67"/>
                    <a:pt x="1342" y="0"/>
                    <a:pt x="1260" y="0"/>
                  </a:cubicBezTo>
                  <a:close/>
                  <a:moveTo>
                    <a:pt x="126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7"/>
            <p:cNvSpPr/>
            <p:nvPr/>
          </p:nvSpPr>
          <p:spPr>
            <a:xfrm>
              <a:off x="2433638" y="1789113"/>
              <a:ext cx="147638" cy="49212"/>
            </a:xfrm>
            <a:custGeom>
              <a:avLst/>
              <a:gdLst/>
              <a:ahLst/>
              <a:cxnLst/>
              <a:rect l="l" t="t" r="r" b="b"/>
              <a:pathLst>
                <a:path w="3791" h="1251" extrusionOk="0">
                  <a:moveTo>
                    <a:pt x="3643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102"/>
                  </a:lnTo>
                  <a:cubicBezTo>
                    <a:pt x="0" y="1184"/>
                    <a:pt x="67" y="1251"/>
                    <a:pt x="149" y="1251"/>
                  </a:cubicBezTo>
                  <a:lnTo>
                    <a:pt x="3643" y="1251"/>
                  </a:lnTo>
                  <a:cubicBezTo>
                    <a:pt x="3725" y="1251"/>
                    <a:pt x="3791" y="1184"/>
                    <a:pt x="3791" y="1102"/>
                  </a:cubicBezTo>
                  <a:lnTo>
                    <a:pt x="3791" y="149"/>
                  </a:lnTo>
                  <a:cubicBezTo>
                    <a:pt x="3791" y="67"/>
                    <a:pt x="3725" y="0"/>
                    <a:pt x="3643" y="0"/>
                  </a:cubicBezTo>
                  <a:close/>
                  <a:moveTo>
                    <a:pt x="3494" y="953"/>
                  </a:moveTo>
                  <a:lnTo>
                    <a:pt x="298" y="953"/>
                  </a:lnTo>
                  <a:lnTo>
                    <a:pt x="298" y="298"/>
                  </a:lnTo>
                  <a:lnTo>
                    <a:pt x="3494" y="298"/>
                  </a:lnTo>
                  <a:lnTo>
                    <a:pt x="3494" y="953"/>
                  </a:lnTo>
                  <a:close/>
                  <a:moveTo>
                    <a:pt x="3494" y="95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7"/>
            <p:cNvSpPr/>
            <p:nvPr/>
          </p:nvSpPr>
          <p:spPr>
            <a:xfrm>
              <a:off x="2520950" y="1851025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1420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20"/>
                  </a:lnTo>
                  <a:cubicBezTo>
                    <a:pt x="0" y="1502"/>
                    <a:pt x="67" y="1568"/>
                    <a:pt x="149" y="1568"/>
                  </a:cubicBezTo>
                  <a:lnTo>
                    <a:pt x="1420" y="1568"/>
                  </a:lnTo>
                  <a:cubicBezTo>
                    <a:pt x="1502" y="1568"/>
                    <a:pt x="1568" y="1502"/>
                    <a:pt x="1568" y="1420"/>
                  </a:cubicBezTo>
                  <a:lnTo>
                    <a:pt x="1568" y="149"/>
                  </a:lnTo>
                  <a:cubicBezTo>
                    <a:pt x="1568" y="67"/>
                    <a:pt x="1502" y="0"/>
                    <a:pt x="1420" y="0"/>
                  </a:cubicBezTo>
                  <a:close/>
                  <a:moveTo>
                    <a:pt x="1271" y="1271"/>
                  </a:moveTo>
                  <a:lnTo>
                    <a:pt x="298" y="1271"/>
                  </a:lnTo>
                  <a:lnTo>
                    <a:pt x="298" y="298"/>
                  </a:lnTo>
                  <a:lnTo>
                    <a:pt x="1271" y="298"/>
                  </a:lnTo>
                  <a:lnTo>
                    <a:pt x="1271" y="1271"/>
                  </a:lnTo>
                  <a:close/>
                  <a:moveTo>
                    <a:pt x="1271" y="127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7"/>
            <p:cNvSpPr/>
            <p:nvPr/>
          </p:nvSpPr>
          <p:spPr>
            <a:xfrm>
              <a:off x="2433638" y="1851025"/>
              <a:ext cx="61913" cy="60325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1419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20"/>
                  </a:lnTo>
                  <a:cubicBezTo>
                    <a:pt x="0" y="1502"/>
                    <a:pt x="67" y="1568"/>
                    <a:pt x="149" y="1568"/>
                  </a:cubicBezTo>
                  <a:lnTo>
                    <a:pt x="1419" y="1568"/>
                  </a:lnTo>
                  <a:cubicBezTo>
                    <a:pt x="1502" y="1568"/>
                    <a:pt x="1568" y="1502"/>
                    <a:pt x="1568" y="1420"/>
                  </a:cubicBezTo>
                  <a:lnTo>
                    <a:pt x="1568" y="149"/>
                  </a:lnTo>
                  <a:cubicBezTo>
                    <a:pt x="1568" y="67"/>
                    <a:pt x="1502" y="0"/>
                    <a:pt x="1419" y="0"/>
                  </a:cubicBezTo>
                  <a:close/>
                  <a:moveTo>
                    <a:pt x="1271" y="1271"/>
                  </a:moveTo>
                  <a:lnTo>
                    <a:pt x="298" y="1271"/>
                  </a:lnTo>
                  <a:lnTo>
                    <a:pt x="298" y="298"/>
                  </a:lnTo>
                  <a:lnTo>
                    <a:pt x="1271" y="298"/>
                  </a:lnTo>
                  <a:lnTo>
                    <a:pt x="1271" y="1271"/>
                  </a:lnTo>
                  <a:close/>
                  <a:moveTo>
                    <a:pt x="1271" y="127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7"/>
            <p:cNvSpPr/>
            <p:nvPr/>
          </p:nvSpPr>
          <p:spPr>
            <a:xfrm>
              <a:off x="2520950" y="1924050"/>
              <a:ext cx="60325" cy="61912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1420" y="0"/>
                  </a:move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19"/>
                  </a:lnTo>
                  <a:cubicBezTo>
                    <a:pt x="0" y="1501"/>
                    <a:pt x="67" y="1568"/>
                    <a:pt x="149" y="1568"/>
                  </a:cubicBezTo>
                  <a:lnTo>
                    <a:pt x="1420" y="1568"/>
                  </a:lnTo>
                  <a:cubicBezTo>
                    <a:pt x="1502" y="1568"/>
                    <a:pt x="1568" y="1501"/>
                    <a:pt x="1568" y="1419"/>
                  </a:cubicBezTo>
                  <a:lnTo>
                    <a:pt x="1568" y="149"/>
                  </a:lnTo>
                  <a:cubicBezTo>
                    <a:pt x="1568" y="66"/>
                    <a:pt x="1502" y="0"/>
                    <a:pt x="1420" y="0"/>
                  </a:cubicBezTo>
                  <a:close/>
                  <a:moveTo>
                    <a:pt x="1271" y="1270"/>
                  </a:moveTo>
                  <a:lnTo>
                    <a:pt x="298" y="1270"/>
                  </a:lnTo>
                  <a:lnTo>
                    <a:pt x="298" y="298"/>
                  </a:lnTo>
                  <a:lnTo>
                    <a:pt x="1271" y="298"/>
                  </a:lnTo>
                  <a:lnTo>
                    <a:pt x="1271" y="1270"/>
                  </a:lnTo>
                  <a:close/>
                  <a:moveTo>
                    <a:pt x="1271" y="127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7"/>
            <p:cNvSpPr/>
            <p:nvPr/>
          </p:nvSpPr>
          <p:spPr>
            <a:xfrm>
              <a:off x="2433638" y="1924050"/>
              <a:ext cx="61913" cy="61912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1419" y="0"/>
                  </a:move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19"/>
                  </a:lnTo>
                  <a:cubicBezTo>
                    <a:pt x="0" y="1501"/>
                    <a:pt x="67" y="1568"/>
                    <a:pt x="149" y="1568"/>
                  </a:cubicBezTo>
                  <a:lnTo>
                    <a:pt x="1419" y="1568"/>
                  </a:lnTo>
                  <a:cubicBezTo>
                    <a:pt x="1502" y="1568"/>
                    <a:pt x="1568" y="1501"/>
                    <a:pt x="1568" y="1419"/>
                  </a:cubicBezTo>
                  <a:lnTo>
                    <a:pt x="1568" y="149"/>
                  </a:lnTo>
                  <a:cubicBezTo>
                    <a:pt x="1568" y="66"/>
                    <a:pt x="1502" y="0"/>
                    <a:pt x="1419" y="0"/>
                  </a:cubicBezTo>
                  <a:close/>
                  <a:moveTo>
                    <a:pt x="1271" y="1270"/>
                  </a:moveTo>
                  <a:lnTo>
                    <a:pt x="298" y="1270"/>
                  </a:lnTo>
                  <a:lnTo>
                    <a:pt x="298" y="298"/>
                  </a:lnTo>
                  <a:lnTo>
                    <a:pt x="1271" y="298"/>
                  </a:lnTo>
                  <a:lnTo>
                    <a:pt x="1271" y="1270"/>
                  </a:lnTo>
                  <a:close/>
                  <a:moveTo>
                    <a:pt x="1271" y="127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7"/>
            <p:cNvSpPr/>
            <p:nvPr/>
          </p:nvSpPr>
          <p:spPr>
            <a:xfrm>
              <a:off x="2452688" y="1868488"/>
              <a:ext cx="23813" cy="25400"/>
            </a:xfrm>
            <a:custGeom>
              <a:avLst/>
              <a:gdLst/>
              <a:ahLst/>
              <a:cxnLst/>
              <a:rect l="l" t="t" r="r" b="b"/>
              <a:pathLst>
                <a:path w="615" h="615" extrusionOk="0">
                  <a:moveTo>
                    <a:pt x="466" y="158"/>
                  </a:moveTo>
                  <a:lnTo>
                    <a:pt x="456" y="158"/>
                  </a:lnTo>
                  <a:lnTo>
                    <a:pt x="456" y="149"/>
                  </a:lnTo>
                  <a:cubicBezTo>
                    <a:pt x="456" y="66"/>
                    <a:pt x="390" y="0"/>
                    <a:pt x="307" y="0"/>
                  </a:cubicBezTo>
                  <a:cubicBezTo>
                    <a:pt x="225" y="0"/>
                    <a:pt x="158" y="66"/>
                    <a:pt x="158" y="149"/>
                  </a:cubicBezTo>
                  <a:lnTo>
                    <a:pt x="158" y="158"/>
                  </a:lnTo>
                  <a:lnTo>
                    <a:pt x="148" y="158"/>
                  </a:lnTo>
                  <a:cubicBezTo>
                    <a:pt x="66" y="158"/>
                    <a:pt x="0" y="225"/>
                    <a:pt x="0" y="307"/>
                  </a:cubicBezTo>
                  <a:cubicBezTo>
                    <a:pt x="0" y="390"/>
                    <a:pt x="66" y="456"/>
                    <a:pt x="148" y="456"/>
                  </a:cubicBezTo>
                  <a:lnTo>
                    <a:pt x="158" y="456"/>
                  </a:lnTo>
                  <a:lnTo>
                    <a:pt x="158" y="466"/>
                  </a:lnTo>
                  <a:cubicBezTo>
                    <a:pt x="158" y="548"/>
                    <a:pt x="225" y="615"/>
                    <a:pt x="307" y="615"/>
                  </a:cubicBezTo>
                  <a:cubicBezTo>
                    <a:pt x="390" y="615"/>
                    <a:pt x="456" y="548"/>
                    <a:pt x="456" y="466"/>
                  </a:cubicBezTo>
                  <a:lnTo>
                    <a:pt x="456" y="456"/>
                  </a:lnTo>
                  <a:lnTo>
                    <a:pt x="466" y="456"/>
                  </a:lnTo>
                  <a:cubicBezTo>
                    <a:pt x="548" y="456"/>
                    <a:pt x="615" y="389"/>
                    <a:pt x="615" y="307"/>
                  </a:cubicBezTo>
                  <a:cubicBezTo>
                    <a:pt x="615" y="225"/>
                    <a:pt x="548" y="158"/>
                    <a:pt x="466" y="158"/>
                  </a:cubicBezTo>
                  <a:close/>
                  <a:moveTo>
                    <a:pt x="466" y="158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7"/>
            <p:cNvSpPr/>
            <p:nvPr/>
          </p:nvSpPr>
          <p:spPr>
            <a:xfrm>
              <a:off x="2538413" y="1874838"/>
              <a:ext cx="23813" cy="12700"/>
            </a:xfrm>
            <a:custGeom>
              <a:avLst/>
              <a:gdLst/>
              <a:ahLst/>
              <a:cxnLst/>
              <a:rect l="l" t="t" r="r" b="b"/>
              <a:pathLst>
                <a:path w="615" h="298" extrusionOk="0">
                  <a:moveTo>
                    <a:pt x="466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2"/>
                    <a:pt x="66" y="298"/>
                    <a:pt x="149" y="298"/>
                  </a:cubicBezTo>
                  <a:lnTo>
                    <a:pt x="466" y="298"/>
                  </a:lnTo>
                  <a:cubicBezTo>
                    <a:pt x="548" y="298"/>
                    <a:pt x="615" y="231"/>
                    <a:pt x="615" y="149"/>
                  </a:cubicBezTo>
                  <a:cubicBezTo>
                    <a:pt x="615" y="67"/>
                    <a:pt x="548" y="0"/>
                    <a:pt x="466" y="0"/>
                  </a:cubicBezTo>
                  <a:close/>
                  <a:moveTo>
                    <a:pt x="466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7"/>
            <p:cNvSpPr/>
            <p:nvPr/>
          </p:nvSpPr>
          <p:spPr>
            <a:xfrm>
              <a:off x="2452688" y="1943100"/>
              <a:ext cx="23813" cy="23812"/>
            </a:xfrm>
            <a:custGeom>
              <a:avLst/>
              <a:gdLst/>
              <a:ahLst/>
              <a:cxnLst/>
              <a:rect l="l" t="t" r="r" b="b"/>
              <a:pathLst>
                <a:path w="645" h="629" extrusionOk="0">
                  <a:moveTo>
                    <a:pt x="533" y="322"/>
                  </a:moveTo>
                  <a:lnTo>
                    <a:pt x="586" y="268"/>
                  </a:lnTo>
                  <a:cubicBezTo>
                    <a:pt x="645" y="210"/>
                    <a:pt x="645" y="116"/>
                    <a:pt x="586" y="58"/>
                  </a:cubicBezTo>
                  <a:cubicBezTo>
                    <a:pt x="528" y="0"/>
                    <a:pt x="434" y="0"/>
                    <a:pt x="376" y="58"/>
                  </a:cubicBezTo>
                  <a:lnTo>
                    <a:pt x="322" y="111"/>
                  </a:lnTo>
                  <a:lnTo>
                    <a:pt x="269" y="58"/>
                  </a:lnTo>
                  <a:cubicBezTo>
                    <a:pt x="211" y="0"/>
                    <a:pt x="116" y="0"/>
                    <a:pt x="58" y="58"/>
                  </a:cubicBezTo>
                  <a:cubicBezTo>
                    <a:pt x="0" y="116"/>
                    <a:pt x="0" y="210"/>
                    <a:pt x="58" y="268"/>
                  </a:cubicBezTo>
                  <a:lnTo>
                    <a:pt x="112" y="322"/>
                  </a:lnTo>
                  <a:lnTo>
                    <a:pt x="58" y="375"/>
                  </a:lnTo>
                  <a:cubicBezTo>
                    <a:pt x="0" y="433"/>
                    <a:pt x="0" y="528"/>
                    <a:pt x="58" y="586"/>
                  </a:cubicBezTo>
                  <a:cubicBezTo>
                    <a:pt x="87" y="615"/>
                    <a:pt x="125" y="629"/>
                    <a:pt x="163" y="629"/>
                  </a:cubicBezTo>
                  <a:cubicBezTo>
                    <a:pt x="202" y="629"/>
                    <a:pt x="240" y="615"/>
                    <a:pt x="269" y="586"/>
                  </a:cubicBezTo>
                  <a:lnTo>
                    <a:pt x="322" y="532"/>
                  </a:lnTo>
                  <a:lnTo>
                    <a:pt x="376" y="586"/>
                  </a:lnTo>
                  <a:cubicBezTo>
                    <a:pt x="405" y="615"/>
                    <a:pt x="443" y="629"/>
                    <a:pt x="481" y="629"/>
                  </a:cubicBezTo>
                  <a:cubicBezTo>
                    <a:pt x="519" y="629"/>
                    <a:pt x="557" y="615"/>
                    <a:pt x="586" y="586"/>
                  </a:cubicBezTo>
                  <a:cubicBezTo>
                    <a:pt x="644" y="528"/>
                    <a:pt x="644" y="433"/>
                    <a:pt x="586" y="375"/>
                  </a:cubicBezTo>
                  <a:lnTo>
                    <a:pt x="533" y="322"/>
                  </a:lnTo>
                  <a:close/>
                  <a:moveTo>
                    <a:pt x="533" y="32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7"/>
            <p:cNvSpPr/>
            <p:nvPr/>
          </p:nvSpPr>
          <p:spPr>
            <a:xfrm>
              <a:off x="2536825" y="1943100"/>
              <a:ext cx="26988" cy="23812"/>
            </a:xfrm>
            <a:custGeom>
              <a:avLst/>
              <a:gdLst/>
              <a:ahLst/>
              <a:cxnLst/>
              <a:rect l="l" t="t" r="r" b="b"/>
              <a:pathLst>
                <a:path w="678" h="629" extrusionOk="0">
                  <a:moveTo>
                    <a:pt x="619" y="58"/>
                  </a:moveTo>
                  <a:cubicBezTo>
                    <a:pt x="561" y="0"/>
                    <a:pt x="467" y="0"/>
                    <a:pt x="409" y="58"/>
                  </a:cubicBezTo>
                  <a:lnTo>
                    <a:pt x="91" y="375"/>
                  </a:lnTo>
                  <a:cubicBezTo>
                    <a:pt x="0" y="467"/>
                    <a:pt x="66" y="629"/>
                    <a:pt x="197" y="629"/>
                  </a:cubicBezTo>
                  <a:cubicBezTo>
                    <a:pt x="235" y="629"/>
                    <a:pt x="273" y="615"/>
                    <a:pt x="302" y="586"/>
                  </a:cubicBezTo>
                  <a:lnTo>
                    <a:pt x="619" y="268"/>
                  </a:lnTo>
                  <a:cubicBezTo>
                    <a:pt x="678" y="210"/>
                    <a:pt x="678" y="116"/>
                    <a:pt x="619" y="58"/>
                  </a:cubicBezTo>
                  <a:close/>
                  <a:moveTo>
                    <a:pt x="619" y="58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79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p2"/>
          <p:cNvSpPr txBox="1">
            <a:spLocks noGrp="1"/>
          </p:cNvSpPr>
          <p:nvPr>
            <p:ph type="title"/>
          </p:nvPr>
        </p:nvSpPr>
        <p:spPr>
          <a:xfrm>
            <a:off x="716100" y="259444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dirty="0"/>
              <a:t>Overview Project</a:t>
            </a:r>
            <a:endParaRPr sz="2800" dirty="0"/>
          </a:p>
        </p:txBody>
      </p:sp>
      <p:graphicFrame>
        <p:nvGraphicFramePr>
          <p:cNvPr id="2870" name="Google Shape;2870;p2"/>
          <p:cNvGraphicFramePr/>
          <p:nvPr>
            <p:extLst>
              <p:ext uri="{D42A27DB-BD31-4B8C-83A1-F6EECF244321}">
                <p14:modId xmlns:p14="http://schemas.microsoft.com/office/powerpoint/2010/main" val="1969397095"/>
              </p:ext>
            </p:extLst>
          </p:nvPr>
        </p:nvGraphicFramePr>
        <p:xfrm>
          <a:off x="716100" y="872143"/>
          <a:ext cx="7704000" cy="3707113"/>
        </p:xfrm>
        <a:graphic>
          <a:graphicData uri="http://schemas.openxmlformats.org/drawingml/2006/table">
            <a:tbl>
              <a:tblPr>
                <a:noFill/>
                <a:tableStyleId>{03B4A3E4-3EC6-49DD-81EA-D408711CC437}</a:tableStyleId>
              </a:tblPr>
              <a:tblGrid>
                <a:gridCol w="2487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7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sng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Deskripsi</a:t>
                      </a:r>
                      <a:endParaRPr sz="1000" b="1" u="sng" strike="noStrike" cap="none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sv-SE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memprediksi pelanggan kartu kredit yang berpotensi berhenti menggunakan layanan (attrition/churn) 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7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sng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Tujuan</a:t>
                      </a:r>
                      <a:endParaRPr sz="1000" b="1" u="sng" strike="noStrike" cap="none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Mengidentifikasi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faktor-faktor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utama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yang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menyebabkan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pelanggan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berhenti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menggunakan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kartu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kredit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Membangun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model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prediktif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untuk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mengklasifikasikan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pelanggan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yang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berisiko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attrition.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Memberikan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rekomendasi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bisnis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untuk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retensi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pelanggan</a:t>
                      </a:r>
                      <a:endParaRPr lang="en-US" sz="1000" u="none" strike="noStrike" cap="none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7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sng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Metode</a:t>
                      </a:r>
                      <a:r>
                        <a:rPr lang="en-US" sz="1000" b="1" u="sng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&amp; Analysis</a:t>
                      </a:r>
                      <a:endParaRPr sz="1000" b="1" u="sng" strike="noStrike" cap="none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EDA (Exploratory Data Analysis),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analisis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statistik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deskriptif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,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distribusi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, dan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korelasi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,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serta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visualisasi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Preprocessing Data, handling imbalanced dataset dan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transformasi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data (scaling/encoding).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Pemodelan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Machine Learning,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percobaan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model dan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evaluasi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metrik</a:t>
                      </a:r>
                      <a:endParaRPr lang="en-US" sz="1000" u="none" strike="noStrike" cap="none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7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sng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Results</a:t>
                      </a:r>
                      <a:endParaRPr sz="1000" b="1" u="sng" strike="noStrike" cap="none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Fitur paling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berpengaruh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terhadap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attrition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pelanggan</a:t>
                      </a:r>
                      <a:endParaRPr lang="en-US" sz="1000" u="none" strike="noStrike" cap="none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Model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terbaik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dengan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akurasi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dan recall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tinggi</a:t>
                      </a:r>
                      <a:endParaRPr lang="en-US" sz="1000" u="none" strike="noStrike" cap="none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sz="1000" u="none" strike="noStrike" cap="none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Insight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bisnis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yang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bisa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direkomendasikan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untuk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strategi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retensi</a:t>
                      </a:r>
                      <a:r>
                        <a:rPr lang="en-US" sz="1000" u="none" strike="noStrike" cap="none" dirty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1000" u="none" strike="noStrike" cap="none" dirty="0" err="1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pelanggan</a:t>
                      </a:r>
                      <a:endParaRPr lang="en-US" sz="1000" u="none" strike="noStrike" cap="none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p4"/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7" name="Google Shape;2897;p4"/>
          <p:cNvSpPr txBox="1">
            <a:spLocks noGrp="1"/>
          </p:cNvSpPr>
          <p:nvPr>
            <p:ph type="title"/>
          </p:nvPr>
        </p:nvSpPr>
        <p:spPr>
          <a:xfrm>
            <a:off x="723899" y="1971470"/>
            <a:ext cx="7789036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400" dirty="0"/>
              <a:t>Machine Learning Models</a:t>
            </a:r>
            <a:endParaRPr sz="4400" dirty="0"/>
          </a:p>
        </p:txBody>
      </p:sp>
      <p:sp>
        <p:nvSpPr>
          <p:cNvPr id="2898" name="Google Shape;2898;p4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2899" name="Google Shape;2899;p4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5000"/>
              <a:buNone/>
            </a:pPr>
            <a:r>
              <a:rPr lang="en-US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6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Google Shape;2875;p3"/>
          <p:cNvSpPr/>
          <p:nvPr/>
        </p:nvSpPr>
        <p:spPr>
          <a:xfrm>
            <a:off x="5104638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6" name="Google Shape;2876;p3"/>
          <p:cNvSpPr/>
          <p:nvPr/>
        </p:nvSpPr>
        <p:spPr>
          <a:xfrm>
            <a:off x="1341657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7" name="Google Shape;2877;p3"/>
          <p:cNvSpPr/>
          <p:nvPr/>
        </p:nvSpPr>
        <p:spPr>
          <a:xfrm>
            <a:off x="5104638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8" name="Google Shape;2878;p3"/>
          <p:cNvSpPr/>
          <p:nvPr/>
        </p:nvSpPr>
        <p:spPr>
          <a:xfrm>
            <a:off x="1341657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9" name="Google Shape;2879;p3"/>
          <p:cNvSpPr txBox="1">
            <a:spLocks noGrp="1"/>
          </p:cNvSpPr>
          <p:nvPr>
            <p:ph type="body" idx="1"/>
          </p:nvPr>
        </p:nvSpPr>
        <p:spPr>
          <a:xfrm>
            <a:off x="1252228" y="2327720"/>
            <a:ext cx="2972042" cy="68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rPr lang="en-ID" dirty="0" err="1"/>
              <a:t>klasifikasi</a:t>
            </a:r>
            <a:r>
              <a:rPr lang="en-ID" dirty="0"/>
              <a:t> </a:t>
            </a:r>
            <a:r>
              <a:rPr lang="en-ID" dirty="0" err="1"/>
              <a:t>probabilistik</a:t>
            </a:r>
            <a:r>
              <a:rPr lang="en-ID" dirty="0"/>
              <a:t> yang </a:t>
            </a:r>
            <a:r>
              <a:rPr lang="en-ID" dirty="0" err="1"/>
              <a:t>didasarkan</a:t>
            </a:r>
            <a:r>
              <a:rPr lang="en-ID" dirty="0"/>
              <a:t> pada </a:t>
            </a:r>
            <a:r>
              <a:rPr lang="en-ID" dirty="0" err="1"/>
              <a:t>Teorema</a:t>
            </a:r>
            <a:r>
              <a:rPr lang="en-ID" dirty="0"/>
              <a:t> Bayes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asumsi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independen</a:t>
            </a:r>
            <a:endParaRPr dirty="0"/>
          </a:p>
        </p:txBody>
      </p:sp>
      <p:sp>
        <p:nvSpPr>
          <p:cNvPr id="2880" name="Google Shape;2880;p3"/>
          <p:cNvSpPr txBox="1">
            <a:spLocks noGrp="1"/>
          </p:cNvSpPr>
          <p:nvPr>
            <p:ph type="body" idx="2"/>
          </p:nvPr>
        </p:nvSpPr>
        <p:spPr>
          <a:xfrm>
            <a:off x="2036322" y="1837962"/>
            <a:ext cx="2388840" cy="525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dirty="0"/>
              <a:t>Naïve-Bayes</a:t>
            </a:r>
            <a:endParaRPr dirty="0"/>
          </a:p>
        </p:txBody>
      </p:sp>
      <p:sp>
        <p:nvSpPr>
          <p:cNvPr id="2881" name="Google Shape;2881;p3"/>
          <p:cNvSpPr txBox="1">
            <a:spLocks noGrp="1"/>
          </p:cNvSpPr>
          <p:nvPr>
            <p:ph type="body" idx="3"/>
          </p:nvPr>
        </p:nvSpPr>
        <p:spPr>
          <a:xfrm>
            <a:off x="1261145" y="1837962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2882" name="Google Shape;2882;p3"/>
          <p:cNvSpPr txBox="1">
            <a:spLocks noGrp="1"/>
          </p:cNvSpPr>
          <p:nvPr>
            <p:ph type="body" idx="4"/>
          </p:nvPr>
        </p:nvSpPr>
        <p:spPr>
          <a:xfrm>
            <a:off x="5024128" y="2423140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rPr lang="en-ID" b="1" dirty="0" err="1"/>
              <a:t>klasifikasi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</a:t>
            </a:r>
            <a:r>
              <a:rPr lang="en-ID" b="1" dirty="0" err="1"/>
              <a:t>regresi</a:t>
            </a:r>
            <a:r>
              <a:rPr lang="en-ID" b="1" dirty="0"/>
              <a:t> linear</a:t>
            </a:r>
            <a:r>
              <a:rPr lang="en-ID" dirty="0"/>
              <a:t> yang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probabilitas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kelas</a:t>
            </a:r>
            <a:br>
              <a:rPr lang="en-US" dirty="0"/>
            </a:br>
            <a:endParaRPr dirty="0"/>
          </a:p>
        </p:txBody>
      </p:sp>
      <p:sp>
        <p:nvSpPr>
          <p:cNvPr id="2883" name="Google Shape;2883;p3"/>
          <p:cNvSpPr txBox="1">
            <a:spLocks noGrp="1"/>
          </p:cNvSpPr>
          <p:nvPr>
            <p:ph type="body" idx="5"/>
          </p:nvPr>
        </p:nvSpPr>
        <p:spPr>
          <a:xfrm>
            <a:off x="5799300" y="1708395"/>
            <a:ext cx="2611878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sz="2000" dirty="0"/>
              <a:t>Logistic Regression</a:t>
            </a:r>
            <a:endParaRPr sz="2000" dirty="0"/>
          </a:p>
        </p:txBody>
      </p:sp>
      <p:sp>
        <p:nvSpPr>
          <p:cNvPr id="2884" name="Google Shape;2884;p3"/>
          <p:cNvSpPr txBox="1">
            <a:spLocks noGrp="1"/>
          </p:cNvSpPr>
          <p:nvPr>
            <p:ph type="body" idx="6"/>
          </p:nvPr>
        </p:nvSpPr>
        <p:spPr>
          <a:xfrm>
            <a:off x="5024127" y="1837962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2885" name="Google Shape;2885;p3"/>
          <p:cNvSpPr txBox="1">
            <a:spLocks noGrp="1"/>
          </p:cNvSpPr>
          <p:nvPr>
            <p:ph type="body" idx="7"/>
          </p:nvPr>
        </p:nvSpPr>
        <p:spPr>
          <a:xfrm>
            <a:off x="5024128" y="3797068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tree decision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bertahap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error (boosting)</a:t>
            </a:r>
          </a:p>
        </p:txBody>
      </p:sp>
      <p:sp>
        <p:nvSpPr>
          <p:cNvPr id="2886" name="Google Shape;2886;p3"/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083551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dirty="0" err="1"/>
              <a:t>XGBoost</a:t>
            </a:r>
            <a:endParaRPr dirty="0"/>
          </a:p>
        </p:txBody>
      </p:sp>
      <p:sp>
        <p:nvSpPr>
          <p:cNvPr id="2887" name="Google Shape;2887;p3"/>
          <p:cNvSpPr txBox="1">
            <a:spLocks noGrp="1"/>
          </p:cNvSpPr>
          <p:nvPr>
            <p:ph type="body" idx="9"/>
          </p:nvPr>
        </p:nvSpPr>
        <p:spPr>
          <a:xfrm>
            <a:off x="502412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2888" name="Google Shape;2888;p3"/>
          <p:cNvSpPr txBox="1">
            <a:spLocks noGrp="1"/>
          </p:cNvSpPr>
          <p:nvPr>
            <p:ph type="body" idx="13"/>
          </p:nvPr>
        </p:nvSpPr>
        <p:spPr>
          <a:xfrm>
            <a:off x="1252228" y="3797069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 oleh </a:t>
            </a:r>
            <a:r>
              <a:rPr lang="en-ID" b="1" dirty="0" err="1"/>
              <a:t>mayoritas</a:t>
            </a:r>
            <a:r>
              <a:rPr lang="en-ID" b="1" dirty="0"/>
              <a:t> </a:t>
            </a:r>
            <a:r>
              <a:rPr lang="en-ID" b="1" dirty="0" err="1"/>
              <a:t>tetangga</a:t>
            </a:r>
            <a:r>
              <a:rPr lang="en-ID" b="1" dirty="0"/>
              <a:t> </a:t>
            </a:r>
            <a:r>
              <a:rPr lang="en-ID" b="1" dirty="0" err="1"/>
              <a:t>terdekat</a:t>
            </a:r>
            <a:br>
              <a:rPr lang="en-US" dirty="0"/>
            </a:br>
            <a:endParaRPr dirty="0"/>
          </a:p>
        </p:txBody>
      </p:sp>
      <p:sp>
        <p:nvSpPr>
          <p:cNvPr id="2889" name="Google Shape;2889;p3"/>
          <p:cNvSpPr txBox="1">
            <a:spLocks noGrp="1"/>
          </p:cNvSpPr>
          <p:nvPr>
            <p:ph type="body" idx="14"/>
          </p:nvPr>
        </p:nvSpPr>
        <p:spPr>
          <a:xfrm>
            <a:off x="2036322" y="3307311"/>
            <a:ext cx="208355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dirty="0"/>
              <a:t>KNN</a:t>
            </a:r>
            <a:endParaRPr dirty="0"/>
          </a:p>
        </p:txBody>
      </p:sp>
      <p:sp>
        <p:nvSpPr>
          <p:cNvPr id="2890" name="Google Shape;2890;p3"/>
          <p:cNvSpPr txBox="1">
            <a:spLocks noGrp="1"/>
          </p:cNvSpPr>
          <p:nvPr>
            <p:ph type="body" idx="15"/>
          </p:nvPr>
        </p:nvSpPr>
        <p:spPr>
          <a:xfrm>
            <a:off x="126114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2891" name="Google Shape;2891;p3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Machine Learning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Google Shape;2875;p3"/>
          <p:cNvSpPr/>
          <p:nvPr/>
        </p:nvSpPr>
        <p:spPr>
          <a:xfrm>
            <a:off x="4737543" y="2680209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6" name="Google Shape;2876;p3"/>
          <p:cNvSpPr/>
          <p:nvPr/>
        </p:nvSpPr>
        <p:spPr>
          <a:xfrm>
            <a:off x="974562" y="2680209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7" name="Google Shape;2877;p3"/>
          <p:cNvSpPr/>
          <p:nvPr/>
        </p:nvSpPr>
        <p:spPr>
          <a:xfrm>
            <a:off x="4737543" y="1209830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8" name="Google Shape;2878;p3"/>
          <p:cNvSpPr/>
          <p:nvPr/>
        </p:nvSpPr>
        <p:spPr>
          <a:xfrm>
            <a:off x="974562" y="1209830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9" name="Google Shape;2879;p3"/>
          <p:cNvSpPr txBox="1">
            <a:spLocks noGrp="1"/>
          </p:cNvSpPr>
          <p:nvPr>
            <p:ph type="body" idx="1"/>
          </p:nvPr>
        </p:nvSpPr>
        <p:spPr>
          <a:xfrm>
            <a:off x="885133" y="1686972"/>
            <a:ext cx="2972042" cy="68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rPr lang="en-US" sz="900" dirty="0"/>
              <a:t>Training Accuracy: 87%; Test Accuracy: 87%</a:t>
            </a:r>
          </a:p>
          <a:p>
            <a:pPr marL="0" lvl="0" indent="0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rPr lang="en-US" sz="900" dirty="0"/>
              <a:t>Training F1-score: 51%; Test F1-score: 50%</a:t>
            </a:r>
            <a:endParaRPr lang="en-ID" sz="900" dirty="0"/>
          </a:p>
        </p:txBody>
      </p:sp>
      <p:sp>
        <p:nvSpPr>
          <p:cNvPr id="2880" name="Google Shape;2880;p3"/>
          <p:cNvSpPr txBox="1">
            <a:spLocks noGrp="1"/>
          </p:cNvSpPr>
          <p:nvPr>
            <p:ph type="body" idx="2"/>
          </p:nvPr>
        </p:nvSpPr>
        <p:spPr>
          <a:xfrm>
            <a:off x="1669227" y="1197214"/>
            <a:ext cx="2388840" cy="525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dirty="0"/>
              <a:t>Naïve-Bayes</a:t>
            </a:r>
            <a:endParaRPr dirty="0"/>
          </a:p>
        </p:txBody>
      </p:sp>
      <p:sp>
        <p:nvSpPr>
          <p:cNvPr id="2881" name="Google Shape;2881;p3"/>
          <p:cNvSpPr txBox="1">
            <a:spLocks noGrp="1"/>
          </p:cNvSpPr>
          <p:nvPr>
            <p:ph type="body" idx="3"/>
          </p:nvPr>
        </p:nvSpPr>
        <p:spPr>
          <a:xfrm>
            <a:off x="894050" y="1197214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2883" name="Google Shape;2883;p3"/>
          <p:cNvSpPr txBox="1">
            <a:spLocks noGrp="1"/>
          </p:cNvSpPr>
          <p:nvPr>
            <p:ph type="body" idx="5"/>
          </p:nvPr>
        </p:nvSpPr>
        <p:spPr>
          <a:xfrm>
            <a:off x="5432205" y="1004871"/>
            <a:ext cx="2611878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sz="2000" dirty="0"/>
              <a:t>Logistic Regression</a:t>
            </a:r>
            <a:endParaRPr sz="2000" dirty="0"/>
          </a:p>
        </p:txBody>
      </p:sp>
      <p:sp>
        <p:nvSpPr>
          <p:cNvPr id="2884" name="Google Shape;2884;p3"/>
          <p:cNvSpPr txBox="1">
            <a:spLocks noGrp="1"/>
          </p:cNvSpPr>
          <p:nvPr>
            <p:ph type="body" idx="6"/>
          </p:nvPr>
        </p:nvSpPr>
        <p:spPr>
          <a:xfrm>
            <a:off x="4657032" y="1197214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2886" name="Google Shape;2886;p3"/>
          <p:cNvSpPr txBox="1">
            <a:spLocks noGrp="1"/>
          </p:cNvSpPr>
          <p:nvPr>
            <p:ph type="body" idx="8"/>
          </p:nvPr>
        </p:nvSpPr>
        <p:spPr>
          <a:xfrm>
            <a:off x="5441123" y="2666562"/>
            <a:ext cx="2083551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dirty="0" err="1"/>
              <a:t>XGBoost</a:t>
            </a:r>
            <a:endParaRPr dirty="0"/>
          </a:p>
        </p:txBody>
      </p:sp>
      <p:sp>
        <p:nvSpPr>
          <p:cNvPr id="2887" name="Google Shape;2887;p3"/>
          <p:cNvSpPr txBox="1">
            <a:spLocks noGrp="1"/>
          </p:cNvSpPr>
          <p:nvPr>
            <p:ph type="body" idx="9"/>
          </p:nvPr>
        </p:nvSpPr>
        <p:spPr>
          <a:xfrm>
            <a:off x="4657031" y="2666562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2889" name="Google Shape;2889;p3"/>
          <p:cNvSpPr txBox="1">
            <a:spLocks noGrp="1"/>
          </p:cNvSpPr>
          <p:nvPr>
            <p:ph type="body" idx="14"/>
          </p:nvPr>
        </p:nvSpPr>
        <p:spPr>
          <a:xfrm>
            <a:off x="1669227" y="2666563"/>
            <a:ext cx="208355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dirty="0"/>
              <a:t>KNN</a:t>
            </a:r>
            <a:endParaRPr dirty="0"/>
          </a:p>
        </p:txBody>
      </p:sp>
      <p:sp>
        <p:nvSpPr>
          <p:cNvPr id="2890" name="Google Shape;2890;p3"/>
          <p:cNvSpPr txBox="1">
            <a:spLocks noGrp="1"/>
          </p:cNvSpPr>
          <p:nvPr>
            <p:ph type="body" idx="15"/>
          </p:nvPr>
        </p:nvSpPr>
        <p:spPr>
          <a:xfrm>
            <a:off x="894051" y="2666562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2891" name="Google Shape;2891;p3"/>
          <p:cNvSpPr txBox="1">
            <a:spLocks noGrp="1"/>
          </p:cNvSpPr>
          <p:nvPr>
            <p:ph type="title"/>
          </p:nvPr>
        </p:nvSpPr>
        <p:spPr>
          <a:xfrm>
            <a:off x="0" y="118674"/>
            <a:ext cx="5863785" cy="498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dirty="0"/>
              <a:t>Underfitting/Overfitting?</a:t>
            </a:r>
            <a:endParaRPr sz="2800" dirty="0"/>
          </a:p>
        </p:txBody>
      </p:sp>
      <p:sp>
        <p:nvSpPr>
          <p:cNvPr id="4" name="Google Shape;2879;p3">
            <a:extLst>
              <a:ext uri="{FF2B5EF4-FFF2-40B4-BE49-F238E27FC236}">
                <a16:creationId xmlns:a16="http://schemas.microsoft.com/office/drawing/2014/main" id="{15BBF461-786E-A45A-205D-0EA7A0D8BA07}"/>
              </a:ext>
            </a:extLst>
          </p:cNvPr>
          <p:cNvSpPr txBox="1">
            <a:spLocks/>
          </p:cNvSpPr>
          <p:nvPr/>
        </p:nvSpPr>
        <p:spPr>
          <a:xfrm>
            <a:off x="4737543" y="1686971"/>
            <a:ext cx="2972042" cy="68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en-US" sz="900" dirty="0"/>
              <a:t>Training Accuracy: 88%; Test Accuracy: 88%</a:t>
            </a:r>
          </a:p>
          <a:p>
            <a:pPr marL="0" indent="0">
              <a:lnSpc>
                <a:spcPct val="120000"/>
              </a:lnSpc>
            </a:pPr>
            <a:r>
              <a:rPr lang="en-US" sz="900" dirty="0"/>
              <a:t>Training F1-score: 55%; Test F1-score: 52%</a:t>
            </a:r>
            <a:endParaRPr lang="en-ID" sz="900" dirty="0"/>
          </a:p>
        </p:txBody>
      </p:sp>
      <p:sp>
        <p:nvSpPr>
          <p:cNvPr id="7" name="Google Shape;2879;p3">
            <a:extLst>
              <a:ext uri="{FF2B5EF4-FFF2-40B4-BE49-F238E27FC236}">
                <a16:creationId xmlns:a16="http://schemas.microsoft.com/office/drawing/2014/main" id="{7D981A20-6492-685D-DA70-7990418CC3E7}"/>
              </a:ext>
            </a:extLst>
          </p:cNvPr>
          <p:cNvSpPr txBox="1">
            <a:spLocks/>
          </p:cNvSpPr>
          <p:nvPr/>
        </p:nvSpPr>
        <p:spPr>
          <a:xfrm>
            <a:off x="974562" y="3164704"/>
            <a:ext cx="2972042" cy="68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en-US" sz="900" dirty="0"/>
              <a:t>Training Accuracy: 90%; Test Accuracy: 88%</a:t>
            </a:r>
          </a:p>
          <a:p>
            <a:pPr marL="0" indent="0">
              <a:lnSpc>
                <a:spcPct val="120000"/>
              </a:lnSpc>
            </a:pPr>
            <a:r>
              <a:rPr lang="en-US" sz="900" dirty="0"/>
              <a:t>Training F1-score: 65%; Test F1-score: 61%</a:t>
            </a:r>
            <a:endParaRPr lang="en-ID" sz="900" dirty="0"/>
          </a:p>
        </p:txBody>
      </p:sp>
      <p:sp>
        <p:nvSpPr>
          <p:cNvPr id="10" name="Google Shape;2879;p3">
            <a:extLst>
              <a:ext uri="{FF2B5EF4-FFF2-40B4-BE49-F238E27FC236}">
                <a16:creationId xmlns:a16="http://schemas.microsoft.com/office/drawing/2014/main" id="{56C7139F-FF59-359E-648F-32C13188A509}"/>
              </a:ext>
            </a:extLst>
          </p:cNvPr>
          <p:cNvSpPr txBox="1">
            <a:spLocks/>
          </p:cNvSpPr>
          <p:nvPr/>
        </p:nvSpPr>
        <p:spPr>
          <a:xfrm>
            <a:off x="4737543" y="3151057"/>
            <a:ext cx="2972042" cy="68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en-US" sz="900" dirty="0"/>
              <a:t>Training Accuracy: 96%; Test Accuracy: 90%</a:t>
            </a:r>
          </a:p>
          <a:p>
            <a:pPr marL="0" indent="0">
              <a:lnSpc>
                <a:spcPct val="120000"/>
              </a:lnSpc>
            </a:pPr>
            <a:r>
              <a:rPr lang="en-US" sz="900" dirty="0"/>
              <a:t>Training F1-score: 88%; Test F1-score: 68%</a:t>
            </a:r>
            <a:endParaRPr lang="en-ID" sz="900" dirty="0"/>
          </a:p>
        </p:txBody>
      </p:sp>
    </p:spTree>
    <p:extLst>
      <p:ext uri="{BB962C8B-B14F-4D97-AF65-F5344CB8AC3E}">
        <p14:creationId xmlns:p14="http://schemas.microsoft.com/office/powerpoint/2010/main" val="71932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p7"/>
          <p:cNvSpPr txBox="1">
            <a:spLocks noGrp="1"/>
          </p:cNvSpPr>
          <p:nvPr>
            <p:ph type="body" idx="2"/>
          </p:nvPr>
        </p:nvSpPr>
        <p:spPr>
          <a:xfrm>
            <a:off x="5179375" y="1426306"/>
            <a:ext cx="2869921" cy="98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F1-score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pesat</a:t>
            </a:r>
            <a:r>
              <a:rPr lang="en-US" dirty="0"/>
              <a:t>, Training f1-score 80%; Test f1-score 72%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Accuracy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realistis</a:t>
            </a:r>
            <a:r>
              <a:rPr lang="en-US" dirty="0"/>
              <a:t>, Training Accuracy 93%; Test Accuracy 91%</a:t>
            </a:r>
          </a:p>
        </p:txBody>
      </p:sp>
      <p:sp>
        <p:nvSpPr>
          <p:cNvPr id="3053" name="Google Shape;3053;p7"/>
          <p:cNvSpPr txBox="1">
            <a:spLocks noGrp="1"/>
          </p:cNvSpPr>
          <p:nvPr>
            <p:ph type="body" idx="3"/>
          </p:nvPr>
        </p:nvSpPr>
        <p:spPr>
          <a:xfrm>
            <a:off x="1124440" y="786225"/>
            <a:ext cx="290705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sz="1600" dirty="0"/>
              <a:t>Hyperparameter</a:t>
            </a: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sz="1600" dirty="0"/>
              <a:t>Tuning</a:t>
            </a:r>
            <a:endParaRPr sz="1600" dirty="0"/>
          </a:p>
        </p:txBody>
      </p:sp>
      <p:sp>
        <p:nvSpPr>
          <p:cNvPr id="3054" name="Google Shape;3054;p7"/>
          <p:cNvSpPr txBox="1">
            <a:spLocks noGrp="1"/>
          </p:cNvSpPr>
          <p:nvPr>
            <p:ph type="body" idx="4"/>
          </p:nvPr>
        </p:nvSpPr>
        <p:spPr>
          <a:xfrm>
            <a:off x="5232747" y="892055"/>
            <a:ext cx="3110263" cy="541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sz="1600" dirty="0" err="1"/>
              <a:t>Evaluasi</a:t>
            </a:r>
            <a:r>
              <a:rPr lang="en-US" sz="1600" dirty="0"/>
              <a:t> Metrics</a:t>
            </a:r>
            <a:endParaRPr sz="1600" dirty="0"/>
          </a:p>
        </p:txBody>
      </p:sp>
      <p:sp>
        <p:nvSpPr>
          <p:cNvPr id="3057" name="Google Shape;3057;p7"/>
          <p:cNvSpPr txBox="1">
            <a:spLocks noGrp="1"/>
          </p:cNvSpPr>
          <p:nvPr>
            <p:ph type="title"/>
          </p:nvPr>
        </p:nvSpPr>
        <p:spPr>
          <a:xfrm>
            <a:off x="723900" y="5853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dirty="0"/>
              <a:t>Handle Overfitting Model</a:t>
            </a:r>
            <a:endParaRPr sz="2800" dirty="0"/>
          </a:p>
        </p:txBody>
      </p:sp>
      <p:sp>
        <p:nvSpPr>
          <p:cNvPr id="3058" name="Google Shape;3058;p7"/>
          <p:cNvSpPr/>
          <p:nvPr/>
        </p:nvSpPr>
        <p:spPr>
          <a:xfrm>
            <a:off x="480388" y="798579"/>
            <a:ext cx="634620" cy="634620"/>
          </a:xfrm>
          <a:prstGeom prst="round1Rect">
            <a:avLst>
              <a:gd name="adj" fmla="val 3172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9" name="Google Shape;3059;p7"/>
          <p:cNvSpPr/>
          <p:nvPr/>
        </p:nvSpPr>
        <p:spPr>
          <a:xfrm>
            <a:off x="4428265" y="733681"/>
            <a:ext cx="634620" cy="634620"/>
          </a:xfrm>
          <a:prstGeom prst="round1Rect">
            <a:avLst>
              <a:gd name="adj" fmla="val 3172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4" name="Google Shape;3064;p7"/>
          <p:cNvGrpSpPr/>
          <p:nvPr/>
        </p:nvGrpSpPr>
        <p:grpSpPr>
          <a:xfrm>
            <a:off x="4548725" y="878747"/>
            <a:ext cx="393700" cy="395287"/>
            <a:chOff x="3197225" y="1658938"/>
            <a:chExt cx="393700" cy="395287"/>
          </a:xfrm>
        </p:grpSpPr>
        <p:sp>
          <p:nvSpPr>
            <p:cNvPr id="3065" name="Google Shape;3065;p7"/>
            <p:cNvSpPr/>
            <p:nvPr/>
          </p:nvSpPr>
          <p:spPr>
            <a:xfrm>
              <a:off x="3197225" y="1658938"/>
              <a:ext cx="393700" cy="395287"/>
            </a:xfrm>
            <a:custGeom>
              <a:avLst/>
              <a:gdLst/>
              <a:ahLst/>
              <a:cxnLst/>
              <a:rect l="l" t="t" r="r" b="b"/>
              <a:pathLst>
                <a:path w="10143" h="10150" extrusionOk="0">
                  <a:moveTo>
                    <a:pt x="9994" y="1118"/>
                  </a:moveTo>
                  <a:lnTo>
                    <a:pt x="7017" y="1118"/>
                  </a:lnTo>
                  <a:lnTo>
                    <a:pt x="5146" y="27"/>
                  </a:lnTo>
                  <a:cubicBezTo>
                    <a:pt x="5100" y="0"/>
                    <a:pt x="5043" y="0"/>
                    <a:pt x="4996" y="27"/>
                  </a:cubicBezTo>
                  <a:lnTo>
                    <a:pt x="3125" y="1118"/>
                  </a:lnTo>
                  <a:lnTo>
                    <a:pt x="149" y="1118"/>
                  </a:lnTo>
                  <a:cubicBezTo>
                    <a:pt x="66" y="1118"/>
                    <a:pt x="0" y="1185"/>
                    <a:pt x="0" y="1267"/>
                  </a:cubicBezTo>
                  <a:lnTo>
                    <a:pt x="0" y="1902"/>
                  </a:lnTo>
                  <a:cubicBezTo>
                    <a:pt x="0" y="1984"/>
                    <a:pt x="66" y="2051"/>
                    <a:pt x="149" y="2051"/>
                  </a:cubicBezTo>
                  <a:lnTo>
                    <a:pt x="476" y="2051"/>
                  </a:lnTo>
                  <a:lnTo>
                    <a:pt x="476" y="8254"/>
                  </a:lnTo>
                  <a:cubicBezTo>
                    <a:pt x="476" y="8336"/>
                    <a:pt x="543" y="8403"/>
                    <a:pt x="625" y="8403"/>
                  </a:cubicBezTo>
                  <a:lnTo>
                    <a:pt x="4922" y="8403"/>
                  </a:lnTo>
                  <a:lnTo>
                    <a:pt x="4922" y="9852"/>
                  </a:lnTo>
                  <a:lnTo>
                    <a:pt x="4436" y="9852"/>
                  </a:lnTo>
                  <a:cubicBezTo>
                    <a:pt x="4354" y="9852"/>
                    <a:pt x="4287" y="9919"/>
                    <a:pt x="4287" y="10001"/>
                  </a:cubicBezTo>
                  <a:cubicBezTo>
                    <a:pt x="4287" y="10083"/>
                    <a:pt x="4354" y="10150"/>
                    <a:pt x="4436" y="10150"/>
                  </a:cubicBezTo>
                  <a:lnTo>
                    <a:pt x="5706" y="10150"/>
                  </a:lnTo>
                  <a:cubicBezTo>
                    <a:pt x="5789" y="10150"/>
                    <a:pt x="5855" y="10083"/>
                    <a:pt x="5855" y="10001"/>
                  </a:cubicBezTo>
                  <a:cubicBezTo>
                    <a:pt x="5855" y="9919"/>
                    <a:pt x="5789" y="9852"/>
                    <a:pt x="5706" y="9852"/>
                  </a:cubicBezTo>
                  <a:lnTo>
                    <a:pt x="5220" y="9852"/>
                  </a:lnTo>
                  <a:lnTo>
                    <a:pt x="5220" y="8403"/>
                  </a:lnTo>
                  <a:lnTo>
                    <a:pt x="9518" y="8403"/>
                  </a:lnTo>
                  <a:cubicBezTo>
                    <a:pt x="9600" y="8403"/>
                    <a:pt x="9666" y="8336"/>
                    <a:pt x="9666" y="8254"/>
                  </a:cubicBezTo>
                  <a:lnTo>
                    <a:pt x="9666" y="2051"/>
                  </a:lnTo>
                  <a:lnTo>
                    <a:pt x="9994" y="2051"/>
                  </a:lnTo>
                  <a:cubicBezTo>
                    <a:pt x="10076" y="2051"/>
                    <a:pt x="10143" y="1984"/>
                    <a:pt x="10143" y="1902"/>
                  </a:cubicBezTo>
                  <a:lnTo>
                    <a:pt x="10143" y="1267"/>
                  </a:lnTo>
                  <a:cubicBezTo>
                    <a:pt x="10143" y="1185"/>
                    <a:pt x="10076" y="1118"/>
                    <a:pt x="9994" y="1118"/>
                  </a:cubicBezTo>
                  <a:close/>
                  <a:moveTo>
                    <a:pt x="5071" y="328"/>
                  </a:moveTo>
                  <a:lnTo>
                    <a:pt x="6426" y="1118"/>
                  </a:lnTo>
                  <a:lnTo>
                    <a:pt x="3716" y="1118"/>
                  </a:lnTo>
                  <a:lnTo>
                    <a:pt x="5071" y="328"/>
                  </a:lnTo>
                  <a:close/>
                  <a:moveTo>
                    <a:pt x="9845" y="1753"/>
                  </a:moveTo>
                  <a:lnTo>
                    <a:pt x="8327" y="1753"/>
                  </a:lnTo>
                  <a:cubicBezTo>
                    <a:pt x="8244" y="1753"/>
                    <a:pt x="8178" y="1820"/>
                    <a:pt x="8178" y="1902"/>
                  </a:cubicBezTo>
                  <a:cubicBezTo>
                    <a:pt x="8178" y="1984"/>
                    <a:pt x="8244" y="2051"/>
                    <a:pt x="8327" y="2051"/>
                  </a:cubicBezTo>
                  <a:lnTo>
                    <a:pt x="9369" y="2051"/>
                  </a:lnTo>
                  <a:lnTo>
                    <a:pt x="9369" y="8105"/>
                  </a:lnTo>
                  <a:lnTo>
                    <a:pt x="774" y="8105"/>
                  </a:lnTo>
                  <a:lnTo>
                    <a:pt x="774" y="2051"/>
                  </a:lnTo>
                  <a:lnTo>
                    <a:pt x="7639" y="2051"/>
                  </a:lnTo>
                  <a:cubicBezTo>
                    <a:pt x="7721" y="2051"/>
                    <a:pt x="7787" y="1984"/>
                    <a:pt x="7787" y="1902"/>
                  </a:cubicBezTo>
                  <a:cubicBezTo>
                    <a:pt x="7787" y="1820"/>
                    <a:pt x="7721" y="1753"/>
                    <a:pt x="7639" y="1753"/>
                  </a:cubicBezTo>
                  <a:lnTo>
                    <a:pt x="298" y="1753"/>
                  </a:lnTo>
                  <a:lnTo>
                    <a:pt x="298" y="1416"/>
                  </a:lnTo>
                  <a:lnTo>
                    <a:pt x="9845" y="1416"/>
                  </a:lnTo>
                  <a:lnTo>
                    <a:pt x="9845" y="1753"/>
                  </a:lnTo>
                  <a:lnTo>
                    <a:pt x="9845" y="1753"/>
                  </a:lnTo>
                  <a:close/>
                  <a:moveTo>
                    <a:pt x="9845" y="175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7"/>
            <p:cNvSpPr/>
            <p:nvPr/>
          </p:nvSpPr>
          <p:spPr>
            <a:xfrm>
              <a:off x="3263900" y="1752600"/>
              <a:ext cx="111125" cy="109537"/>
            </a:xfrm>
            <a:custGeom>
              <a:avLst/>
              <a:gdLst/>
              <a:ahLst/>
              <a:cxnLst/>
              <a:rect l="l" t="t" r="r" b="b"/>
              <a:pathLst>
                <a:path w="2838" h="2839" extrusionOk="0">
                  <a:moveTo>
                    <a:pt x="1419" y="0"/>
                  </a:moveTo>
                  <a:cubicBezTo>
                    <a:pt x="636" y="0"/>
                    <a:pt x="0" y="637"/>
                    <a:pt x="0" y="1420"/>
                  </a:cubicBezTo>
                  <a:cubicBezTo>
                    <a:pt x="0" y="2202"/>
                    <a:pt x="636" y="2839"/>
                    <a:pt x="1419" y="2839"/>
                  </a:cubicBezTo>
                  <a:cubicBezTo>
                    <a:pt x="2201" y="2839"/>
                    <a:pt x="2838" y="2202"/>
                    <a:pt x="2838" y="1420"/>
                  </a:cubicBezTo>
                  <a:cubicBezTo>
                    <a:pt x="2838" y="637"/>
                    <a:pt x="2201" y="0"/>
                    <a:pt x="1419" y="0"/>
                  </a:cubicBezTo>
                  <a:close/>
                  <a:moveTo>
                    <a:pt x="1419" y="2541"/>
                  </a:moveTo>
                  <a:cubicBezTo>
                    <a:pt x="800" y="2541"/>
                    <a:pt x="297" y="2038"/>
                    <a:pt x="297" y="1420"/>
                  </a:cubicBezTo>
                  <a:cubicBezTo>
                    <a:pt x="297" y="801"/>
                    <a:pt x="800" y="298"/>
                    <a:pt x="1419" y="298"/>
                  </a:cubicBezTo>
                  <a:cubicBezTo>
                    <a:pt x="2037" y="298"/>
                    <a:pt x="2540" y="801"/>
                    <a:pt x="2540" y="1420"/>
                  </a:cubicBezTo>
                  <a:cubicBezTo>
                    <a:pt x="2540" y="2038"/>
                    <a:pt x="2037" y="2541"/>
                    <a:pt x="1419" y="2541"/>
                  </a:cubicBezTo>
                  <a:close/>
                  <a:moveTo>
                    <a:pt x="1419" y="254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7"/>
            <p:cNvSpPr/>
            <p:nvPr/>
          </p:nvSpPr>
          <p:spPr>
            <a:xfrm>
              <a:off x="3433763" y="1868488"/>
              <a:ext cx="93663" cy="93662"/>
            </a:xfrm>
            <a:custGeom>
              <a:avLst/>
              <a:gdLst/>
              <a:ahLst/>
              <a:cxnLst/>
              <a:rect l="l" t="t" r="r" b="b"/>
              <a:pathLst>
                <a:path w="2437" h="2434" extrusionOk="0">
                  <a:moveTo>
                    <a:pt x="1766" y="1217"/>
                  </a:moveTo>
                  <a:lnTo>
                    <a:pt x="2286" y="696"/>
                  </a:lnTo>
                  <a:cubicBezTo>
                    <a:pt x="2437" y="545"/>
                    <a:pt x="2437" y="300"/>
                    <a:pt x="2286" y="149"/>
                  </a:cubicBezTo>
                  <a:cubicBezTo>
                    <a:pt x="2137" y="0"/>
                    <a:pt x="1888" y="0"/>
                    <a:pt x="1739" y="149"/>
                  </a:cubicBezTo>
                  <a:lnTo>
                    <a:pt x="1218" y="669"/>
                  </a:lnTo>
                  <a:lnTo>
                    <a:pt x="698" y="149"/>
                  </a:lnTo>
                  <a:cubicBezTo>
                    <a:pt x="549" y="0"/>
                    <a:pt x="300" y="0"/>
                    <a:pt x="151" y="149"/>
                  </a:cubicBezTo>
                  <a:cubicBezTo>
                    <a:pt x="0" y="300"/>
                    <a:pt x="0" y="545"/>
                    <a:pt x="151" y="696"/>
                  </a:cubicBezTo>
                  <a:lnTo>
                    <a:pt x="671" y="1217"/>
                  </a:lnTo>
                  <a:lnTo>
                    <a:pt x="151" y="1737"/>
                  </a:lnTo>
                  <a:cubicBezTo>
                    <a:pt x="0" y="1888"/>
                    <a:pt x="0" y="2133"/>
                    <a:pt x="151" y="2284"/>
                  </a:cubicBezTo>
                  <a:cubicBezTo>
                    <a:pt x="300" y="2434"/>
                    <a:pt x="549" y="2434"/>
                    <a:pt x="698" y="2284"/>
                  </a:cubicBezTo>
                  <a:lnTo>
                    <a:pt x="1218" y="1764"/>
                  </a:lnTo>
                  <a:lnTo>
                    <a:pt x="1739" y="2284"/>
                  </a:lnTo>
                  <a:cubicBezTo>
                    <a:pt x="1888" y="2434"/>
                    <a:pt x="2137" y="2434"/>
                    <a:pt x="2286" y="2284"/>
                  </a:cubicBezTo>
                  <a:cubicBezTo>
                    <a:pt x="2437" y="2133"/>
                    <a:pt x="2437" y="1888"/>
                    <a:pt x="2286" y="1737"/>
                  </a:cubicBezTo>
                  <a:lnTo>
                    <a:pt x="1766" y="1217"/>
                  </a:lnTo>
                  <a:close/>
                  <a:moveTo>
                    <a:pt x="2079" y="2070"/>
                  </a:moveTo>
                  <a:cubicBezTo>
                    <a:pt x="2046" y="2108"/>
                    <a:pt x="1985" y="2110"/>
                    <a:pt x="1949" y="2074"/>
                  </a:cubicBezTo>
                  <a:lnTo>
                    <a:pt x="1324" y="1448"/>
                  </a:lnTo>
                  <a:cubicBezTo>
                    <a:pt x="1266" y="1391"/>
                    <a:pt x="1171" y="1391"/>
                    <a:pt x="1113" y="1448"/>
                  </a:cubicBezTo>
                  <a:lnTo>
                    <a:pt x="488" y="2074"/>
                  </a:lnTo>
                  <a:cubicBezTo>
                    <a:pt x="452" y="2110"/>
                    <a:pt x="391" y="2108"/>
                    <a:pt x="357" y="2070"/>
                  </a:cubicBezTo>
                  <a:cubicBezTo>
                    <a:pt x="327" y="2035"/>
                    <a:pt x="328" y="1980"/>
                    <a:pt x="361" y="1947"/>
                  </a:cubicBezTo>
                  <a:lnTo>
                    <a:pt x="987" y="1322"/>
                  </a:lnTo>
                  <a:cubicBezTo>
                    <a:pt x="1045" y="1264"/>
                    <a:pt x="1045" y="1170"/>
                    <a:pt x="987" y="1111"/>
                  </a:cubicBezTo>
                  <a:lnTo>
                    <a:pt x="361" y="486"/>
                  </a:lnTo>
                  <a:cubicBezTo>
                    <a:pt x="328" y="453"/>
                    <a:pt x="327" y="399"/>
                    <a:pt x="357" y="364"/>
                  </a:cubicBezTo>
                  <a:cubicBezTo>
                    <a:pt x="391" y="325"/>
                    <a:pt x="452" y="324"/>
                    <a:pt x="488" y="359"/>
                  </a:cubicBezTo>
                  <a:lnTo>
                    <a:pt x="1113" y="985"/>
                  </a:lnTo>
                  <a:cubicBezTo>
                    <a:pt x="1171" y="1043"/>
                    <a:pt x="1266" y="1043"/>
                    <a:pt x="1324" y="985"/>
                  </a:cubicBezTo>
                  <a:lnTo>
                    <a:pt x="1949" y="359"/>
                  </a:lnTo>
                  <a:cubicBezTo>
                    <a:pt x="1985" y="324"/>
                    <a:pt x="2046" y="326"/>
                    <a:pt x="2079" y="364"/>
                  </a:cubicBezTo>
                  <a:cubicBezTo>
                    <a:pt x="2110" y="398"/>
                    <a:pt x="2108" y="453"/>
                    <a:pt x="2076" y="486"/>
                  </a:cubicBezTo>
                  <a:lnTo>
                    <a:pt x="1450" y="1111"/>
                  </a:lnTo>
                  <a:cubicBezTo>
                    <a:pt x="1392" y="1170"/>
                    <a:pt x="1392" y="1264"/>
                    <a:pt x="1450" y="1322"/>
                  </a:cubicBezTo>
                  <a:lnTo>
                    <a:pt x="2076" y="1947"/>
                  </a:lnTo>
                  <a:cubicBezTo>
                    <a:pt x="2108" y="1980"/>
                    <a:pt x="2110" y="2035"/>
                    <a:pt x="2079" y="2070"/>
                  </a:cubicBezTo>
                  <a:close/>
                  <a:moveTo>
                    <a:pt x="2079" y="207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7"/>
            <p:cNvSpPr/>
            <p:nvPr/>
          </p:nvSpPr>
          <p:spPr>
            <a:xfrm>
              <a:off x="3263900" y="1776413"/>
              <a:ext cx="266700" cy="147637"/>
            </a:xfrm>
            <a:custGeom>
              <a:avLst/>
              <a:gdLst/>
              <a:ahLst/>
              <a:cxnLst/>
              <a:rect l="l" t="t" r="r" b="b"/>
              <a:pathLst>
                <a:path w="6825" h="3810" extrusionOk="0">
                  <a:moveTo>
                    <a:pt x="6752" y="686"/>
                  </a:moveTo>
                  <a:lnTo>
                    <a:pt x="5958" y="51"/>
                  </a:lnTo>
                  <a:cubicBezTo>
                    <a:pt x="5894" y="0"/>
                    <a:pt x="5800" y="10"/>
                    <a:pt x="5749" y="75"/>
                  </a:cubicBezTo>
                  <a:cubicBezTo>
                    <a:pt x="5697" y="139"/>
                    <a:pt x="5708" y="232"/>
                    <a:pt x="5772" y="284"/>
                  </a:cubicBezTo>
                  <a:lnTo>
                    <a:pt x="6235" y="654"/>
                  </a:lnTo>
                  <a:lnTo>
                    <a:pt x="4277" y="654"/>
                  </a:lnTo>
                  <a:cubicBezTo>
                    <a:pt x="3845" y="654"/>
                    <a:pt x="3493" y="1006"/>
                    <a:pt x="3493" y="1438"/>
                  </a:cubicBezTo>
                  <a:lnTo>
                    <a:pt x="3493" y="3026"/>
                  </a:lnTo>
                  <a:cubicBezTo>
                    <a:pt x="3493" y="3294"/>
                    <a:pt x="3275" y="3512"/>
                    <a:pt x="3007" y="3512"/>
                  </a:cubicBezTo>
                  <a:lnTo>
                    <a:pt x="148" y="3512"/>
                  </a:lnTo>
                  <a:cubicBezTo>
                    <a:pt x="66" y="3512"/>
                    <a:pt x="0" y="3579"/>
                    <a:pt x="0" y="3661"/>
                  </a:cubicBezTo>
                  <a:cubicBezTo>
                    <a:pt x="0" y="3743"/>
                    <a:pt x="66" y="3810"/>
                    <a:pt x="148" y="3810"/>
                  </a:cubicBezTo>
                  <a:lnTo>
                    <a:pt x="3007" y="3810"/>
                  </a:lnTo>
                  <a:cubicBezTo>
                    <a:pt x="3439" y="3810"/>
                    <a:pt x="3791" y="3458"/>
                    <a:pt x="3791" y="3026"/>
                  </a:cubicBezTo>
                  <a:lnTo>
                    <a:pt x="3791" y="1438"/>
                  </a:lnTo>
                  <a:cubicBezTo>
                    <a:pt x="3791" y="1170"/>
                    <a:pt x="4009" y="952"/>
                    <a:pt x="4277" y="952"/>
                  </a:cubicBezTo>
                  <a:lnTo>
                    <a:pt x="6235" y="952"/>
                  </a:lnTo>
                  <a:lnTo>
                    <a:pt x="5772" y="1322"/>
                  </a:lnTo>
                  <a:cubicBezTo>
                    <a:pt x="5714" y="1368"/>
                    <a:pt x="5699" y="1454"/>
                    <a:pt x="5739" y="1517"/>
                  </a:cubicBezTo>
                  <a:cubicBezTo>
                    <a:pt x="5786" y="1591"/>
                    <a:pt x="5889" y="1609"/>
                    <a:pt x="5958" y="1554"/>
                  </a:cubicBezTo>
                  <a:lnTo>
                    <a:pt x="6752" y="919"/>
                  </a:lnTo>
                  <a:cubicBezTo>
                    <a:pt x="6825" y="860"/>
                    <a:pt x="6825" y="745"/>
                    <a:pt x="6752" y="686"/>
                  </a:cubicBezTo>
                  <a:close/>
                  <a:moveTo>
                    <a:pt x="6752" y="686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9" name="Google Shape;3069;p7"/>
          <p:cNvGrpSpPr/>
          <p:nvPr/>
        </p:nvGrpSpPr>
        <p:grpSpPr>
          <a:xfrm>
            <a:off x="554926" y="926295"/>
            <a:ext cx="393700" cy="395287"/>
            <a:chOff x="2409825" y="1658938"/>
            <a:chExt cx="393700" cy="395287"/>
          </a:xfrm>
        </p:grpSpPr>
        <p:sp>
          <p:nvSpPr>
            <p:cNvPr id="3070" name="Google Shape;3070;p7"/>
            <p:cNvSpPr/>
            <p:nvPr/>
          </p:nvSpPr>
          <p:spPr>
            <a:xfrm>
              <a:off x="2409825" y="1658938"/>
              <a:ext cx="393700" cy="395287"/>
            </a:xfrm>
            <a:custGeom>
              <a:avLst/>
              <a:gdLst/>
              <a:ahLst/>
              <a:cxnLst/>
              <a:rect l="l" t="t" r="r" b="b"/>
              <a:pathLst>
                <a:path w="10143" h="10143" extrusionOk="0">
                  <a:moveTo>
                    <a:pt x="9994" y="0"/>
                  </a:moveTo>
                  <a:lnTo>
                    <a:pt x="4159" y="0"/>
                  </a:lnTo>
                  <a:cubicBezTo>
                    <a:pt x="4119" y="0"/>
                    <a:pt x="4081" y="16"/>
                    <a:pt x="4053" y="43"/>
                  </a:cubicBezTo>
                  <a:lnTo>
                    <a:pt x="2267" y="1830"/>
                  </a:lnTo>
                  <a:cubicBezTo>
                    <a:pt x="2239" y="1857"/>
                    <a:pt x="2223" y="1896"/>
                    <a:pt x="2223" y="1935"/>
                  </a:cubicBezTo>
                  <a:lnTo>
                    <a:pt x="2223" y="2699"/>
                  </a:lnTo>
                  <a:lnTo>
                    <a:pt x="149" y="2699"/>
                  </a:lnTo>
                  <a:cubicBezTo>
                    <a:pt x="67" y="2699"/>
                    <a:pt x="0" y="2766"/>
                    <a:pt x="0" y="2848"/>
                  </a:cubicBezTo>
                  <a:lnTo>
                    <a:pt x="0" y="4922"/>
                  </a:lnTo>
                  <a:cubicBezTo>
                    <a:pt x="0" y="5004"/>
                    <a:pt x="67" y="5071"/>
                    <a:pt x="149" y="5071"/>
                  </a:cubicBezTo>
                  <a:cubicBezTo>
                    <a:pt x="231" y="5071"/>
                    <a:pt x="298" y="5004"/>
                    <a:pt x="298" y="4922"/>
                  </a:cubicBezTo>
                  <a:lnTo>
                    <a:pt x="298" y="2997"/>
                  </a:lnTo>
                  <a:lnTo>
                    <a:pt x="4764" y="2997"/>
                  </a:lnTo>
                  <a:lnTo>
                    <a:pt x="4764" y="8733"/>
                  </a:lnTo>
                  <a:lnTo>
                    <a:pt x="298" y="8733"/>
                  </a:lnTo>
                  <a:lnTo>
                    <a:pt x="298" y="5637"/>
                  </a:lnTo>
                  <a:cubicBezTo>
                    <a:pt x="298" y="5555"/>
                    <a:pt x="231" y="5488"/>
                    <a:pt x="149" y="5488"/>
                  </a:cubicBezTo>
                  <a:cubicBezTo>
                    <a:pt x="67" y="5488"/>
                    <a:pt x="0" y="5555"/>
                    <a:pt x="0" y="5637"/>
                  </a:cubicBezTo>
                  <a:lnTo>
                    <a:pt x="0" y="8882"/>
                  </a:lnTo>
                  <a:cubicBezTo>
                    <a:pt x="0" y="8964"/>
                    <a:pt x="67" y="9031"/>
                    <a:pt x="149" y="9031"/>
                  </a:cubicBezTo>
                  <a:lnTo>
                    <a:pt x="2223" y="9031"/>
                  </a:lnTo>
                  <a:lnTo>
                    <a:pt x="2223" y="9994"/>
                  </a:lnTo>
                  <a:cubicBezTo>
                    <a:pt x="2223" y="10076"/>
                    <a:pt x="2290" y="10143"/>
                    <a:pt x="2372" y="10143"/>
                  </a:cubicBezTo>
                  <a:lnTo>
                    <a:pt x="9994" y="10143"/>
                  </a:lnTo>
                  <a:cubicBezTo>
                    <a:pt x="10076" y="10143"/>
                    <a:pt x="10143" y="10076"/>
                    <a:pt x="10143" y="9994"/>
                  </a:cubicBezTo>
                  <a:lnTo>
                    <a:pt x="10143" y="148"/>
                  </a:lnTo>
                  <a:cubicBezTo>
                    <a:pt x="10143" y="66"/>
                    <a:pt x="10076" y="0"/>
                    <a:pt x="9994" y="0"/>
                  </a:cubicBezTo>
                  <a:close/>
                  <a:moveTo>
                    <a:pt x="4010" y="508"/>
                  </a:moveTo>
                  <a:lnTo>
                    <a:pt x="4010" y="1786"/>
                  </a:lnTo>
                  <a:lnTo>
                    <a:pt x="2731" y="1786"/>
                  </a:lnTo>
                  <a:lnTo>
                    <a:pt x="4010" y="508"/>
                  </a:lnTo>
                  <a:close/>
                  <a:moveTo>
                    <a:pt x="9845" y="9845"/>
                  </a:moveTo>
                  <a:lnTo>
                    <a:pt x="2521" y="9845"/>
                  </a:lnTo>
                  <a:lnTo>
                    <a:pt x="2521" y="9031"/>
                  </a:lnTo>
                  <a:lnTo>
                    <a:pt x="4913" y="9031"/>
                  </a:lnTo>
                  <a:cubicBezTo>
                    <a:pt x="4995" y="9031"/>
                    <a:pt x="5062" y="8964"/>
                    <a:pt x="5062" y="8882"/>
                  </a:cubicBezTo>
                  <a:lnTo>
                    <a:pt x="5062" y="2848"/>
                  </a:lnTo>
                  <a:cubicBezTo>
                    <a:pt x="5062" y="2766"/>
                    <a:pt x="4995" y="2699"/>
                    <a:pt x="4913" y="2699"/>
                  </a:cubicBezTo>
                  <a:lnTo>
                    <a:pt x="2521" y="2699"/>
                  </a:lnTo>
                  <a:lnTo>
                    <a:pt x="2521" y="2084"/>
                  </a:lnTo>
                  <a:lnTo>
                    <a:pt x="4159" y="2084"/>
                  </a:lnTo>
                  <a:cubicBezTo>
                    <a:pt x="4241" y="2084"/>
                    <a:pt x="4307" y="2017"/>
                    <a:pt x="4307" y="1935"/>
                  </a:cubicBezTo>
                  <a:lnTo>
                    <a:pt x="4307" y="297"/>
                  </a:lnTo>
                  <a:lnTo>
                    <a:pt x="9845" y="297"/>
                  </a:lnTo>
                  <a:lnTo>
                    <a:pt x="9845" y="9845"/>
                  </a:lnTo>
                  <a:close/>
                  <a:moveTo>
                    <a:pt x="9845" y="9845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7"/>
            <p:cNvSpPr/>
            <p:nvPr/>
          </p:nvSpPr>
          <p:spPr>
            <a:xfrm>
              <a:off x="2655888" y="1701800"/>
              <a:ext cx="104775" cy="209550"/>
            </a:xfrm>
            <a:custGeom>
              <a:avLst/>
              <a:gdLst/>
              <a:ahLst/>
              <a:cxnLst/>
              <a:rect l="l" t="t" r="r" b="b"/>
              <a:pathLst>
                <a:path w="2680" h="5379" extrusionOk="0">
                  <a:moveTo>
                    <a:pt x="2292" y="2362"/>
                  </a:moveTo>
                  <a:cubicBezTo>
                    <a:pt x="2506" y="2362"/>
                    <a:pt x="2680" y="2189"/>
                    <a:pt x="2680" y="1975"/>
                  </a:cubicBezTo>
                  <a:lnTo>
                    <a:pt x="2680" y="1737"/>
                  </a:lnTo>
                  <a:cubicBezTo>
                    <a:pt x="2680" y="1180"/>
                    <a:pt x="2264" y="718"/>
                    <a:pt x="1727" y="645"/>
                  </a:cubicBezTo>
                  <a:lnTo>
                    <a:pt x="1727" y="387"/>
                  </a:lnTo>
                  <a:cubicBezTo>
                    <a:pt x="1727" y="174"/>
                    <a:pt x="1553" y="0"/>
                    <a:pt x="1340" y="0"/>
                  </a:cubicBezTo>
                  <a:cubicBezTo>
                    <a:pt x="1126" y="0"/>
                    <a:pt x="953" y="174"/>
                    <a:pt x="953" y="387"/>
                  </a:cubicBezTo>
                  <a:lnTo>
                    <a:pt x="953" y="665"/>
                  </a:lnTo>
                  <a:cubicBezTo>
                    <a:pt x="401" y="788"/>
                    <a:pt x="0" y="1279"/>
                    <a:pt x="0" y="1856"/>
                  </a:cubicBezTo>
                  <a:cubicBezTo>
                    <a:pt x="0" y="2529"/>
                    <a:pt x="547" y="3077"/>
                    <a:pt x="1221" y="3077"/>
                  </a:cubicBezTo>
                  <a:lnTo>
                    <a:pt x="1459" y="3077"/>
                  </a:lnTo>
                  <a:cubicBezTo>
                    <a:pt x="1705" y="3077"/>
                    <a:pt x="1905" y="3277"/>
                    <a:pt x="1905" y="3523"/>
                  </a:cubicBezTo>
                  <a:cubicBezTo>
                    <a:pt x="1905" y="3770"/>
                    <a:pt x="1705" y="3970"/>
                    <a:pt x="1459" y="3970"/>
                  </a:cubicBezTo>
                  <a:lnTo>
                    <a:pt x="1102" y="3970"/>
                  </a:lnTo>
                  <a:cubicBezTo>
                    <a:pt x="921" y="3970"/>
                    <a:pt x="774" y="3823"/>
                    <a:pt x="774" y="3642"/>
                  </a:cubicBezTo>
                  <a:cubicBezTo>
                    <a:pt x="774" y="3429"/>
                    <a:pt x="600" y="3255"/>
                    <a:pt x="387" y="3255"/>
                  </a:cubicBezTo>
                  <a:cubicBezTo>
                    <a:pt x="173" y="3255"/>
                    <a:pt x="0" y="3429"/>
                    <a:pt x="0" y="3642"/>
                  </a:cubicBezTo>
                  <a:cubicBezTo>
                    <a:pt x="0" y="4200"/>
                    <a:pt x="415" y="4661"/>
                    <a:pt x="953" y="4734"/>
                  </a:cubicBezTo>
                  <a:lnTo>
                    <a:pt x="953" y="4992"/>
                  </a:lnTo>
                  <a:cubicBezTo>
                    <a:pt x="953" y="5206"/>
                    <a:pt x="1126" y="5379"/>
                    <a:pt x="1340" y="5379"/>
                  </a:cubicBezTo>
                  <a:cubicBezTo>
                    <a:pt x="1553" y="5379"/>
                    <a:pt x="1727" y="5206"/>
                    <a:pt x="1727" y="4992"/>
                  </a:cubicBezTo>
                  <a:lnTo>
                    <a:pt x="1727" y="4714"/>
                  </a:lnTo>
                  <a:cubicBezTo>
                    <a:pt x="2278" y="4591"/>
                    <a:pt x="2679" y="4101"/>
                    <a:pt x="2679" y="3523"/>
                  </a:cubicBezTo>
                  <a:cubicBezTo>
                    <a:pt x="2679" y="2850"/>
                    <a:pt x="2132" y="2303"/>
                    <a:pt x="1459" y="2303"/>
                  </a:cubicBezTo>
                  <a:lnTo>
                    <a:pt x="1221" y="2303"/>
                  </a:lnTo>
                  <a:cubicBezTo>
                    <a:pt x="974" y="2303"/>
                    <a:pt x="774" y="2102"/>
                    <a:pt x="774" y="1856"/>
                  </a:cubicBezTo>
                  <a:cubicBezTo>
                    <a:pt x="774" y="1610"/>
                    <a:pt x="974" y="1410"/>
                    <a:pt x="1221" y="1410"/>
                  </a:cubicBezTo>
                  <a:lnTo>
                    <a:pt x="1578" y="1410"/>
                  </a:lnTo>
                  <a:cubicBezTo>
                    <a:pt x="1759" y="1410"/>
                    <a:pt x="1905" y="1556"/>
                    <a:pt x="1905" y="1737"/>
                  </a:cubicBezTo>
                  <a:lnTo>
                    <a:pt x="1905" y="1975"/>
                  </a:lnTo>
                  <a:cubicBezTo>
                    <a:pt x="1905" y="2189"/>
                    <a:pt x="2079" y="2362"/>
                    <a:pt x="2292" y="2362"/>
                  </a:cubicBezTo>
                  <a:close/>
                  <a:moveTo>
                    <a:pt x="1578" y="1112"/>
                  </a:moveTo>
                  <a:lnTo>
                    <a:pt x="1221" y="1112"/>
                  </a:lnTo>
                  <a:cubicBezTo>
                    <a:pt x="810" y="1112"/>
                    <a:pt x="476" y="1446"/>
                    <a:pt x="476" y="1856"/>
                  </a:cubicBezTo>
                  <a:cubicBezTo>
                    <a:pt x="476" y="2267"/>
                    <a:pt x="810" y="2600"/>
                    <a:pt x="1221" y="2600"/>
                  </a:cubicBezTo>
                  <a:lnTo>
                    <a:pt x="1459" y="2600"/>
                  </a:lnTo>
                  <a:cubicBezTo>
                    <a:pt x="1968" y="2600"/>
                    <a:pt x="2382" y="3014"/>
                    <a:pt x="2382" y="3523"/>
                  </a:cubicBezTo>
                  <a:cubicBezTo>
                    <a:pt x="2382" y="3994"/>
                    <a:pt x="2029" y="4389"/>
                    <a:pt x="1561" y="4441"/>
                  </a:cubicBezTo>
                  <a:cubicBezTo>
                    <a:pt x="1486" y="4449"/>
                    <a:pt x="1429" y="4513"/>
                    <a:pt x="1429" y="4589"/>
                  </a:cubicBezTo>
                  <a:lnTo>
                    <a:pt x="1429" y="4992"/>
                  </a:lnTo>
                  <a:cubicBezTo>
                    <a:pt x="1429" y="5041"/>
                    <a:pt x="1389" y="5082"/>
                    <a:pt x="1340" y="5082"/>
                  </a:cubicBezTo>
                  <a:cubicBezTo>
                    <a:pt x="1290" y="5082"/>
                    <a:pt x="1250" y="5042"/>
                    <a:pt x="1250" y="4992"/>
                  </a:cubicBezTo>
                  <a:lnTo>
                    <a:pt x="1250" y="4595"/>
                  </a:lnTo>
                  <a:cubicBezTo>
                    <a:pt x="1250" y="4513"/>
                    <a:pt x="1184" y="4446"/>
                    <a:pt x="1101" y="4446"/>
                  </a:cubicBezTo>
                  <a:cubicBezTo>
                    <a:pt x="658" y="4446"/>
                    <a:pt x="298" y="4086"/>
                    <a:pt x="298" y="3642"/>
                  </a:cubicBezTo>
                  <a:cubicBezTo>
                    <a:pt x="298" y="3593"/>
                    <a:pt x="338" y="3553"/>
                    <a:pt x="387" y="3553"/>
                  </a:cubicBezTo>
                  <a:cubicBezTo>
                    <a:pt x="436" y="3553"/>
                    <a:pt x="476" y="3593"/>
                    <a:pt x="476" y="3642"/>
                  </a:cubicBezTo>
                  <a:cubicBezTo>
                    <a:pt x="476" y="3987"/>
                    <a:pt x="757" y="4268"/>
                    <a:pt x="1102" y="4268"/>
                  </a:cubicBezTo>
                  <a:lnTo>
                    <a:pt x="1459" y="4268"/>
                  </a:lnTo>
                  <a:cubicBezTo>
                    <a:pt x="1869" y="4268"/>
                    <a:pt x="2203" y="3934"/>
                    <a:pt x="2203" y="3523"/>
                  </a:cubicBezTo>
                  <a:cubicBezTo>
                    <a:pt x="2203" y="3113"/>
                    <a:pt x="1869" y="2779"/>
                    <a:pt x="1459" y="2779"/>
                  </a:cubicBezTo>
                  <a:lnTo>
                    <a:pt x="1221" y="2779"/>
                  </a:lnTo>
                  <a:cubicBezTo>
                    <a:pt x="712" y="2779"/>
                    <a:pt x="298" y="2365"/>
                    <a:pt x="298" y="1856"/>
                  </a:cubicBezTo>
                  <a:cubicBezTo>
                    <a:pt x="298" y="1385"/>
                    <a:pt x="650" y="991"/>
                    <a:pt x="1118" y="939"/>
                  </a:cubicBezTo>
                  <a:cubicBezTo>
                    <a:pt x="1193" y="931"/>
                    <a:pt x="1250" y="867"/>
                    <a:pt x="1250" y="791"/>
                  </a:cubicBezTo>
                  <a:lnTo>
                    <a:pt x="1250" y="387"/>
                  </a:lnTo>
                  <a:cubicBezTo>
                    <a:pt x="1250" y="338"/>
                    <a:pt x="1290" y="298"/>
                    <a:pt x="1340" y="298"/>
                  </a:cubicBezTo>
                  <a:cubicBezTo>
                    <a:pt x="1389" y="298"/>
                    <a:pt x="1429" y="338"/>
                    <a:pt x="1429" y="387"/>
                  </a:cubicBezTo>
                  <a:lnTo>
                    <a:pt x="1429" y="784"/>
                  </a:lnTo>
                  <a:cubicBezTo>
                    <a:pt x="1429" y="866"/>
                    <a:pt x="1496" y="933"/>
                    <a:pt x="1578" y="933"/>
                  </a:cubicBezTo>
                  <a:cubicBezTo>
                    <a:pt x="2021" y="933"/>
                    <a:pt x="2382" y="1294"/>
                    <a:pt x="2382" y="1737"/>
                  </a:cubicBezTo>
                  <a:lnTo>
                    <a:pt x="2382" y="1975"/>
                  </a:lnTo>
                  <a:cubicBezTo>
                    <a:pt x="2382" y="2024"/>
                    <a:pt x="2342" y="2064"/>
                    <a:pt x="2292" y="2064"/>
                  </a:cubicBezTo>
                  <a:cubicBezTo>
                    <a:pt x="2243" y="2064"/>
                    <a:pt x="2203" y="2024"/>
                    <a:pt x="2203" y="1975"/>
                  </a:cubicBezTo>
                  <a:lnTo>
                    <a:pt x="2203" y="1737"/>
                  </a:lnTo>
                  <a:cubicBezTo>
                    <a:pt x="2203" y="1392"/>
                    <a:pt x="1923" y="1112"/>
                    <a:pt x="1578" y="1112"/>
                  </a:cubicBezTo>
                  <a:close/>
                  <a:moveTo>
                    <a:pt x="1578" y="111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7"/>
            <p:cNvSpPr/>
            <p:nvPr/>
          </p:nvSpPr>
          <p:spPr>
            <a:xfrm>
              <a:off x="2632075" y="1936750"/>
              <a:ext cx="53975" cy="12700"/>
            </a:xfrm>
            <a:custGeom>
              <a:avLst/>
              <a:gdLst/>
              <a:ahLst/>
              <a:cxnLst/>
              <a:rect l="l" t="t" r="r" b="b"/>
              <a:pathLst>
                <a:path w="1409" h="298" extrusionOk="0">
                  <a:moveTo>
                    <a:pt x="1260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1"/>
                    <a:pt x="66" y="298"/>
                    <a:pt x="149" y="298"/>
                  </a:cubicBezTo>
                  <a:lnTo>
                    <a:pt x="1260" y="298"/>
                  </a:lnTo>
                  <a:cubicBezTo>
                    <a:pt x="1342" y="298"/>
                    <a:pt x="1409" y="231"/>
                    <a:pt x="1409" y="149"/>
                  </a:cubicBezTo>
                  <a:cubicBezTo>
                    <a:pt x="1409" y="67"/>
                    <a:pt x="1342" y="0"/>
                    <a:pt x="1260" y="0"/>
                  </a:cubicBezTo>
                  <a:close/>
                  <a:moveTo>
                    <a:pt x="126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7"/>
            <p:cNvSpPr/>
            <p:nvPr/>
          </p:nvSpPr>
          <p:spPr>
            <a:xfrm>
              <a:off x="2698750" y="1936750"/>
              <a:ext cx="74613" cy="12700"/>
            </a:xfrm>
            <a:custGeom>
              <a:avLst/>
              <a:gdLst/>
              <a:ahLst/>
              <a:cxnLst/>
              <a:rect l="l" t="t" r="r" b="b"/>
              <a:pathLst>
                <a:path w="1886" h="298" extrusionOk="0">
                  <a:moveTo>
                    <a:pt x="1737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cubicBezTo>
                    <a:pt x="0" y="231"/>
                    <a:pt x="67" y="298"/>
                    <a:pt x="149" y="298"/>
                  </a:cubicBezTo>
                  <a:lnTo>
                    <a:pt x="1737" y="298"/>
                  </a:lnTo>
                  <a:cubicBezTo>
                    <a:pt x="1819" y="298"/>
                    <a:pt x="1886" y="231"/>
                    <a:pt x="1886" y="149"/>
                  </a:cubicBezTo>
                  <a:cubicBezTo>
                    <a:pt x="1886" y="67"/>
                    <a:pt x="1819" y="0"/>
                    <a:pt x="1737" y="0"/>
                  </a:cubicBezTo>
                  <a:close/>
                  <a:moveTo>
                    <a:pt x="1737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7"/>
            <p:cNvSpPr/>
            <p:nvPr/>
          </p:nvSpPr>
          <p:spPr>
            <a:xfrm>
              <a:off x="2632075" y="1968500"/>
              <a:ext cx="36513" cy="11112"/>
            </a:xfrm>
            <a:custGeom>
              <a:avLst/>
              <a:gdLst/>
              <a:ahLst/>
              <a:cxnLst/>
              <a:rect l="l" t="t" r="r" b="b"/>
              <a:pathLst>
                <a:path w="933" h="298" extrusionOk="0">
                  <a:moveTo>
                    <a:pt x="784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1"/>
                    <a:pt x="66" y="298"/>
                    <a:pt x="149" y="298"/>
                  </a:cubicBezTo>
                  <a:lnTo>
                    <a:pt x="784" y="298"/>
                  </a:lnTo>
                  <a:cubicBezTo>
                    <a:pt x="866" y="298"/>
                    <a:pt x="933" y="231"/>
                    <a:pt x="933" y="149"/>
                  </a:cubicBezTo>
                  <a:cubicBezTo>
                    <a:pt x="933" y="67"/>
                    <a:pt x="866" y="0"/>
                    <a:pt x="784" y="0"/>
                  </a:cubicBezTo>
                  <a:close/>
                  <a:moveTo>
                    <a:pt x="784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7"/>
            <p:cNvSpPr/>
            <p:nvPr/>
          </p:nvSpPr>
          <p:spPr>
            <a:xfrm>
              <a:off x="2681288" y="1968500"/>
              <a:ext cx="92075" cy="11112"/>
            </a:xfrm>
            <a:custGeom>
              <a:avLst/>
              <a:gdLst/>
              <a:ahLst/>
              <a:cxnLst/>
              <a:rect l="l" t="t" r="r" b="b"/>
              <a:pathLst>
                <a:path w="2362" h="298" extrusionOk="0">
                  <a:moveTo>
                    <a:pt x="2213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cubicBezTo>
                    <a:pt x="0" y="231"/>
                    <a:pt x="67" y="298"/>
                    <a:pt x="149" y="298"/>
                  </a:cubicBezTo>
                  <a:lnTo>
                    <a:pt x="2213" y="298"/>
                  </a:lnTo>
                  <a:cubicBezTo>
                    <a:pt x="2295" y="298"/>
                    <a:pt x="2362" y="231"/>
                    <a:pt x="2362" y="149"/>
                  </a:cubicBezTo>
                  <a:cubicBezTo>
                    <a:pt x="2362" y="67"/>
                    <a:pt x="2295" y="0"/>
                    <a:pt x="2213" y="0"/>
                  </a:cubicBezTo>
                  <a:close/>
                  <a:moveTo>
                    <a:pt x="2213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7"/>
            <p:cNvSpPr/>
            <p:nvPr/>
          </p:nvSpPr>
          <p:spPr>
            <a:xfrm>
              <a:off x="2632075" y="1998663"/>
              <a:ext cx="73025" cy="11112"/>
            </a:xfrm>
            <a:custGeom>
              <a:avLst/>
              <a:gdLst/>
              <a:ahLst/>
              <a:cxnLst/>
              <a:rect l="l" t="t" r="r" b="b"/>
              <a:pathLst>
                <a:path w="1885" h="298" extrusionOk="0">
                  <a:moveTo>
                    <a:pt x="1737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1"/>
                    <a:pt x="66" y="298"/>
                    <a:pt x="149" y="298"/>
                  </a:cubicBezTo>
                  <a:lnTo>
                    <a:pt x="1737" y="298"/>
                  </a:lnTo>
                  <a:cubicBezTo>
                    <a:pt x="1819" y="298"/>
                    <a:pt x="1885" y="231"/>
                    <a:pt x="1885" y="149"/>
                  </a:cubicBezTo>
                  <a:cubicBezTo>
                    <a:pt x="1885" y="67"/>
                    <a:pt x="1819" y="0"/>
                    <a:pt x="1737" y="0"/>
                  </a:cubicBezTo>
                  <a:close/>
                  <a:moveTo>
                    <a:pt x="1737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7"/>
            <p:cNvSpPr/>
            <p:nvPr/>
          </p:nvSpPr>
          <p:spPr>
            <a:xfrm>
              <a:off x="2717800" y="1998663"/>
              <a:ext cx="55563" cy="11112"/>
            </a:xfrm>
            <a:custGeom>
              <a:avLst/>
              <a:gdLst/>
              <a:ahLst/>
              <a:cxnLst/>
              <a:rect l="l" t="t" r="r" b="b"/>
              <a:pathLst>
                <a:path w="1409" h="298" extrusionOk="0">
                  <a:moveTo>
                    <a:pt x="1260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1"/>
                    <a:pt x="66" y="298"/>
                    <a:pt x="149" y="298"/>
                  </a:cubicBezTo>
                  <a:lnTo>
                    <a:pt x="1260" y="298"/>
                  </a:lnTo>
                  <a:cubicBezTo>
                    <a:pt x="1342" y="298"/>
                    <a:pt x="1409" y="231"/>
                    <a:pt x="1409" y="149"/>
                  </a:cubicBezTo>
                  <a:cubicBezTo>
                    <a:pt x="1409" y="67"/>
                    <a:pt x="1342" y="0"/>
                    <a:pt x="1260" y="0"/>
                  </a:cubicBezTo>
                  <a:close/>
                  <a:moveTo>
                    <a:pt x="126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7"/>
            <p:cNvSpPr/>
            <p:nvPr/>
          </p:nvSpPr>
          <p:spPr>
            <a:xfrm>
              <a:off x="2433638" y="1789113"/>
              <a:ext cx="147638" cy="49212"/>
            </a:xfrm>
            <a:custGeom>
              <a:avLst/>
              <a:gdLst/>
              <a:ahLst/>
              <a:cxnLst/>
              <a:rect l="l" t="t" r="r" b="b"/>
              <a:pathLst>
                <a:path w="3791" h="1251" extrusionOk="0">
                  <a:moveTo>
                    <a:pt x="3643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102"/>
                  </a:lnTo>
                  <a:cubicBezTo>
                    <a:pt x="0" y="1184"/>
                    <a:pt x="67" y="1251"/>
                    <a:pt x="149" y="1251"/>
                  </a:cubicBezTo>
                  <a:lnTo>
                    <a:pt x="3643" y="1251"/>
                  </a:lnTo>
                  <a:cubicBezTo>
                    <a:pt x="3725" y="1251"/>
                    <a:pt x="3791" y="1184"/>
                    <a:pt x="3791" y="1102"/>
                  </a:cubicBezTo>
                  <a:lnTo>
                    <a:pt x="3791" y="149"/>
                  </a:lnTo>
                  <a:cubicBezTo>
                    <a:pt x="3791" y="67"/>
                    <a:pt x="3725" y="0"/>
                    <a:pt x="3643" y="0"/>
                  </a:cubicBezTo>
                  <a:close/>
                  <a:moveTo>
                    <a:pt x="3494" y="953"/>
                  </a:moveTo>
                  <a:lnTo>
                    <a:pt x="298" y="953"/>
                  </a:lnTo>
                  <a:lnTo>
                    <a:pt x="298" y="298"/>
                  </a:lnTo>
                  <a:lnTo>
                    <a:pt x="3494" y="298"/>
                  </a:lnTo>
                  <a:lnTo>
                    <a:pt x="3494" y="953"/>
                  </a:lnTo>
                  <a:close/>
                  <a:moveTo>
                    <a:pt x="3494" y="95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7"/>
            <p:cNvSpPr/>
            <p:nvPr/>
          </p:nvSpPr>
          <p:spPr>
            <a:xfrm>
              <a:off x="2520950" y="1851025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1420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20"/>
                  </a:lnTo>
                  <a:cubicBezTo>
                    <a:pt x="0" y="1502"/>
                    <a:pt x="67" y="1568"/>
                    <a:pt x="149" y="1568"/>
                  </a:cubicBezTo>
                  <a:lnTo>
                    <a:pt x="1420" y="1568"/>
                  </a:lnTo>
                  <a:cubicBezTo>
                    <a:pt x="1502" y="1568"/>
                    <a:pt x="1568" y="1502"/>
                    <a:pt x="1568" y="1420"/>
                  </a:cubicBezTo>
                  <a:lnTo>
                    <a:pt x="1568" y="149"/>
                  </a:lnTo>
                  <a:cubicBezTo>
                    <a:pt x="1568" y="67"/>
                    <a:pt x="1502" y="0"/>
                    <a:pt x="1420" y="0"/>
                  </a:cubicBezTo>
                  <a:close/>
                  <a:moveTo>
                    <a:pt x="1271" y="1271"/>
                  </a:moveTo>
                  <a:lnTo>
                    <a:pt x="298" y="1271"/>
                  </a:lnTo>
                  <a:lnTo>
                    <a:pt x="298" y="298"/>
                  </a:lnTo>
                  <a:lnTo>
                    <a:pt x="1271" y="298"/>
                  </a:lnTo>
                  <a:lnTo>
                    <a:pt x="1271" y="1271"/>
                  </a:lnTo>
                  <a:close/>
                  <a:moveTo>
                    <a:pt x="1271" y="127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7"/>
            <p:cNvSpPr/>
            <p:nvPr/>
          </p:nvSpPr>
          <p:spPr>
            <a:xfrm>
              <a:off x="2433638" y="1851025"/>
              <a:ext cx="61913" cy="60325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1419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20"/>
                  </a:lnTo>
                  <a:cubicBezTo>
                    <a:pt x="0" y="1502"/>
                    <a:pt x="67" y="1568"/>
                    <a:pt x="149" y="1568"/>
                  </a:cubicBezTo>
                  <a:lnTo>
                    <a:pt x="1419" y="1568"/>
                  </a:lnTo>
                  <a:cubicBezTo>
                    <a:pt x="1502" y="1568"/>
                    <a:pt x="1568" y="1502"/>
                    <a:pt x="1568" y="1420"/>
                  </a:cubicBezTo>
                  <a:lnTo>
                    <a:pt x="1568" y="149"/>
                  </a:lnTo>
                  <a:cubicBezTo>
                    <a:pt x="1568" y="67"/>
                    <a:pt x="1502" y="0"/>
                    <a:pt x="1419" y="0"/>
                  </a:cubicBezTo>
                  <a:close/>
                  <a:moveTo>
                    <a:pt x="1271" y="1271"/>
                  </a:moveTo>
                  <a:lnTo>
                    <a:pt x="298" y="1271"/>
                  </a:lnTo>
                  <a:lnTo>
                    <a:pt x="298" y="298"/>
                  </a:lnTo>
                  <a:lnTo>
                    <a:pt x="1271" y="298"/>
                  </a:lnTo>
                  <a:lnTo>
                    <a:pt x="1271" y="1271"/>
                  </a:lnTo>
                  <a:close/>
                  <a:moveTo>
                    <a:pt x="1271" y="127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7"/>
            <p:cNvSpPr/>
            <p:nvPr/>
          </p:nvSpPr>
          <p:spPr>
            <a:xfrm>
              <a:off x="2520950" y="1924050"/>
              <a:ext cx="60325" cy="61912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1420" y="0"/>
                  </a:move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19"/>
                  </a:lnTo>
                  <a:cubicBezTo>
                    <a:pt x="0" y="1501"/>
                    <a:pt x="67" y="1568"/>
                    <a:pt x="149" y="1568"/>
                  </a:cubicBezTo>
                  <a:lnTo>
                    <a:pt x="1420" y="1568"/>
                  </a:lnTo>
                  <a:cubicBezTo>
                    <a:pt x="1502" y="1568"/>
                    <a:pt x="1568" y="1501"/>
                    <a:pt x="1568" y="1419"/>
                  </a:cubicBezTo>
                  <a:lnTo>
                    <a:pt x="1568" y="149"/>
                  </a:lnTo>
                  <a:cubicBezTo>
                    <a:pt x="1568" y="66"/>
                    <a:pt x="1502" y="0"/>
                    <a:pt x="1420" y="0"/>
                  </a:cubicBezTo>
                  <a:close/>
                  <a:moveTo>
                    <a:pt x="1271" y="1270"/>
                  </a:moveTo>
                  <a:lnTo>
                    <a:pt x="298" y="1270"/>
                  </a:lnTo>
                  <a:lnTo>
                    <a:pt x="298" y="298"/>
                  </a:lnTo>
                  <a:lnTo>
                    <a:pt x="1271" y="298"/>
                  </a:lnTo>
                  <a:lnTo>
                    <a:pt x="1271" y="1270"/>
                  </a:lnTo>
                  <a:close/>
                  <a:moveTo>
                    <a:pt x="1271" y="127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7"/>
            <p:cNvSpPr/>
            <p:nvPr/>
          </p:nvSpPr>
          <p:spPr>
            <a:xfrm>
              <a:off x="2433638" y="1924050"/>
              <a:ext cx="61913" cy="61912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1419" y="0"/>
                  </a:move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19"/>
                  </a:lnTo>
                  <a:cubicBezTo>
                    <a:pt x="0" y="1501"/>
                    <a:pt x="67" y="1568"/>
                    <a:pt x="149" y="1568"/>
                  </a:cubicBezTo>
                  <a:lnTo>
                    <a:pt x="1419" y="1568"/>
                  </a:lnTo>
                  <a:cubicBezTo>
                    <a:pt x="1502" y="1568"/>
                    <a:pt x="1568" y="1501"/>
                    <a:pt x="1568" y="1419"/>
                  </a:cubicBezTo>
                  <a:lnTo>
                    <a:pt x="1568" y="149"/>
                  </a:lnTo>
                  <a:cubicBezTo>
                    <a:pt x="1568" y="66"/>
                    <a:pt x="1502" y="0"/>
                    <a:pt x="1419" y="0"/>
                  </a:cubicBezTo>
                  <a:close/>
                  <a:moveTo>
                    <a:pt x="1271" y="1270"/>
                  </a:moveTo>
                  <a:lnTo>
                    <a:pt x="298" y="1270"/>
                  </a:lnTo>
                  <a:lnTo>
                    <a:pt x="298" y="298"/>
                  </a:lnTo>
                  <a:lnTo>
                    <a:pt x="1271" y="298"/>
                  </a:lnTo>
                  <a:lnTo>
                    <a:pt x="1271" y="1270"/>
                  </a:lnTo>
                  <a:close/>
                  <a:moveTo>
                    <a:pt x="1271" y="127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7"/>
            <p:cNvSpPr/>
            <p:nvPr/>
          </p:nvSpPr>
          <p:spPr>
            <a:xfrm>
              <a:off x="2452688" y="1868488"/>
              <a:ext cx="23813" cy="25400"/>
            </a:xfrm>
            <a:custGeom>
              <a:avLst/>
              <a:gdLst/>
              <a:ahLst/>
              <a:cxnLst/>
              <a:rect l="l" t="t" r="r" b="b"/>
              <a:pathLst>
                <a:path w="615" h="615" extrusionOk="0">
                  <a:moveTo>
                    <a:pt x="466" y="158"/>
                  </a:moveTo>
                  <a:lnTo>
                    <a:pt x="456" y="158"/>
                  </a:lnTo>
                  <a:lnTo>
                    <a:pt x="456" y="149"/>
                  </a:lnTo>
                  <a:cubicBezTo>
                    <a:pt x="456" y="66"/>
                    <a:pt x="390" y="0"/>
                    <a:pt x="307" y="0"/>
                  </a:cubicBezTo>
                  <a:cubicBezTo>
                    <a:pt x="225" y="0"/>
                    <a:pt x="158" y="66"/>
                    <a:pt x="158" y="149"/>
                  </a:cubicBezTo>
                  <a:lnTo>
                    <a:pt x="158" y="158"/>
                  </a:lnTo>
                  <a:lnTo>
                    <a:pt x="148" y="158"/>
                  </a:lnTo>
                  <a:cubicBezTo>
                    <a:pt x="66" y="158"/>
                    <a:pt x="0" y="225"/>
                    <a:pt x="0" y="307"/>
                  </a:cubicBezTo>
                  <a:cubicBezTo>
                    <a:pt x="0" y="390"/>
                    <a:pt x="66" y="456"/>
                    <a:pt x="148" y="456"/>
                  </a:cubicBezTo>
                  <a:lnTo>
                    <a:pt x="158" y="456"/>
                  </a:lnTo>
                  <a:lnTo>
                    <a:pt x="158" y="466"/>
                  </a:lnTo>
                  <a:cubicBezTo>
                    <a:pt x="158" y="548"/>
                    <a:pt x="225" y="615"/>
                    <a:pt x="307" y="615"/>
                  </a:cubicBezTo>
                  <a:cubicBezTo>
                    <a:pt x="390" y="615"/>
                    <a:pt x="456" y="548"/>
                    <a:pt x="456" y="466"/>
                  </a:cubicBezTo>
                  <a:lnTo>
                    <a:pt x="456" y="456"/>
                  </a:lnTo>
                  <a:lnTo>
                    <a:pt x="466" y="456"/>
                  </a:lnTo>
                  <a:cubicBezTo>
                    <a:pt x="548" y="456"/>
                    <a:pt x="615" y="389"/>
                    <a:pt x="615" y="307"/>
                  </a:cubicBezTo>
                  <a:cubicBezTo>
                    <a:pt x="615" y="225"/>
                    <a:pt x="548" y="158"/>
                    <a:pt x="466" y="158"/>
                  </a:cubicBezTo>
                  <a:close/>
                  <a:moveTo>
                    <a:pt x="466" y="158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7"/>
            <p:cNvSpPr/>
            <p:nvPr/>
          </p:nvSpPr>
          <p:spPr>
            <a:xfrm>
              <a:off x="2538413" y="1874838"/>
              <a:ext cx="23813" cy="12700"/>
            </a:xfrm>
            <a:custGeom>
              <a:avLst/>
              <a:gdLst/>
              <a:ahLst/>
              <a:cxnLst/>
              <a:rect l="l" t="t" r="r" b="b"/>
              <a:pathLst>
                <a:path w="615" h="298" extrusionOk="0">
                  <a:moveTo>
                    <a:pt x="466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2"/>
                    <a:pt x="66" y="298"/>
                    <a:pt x="149" y="298"/>
                  </a:cubicBezTo>
                  <a:lnTo>
                    <a:pt x="466" y="298"/>
                  </a:lnTo>
                  <a:cubicBezTo>
                    <a:pt x="548" y="298"/>
                    <a:pt x="615" y="231"/>
                    <a:pt x="615" y="149"/>
                  </a:cubicBezTo>
                  <a:cubicBezTo>
                    <a:pt x="615" y="67"/>
                    <a:pt x="548" y="0"/>
                    <a:pt x="466" y="0"/>
                  </a:cubicBezTo>
                  <a:close/>
                  <a:moveTo>
                    <a:pt x="466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7"/>
            <p:cNvSpPr/>
            <p:nvPr/>
          </p:nvSpPr>
          <p:spPr>
            <a:xfrm>
              <a:off x="2452688" y="1943100"/>
              <a:ext cx="23813" cy="23812"/>
            </a:xfrm>
            <a:custGeom>
              <a:avLst/>
              <a:gdLst/>
              <a:ahLst/>
              <a:cxnLst/>
              <a:rect l="l" t="t" r="r" b="b"/>
              <a:pathLst>
                <a:path w="645" h="629" extrusionOk="0">
                  <a:moveTo>
                    <a:pt x="533" y="322"/>
                  </a:moveTo>
                  <a:lnTo>
                    <a:pt x="586" y="268"/>
                  </a:lnTo>
                  <a:cubicBezTo>
                    <a:pt x="645" y="210"/>
                    <a:pt x="645" y="116"/>
                    <a:pt x="586" y="58"/>
                  </a:cubicBezTo>
                  <a:cubicBezTo>
                    <a:pt x="528" y="0"/>
                    <a:pt x="434" y="0"/>
                    <a:pt x="376" y="58"/>
                  </a:cubicBezTo>
                  <a:lnTo>
                    <a:pt x="322" y="111"/>
                  </a:lnTo>
                  <a:lnTo>
                    <a:pt x="269" y="58"/>
                  </a:lnTo>
                  <a:cubicBezTo>
                    <a:pt x="211" y="0"/>
                    <a:pt x="116" y="0"/>
                    <a:pt x="58" y="58"/>
                  </a:cubicBezTo>
                  <a:cubicBezTo>
                    <a:pt x="0" y="116"/>
                    <a:pt x="0" y="210"/>
                    <a:pt x="58" y="268"/>
                  </a:cubicBezTo>
                  <a:lnTo>
                    <a:pt x="112" y="322"/>
                  </a:lnTo>
                  <a:lnTo>
                    <a:pt x="58" y="375"/>
                  </a:lnTo>
                  <a:cubicBezTo>
                    <a:pt x="0" y="433"/>
                    <a:pt x="0" y="528"/>
                    <a:pt x="58" y="586"/>
                  </a:cubicBezTo>
                  <a:cubicBezTo>
                    <a:pt x="87" y="615"/>
                    <a:pt x="125" y="629"/>
                    <a:pt x="163" y="629"/>
                  </a:cubicBezTo>
                  <a:cubicBezTo>
                    <a:pt x="202" y="629"/>
                    <a:pt x="240" y="615"/>
                    <a:pt x="269" y="586"/>
                  </a:cubicBezTo>
                  <a:lnTo>
                    <a:pt x="322" y="532"/>
                  </a:lnTo>
                  <a:lnTo>
                    <a:pt x="376" y="586"/>
                  </a:lnTo>
                  <a:cubicBezTo>
                    <a:pt x="405" y="615"/>
                    <a:pt x="443" y="629"/>
                    <a:pt x="481" y="629"/>
                  </a:cubicBezTo>
                  <a:cubicBezTo>
                    <a:pt x="519" y="629"/>
                    <a:pt x="557" y="615"/>
                    <a:pt x="586" y="586"/>
                  </a:cubicBezTo>
                  <a:cubicBezTo>
                    <a:pt x="644" y="528"/>
                    <a:pt x="644" y="433"/>
                    <a:pt x="586" y="375"/>
                  </a:cubicBezTo>
                  <a:lnTo>
                    <a:pt x="533" y="322"/>
                  </a:lnTo>
                  <a:close/>
                  <a:moveTo>
                    <a:pt x="533" y="32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7"/>
            <p:cNvSpPr/>
            <p:nvPr/>
          </p:nvSpPr>
          <p:spPr>
            <a:xfrm>
              <a:off x="2536825" y="1943100"/>
              <a:ext cx="26988" cy="23812"/>
            </a:xfrm>
            <a:custGeom>
              <a:avLst/>
              <a:gdLst/>
              <a:ahLst/>
              <a:cxnLst/>
              <a:rect l="l" t="t" r="r" b="b"/>
              <a:pathLst>
                <a:path w="678" h="629" extrusionOk="0">
                  <a:moveTo>
                    <a:pt x="619" y="58"/>
                  </a:moveTo>
                  <a:cubicBezTo>
                    <a:pt x="561" y="0"/>
                    <a:pt x="467" y="0"/>
                    <a:pt x="409" y="58"/>
                  </a:cubicBezTo>
                  <a:lnTo>
                    <a:pt x="91" y="375"/>
                  </a:lnTo>
                  <a:cubicBezTo>
                    <a:pt x="0" y="467"/>
                    <a:pt x="66" y="629"/>
                    <a:pt x="197" y="629"/>
                  </a:cubicBezTo>
                  <a:cubicBezTo>
                    <a:pt x="235" y="629"/>
                    <a:pt x="273" y="615"/>
                    <a:pt x="302" y="586"/>
                  </a:cubicBezTo>
                  <a:lnTo>
                    <a:pt x="619" y="268"/>
                  </a:lnTo>
                  <a:cubicBezTo>
                    <a:pt x="678" y="210"/>
                    <a:pt x="678" y="116"/>
                    <a:pt x="619" y="58"/>
                  </a:cubicBezTo>
                  <a:close/>
                  <a:moveTo>
                    <a:pt x="619" y="58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" name="Google Shape;3052;p7">
            <a:extLst>
              <a:ext uri="{FF2B5EF4-FFF2-40B4-BE49-F238E27FC236}">
                <a16:creationId xmlns:a16="http://schemas.microsoft.com/office/drawing/2014/main" id="{6AE3DD78-57D0-449F-368A-BB93CF50CC55}"/>
              </a:ext>
            </a:extLst>
          </p:cNvPr>
          <p:cNvSpPr txBox="1">
            <a:spLocks/>
          </p:cNvSpPr>
          <p:nvPr/>
        </p:nvSpPr>
        <p:spPr>
          <a:xfrm>
            <a:off x="433205" y="1494996"/>
            <a:ext cx="3531422" cy="1285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Cross Validation, </a:t>
            </a:r>
            <a:r>
              <a:rPr lang="en-US" dirty="0" err="1"/>
              <a:t>membagi</a:t>
            </a:r>
            <a:r>
              <a:rPr lang="en-US" dirty="0"/>
              <a:t> dataset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melatih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berulang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Grid search,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hyperparameter </a:t>
            </a:r>
            <a:r>
              <a:rPr lang="en-US" dirty="0" err="1"/>
              <a:t>terbaik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7D9069-38DD-10D9-0C30-5032BD294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439" y="2499712"/>
            <a:ext cx="2869921" cy="238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9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7" name="Google Shape;3167;p10"/>
          <p:cNvSpPr txBox="1">
            <a:spLocks noGrp="1"/>
          </p:cNvSpPr>
          <p:nvPr>
            <p:ph type="title"/>
          </p:nvPr>
        </p:nvSpPr>
        <p:spPr>
          <a:xfrm>
            <a:off x="1" y="-3002"/>
            <a:ext cx="4893972" cy="45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 sz="2800" dirty="0"/>
              <a:t>Confusion Matrix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0706FE-A1DF-9EBB-53E8-6A2BE1B84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51" y="450761"/>
            <a:ext cx="2635584" cy="2145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A3D169-1C35-4CFD-1C16-C61787E8D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181" y="422237"/>
            <a:ext cx="2635584" cy="2149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3F67D-7445-F936-DB48-714B16686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51" y="2801715"/>
            <a:ext cx="2635584" cy="2115967"/>
          </a:xfrm>
          <a:prstGeom prst="rect">
            <a:avLst/>
          </a:prstGeom>
        </p:spPr>
      </p:pic>
      <p:sp>
        <p:nvSpPr>
          <p:cNvPr id="10" name="Google Shape;2879;p3">
            <a:extLst>
              <a:ext uri="{FF2B5EF4-FFF2-40B4-BE49-F238E27FC236}">
                <a16:creationId xmlns:a16="http://schemas.microsoft.com/office/drawing/2014/main" id="{B7C93977-8AC1-A2D6-59B5-365CA5C4411F}"/>
              </a:ext>
            </a:extLst>
          </p:cNvPr>
          <p:cNvSpPr txBox="1">
            <a:spLocks/>
          </p:cNvSpPr>
          <p:nvPr/>
        </p:nvSpPr>
        <p:spPr>
          <a:xfrm>
            <a:off x="6531311" y="1496992"/>
            <a:ext cx="2265617" cy="184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ts val="750"/>
              </a:spcBef>
              <a:buSzPts val="1400"/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1F1F1F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J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umlah</a:t>
            </a:r>
            <a:r>
              <a:rPr lang="en-ID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 </a:t>
            </a:r>
            <a:r>
              <a:rPr lang="en-ID" b="1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False Negatives (124)</a:t>
            </a:r>
            <a:r>
              <a:rPr lang="en-ID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 yang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secara</a:t>
            </a:r>
            <a:r>
              <a:rPr lang="en-ID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drastis</a:t>
            </a:r>
            <a:r>
              <a:rPr lang="en-ID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menurun</a:t>
            </a:r>
            <a:r>
              <a:rPr lang="en-ID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dibandingkan</a:t>
            </a:r>
            <a:r>
              <a:rPr lang="en-ID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semua</a:t>
            </a:r>
            <a:r>
              <a:rPr lang="en-ID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model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sebelumnya</a:t>
            </a:r>
            <a:r>
              <a:rPr lang="en-ID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.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XGBoost</a:t>
            </a:r>
            <a:r>
              <a:rPr lang="en-ID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dengan</a:t>
            </a:r>
            <a:r>
              <a:rPr lang="en-ID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SMOTE paling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efektif</a:t>
            </a:r>
            <a:r>
              <a:rPr lang="en-ID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dalam</a:t>
            </a:r>
            <a:r>
              <a:rPr lang="en-ID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mengurangi</a:t>
            </a:r>
            <a:r>
              <a:rPr lang="en-ID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kesalahan</a:t>
            </a:r>
            <a:r>
              <a:rPr lang="en-ID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tipe</a:t>
            </a:r>
            <a:r>
              <a:rPr lang="en-ID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II (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tidak</a:t>
            </a:r>
            <a:r>
              <a:rPr lang="en-ID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mendeteksi</a:t>
            </a:r>
            <a:r>
              <a:rPr lang="en-ID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pelanggan</a:t>
            </a:r>
            <a:r>
              <a:rPr lang="en-ID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yang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akan</a:t>
            </a:r>
            <a:r>
              <a:rPr lang="en-ID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churn).</a:t>
            </a:r>
          </a:p>
          <a:p>
            <a:pPr marL="285750" indent="-285750" algn="just">
              <a:lnSpc>
                <a:spcPct val="90000"/>
              </a:lnSpc>
              <a:spcBef>
                <a:spcPts val="750"/>
              </a:spcBef>
              <a:buSzPts val="1400"/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Penurunan</a:t>
            </a:r>
            <a:r>
              <a:rPr lang="en-ID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FN yang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besar</a:t>
            </a:r>
            <a:r>
              <a:rPr lang="en-ID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ini</a:t>
            </a:r>
            <a:r>
              <a:rPr lang="en-ID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berdampak</a:t>
            </a:r>
            <a:r>
              <a:rPr lang="en-ID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langsung</a:t>
            </a:r>
            <a:r>
              <a:rPr lang="en-ID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pada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peningkatan</a:t>
            </a:r>
            <a:r>
              <a:rPr lang="en-ID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Recall (</a:t>
            </a:r>
            <a:r>
              <a:rPr lang="en-ID" b="1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287 True Positives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berhasil</a:t>
            </a:r>
            <a:r>
              <a:rPr lang="en-ID" b="1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D" b="1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dideteksi</a:t>
            </a:r>
            <a:r>
              <a:rPr lang="en-ID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).</a:t>
            </a:r>
            <a:endParaRPr lang="en-ID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7E21DB-1DF7-B72D-FF09-068E125BD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8478" y="2801715"/>
            <a:ext cx="2570990" cy="2135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Google Shape;3091;p8"/>
          <p:cNvSpPr txBox="1">
            <a:spLocks noGrp="1"/>
          </p:cNvSpPr>
          <p:nvPr>
            <p:ph type="title"/>
          </p:nvPr>
        </p:nvSpPr>
        <p:spPr>
          <a:xfrm>
            <a:off x="573776" y="1493751"/>
            <a:ext cx="3998224" cy="155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1400" dirty="0"/>
              <a:t>Recall yang </a:t>
            </a:r>
            <a:r>
              <a:rPr lang="en-US" sz="1400" dirty="0" err="1"/>
              <a:t>rendah</a:t>
            </a:r>
            <a:r>
              <a:rPr lang="en-US" sz="1400" dirty="0"/>
              <a:t> </a:t>
            </a:r>
            <a:r>
              <a:rPr lang="en-US" sz="1400" dirty="0" err="1"/>
              <a:t>mengindikasikan</a:t>
            </a:r>
            <a:r>
              <a:rPr lang="en-US" sz="1400" dirty="0"/>
              <a:t> </a:t>
            </a:r>
            <a:r>
              <a:rPr lang="en-US" sz="1400" dirty="0" err="1"/>
              <a:t>bahwa</a:t>
            </a:r>
            <a:r>
              <a:rPr lang="en-US" sz="1400" dirty="0"/>
              <a:t> model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</a:t>
            </a:r>
            <a:r>
              <a:rPr lang="en-US" sz="1400" dirty="0" err="1"/>
              <a:t>mampu</a:t>
            </a:r>
            <a:r>
              <a:rPr lang="en-US" sz="1400" dirty="0"/>
              <a:t> </a:t>
            </a:r>
            <a:r>
              <a:rPr lang="en-US" sz="1400" dirty="0" err="1"/>
              <a:t>menangkap</a:t>
            </a:r>
            <a:r>
              <a:rPr lang="en-US" sz="1400" dirty="0"/>
              <a:t> </a:t>
            </a:r>
            <a:r>
              <a:rPr lang="en-US" sz="1400" dirty="0" err="1"/>
              <a:t>kurang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setengah</a:t>
            </a:r>
            <a:r>
              <a:rPr lang="en-US" sz="1400" dirty="0"/>
              <a:t> </a:t>
            </a:r>
            <a:r>
              <a:rPr lang="en-US" sz="1400" dirty="0" err="1"/>
              <a:t>dari</a:t>
            </a:r>
            <a:r>
              <a:rPr lang="en-US" sz="1400" dirty="0"/>
              <a:t> total </a:t>
            </a:r>
            <a:r>
              <a:rPr lang="en-US" sz="1400" dirty="0" err="1"/>
              <a:t>pelanggan</a:t>
            </a:r>
            <a:r>
              <a:rPr lang="en-US" sz="1400" dirty="0"/>
              <a:t> yang </a:t>
            </a:r>
            <a:r>
              <a:rPr lang="en-US" sz="1400" dirty="0" err="1"/>
              <a:t>sebenarnya</a:t>
            </a:r>
            <a:r>
              <a:rPr lang="en-US" sz="1400" dirty="0"/>
              <a:t> </a:t>
            </a:r>
            <a:r>
              <a:rPr lang="en-US" sz="1400" dirty="0" err="1"/>
              <a:t>berhenti</a:t>
            </a:r>
            <a:r>
              <a:rPr lang="en-US" sz="1400" dirty="0"/>
              <a:t>. F1-score yang </a:t>
            </a:r>
            <a:r>
              <a:rPr lang="en-US" sz="1400" dirty="0" err="1"/>
              <a:t>relatif</a:t>
            </a:r>
            <a:r>
              <a:rPr lang="en-US" sz="1400" dirty="0"/>
              <a:t> </a:t>
            </a:r>
            <a:r>
              <a:rPr lang="en-US" sz="1400" dirty="0" err="1"/>
              <a:t>rendah</a:t>
            </a:r>
            <a:r>
              <a:rPr lang="en-US" sz="1400" dirty="0"/>
              <a:t> </a:t>
            </a:r>
            <a:r>
              <a:rPr lang="en-US" sz="1400" dirty="0" err="1"/>
              <a:t>mencerminkan</a:t>
            </a:r>
            <a:r>
              <a:rPr lang="en-US" sz="1400" dirty="0"/>
              <a:t> </a:t>
            </a:r>
            <a:r>
              <a:rPr lang="en-US" sz="1400" dirty="0" err="1"/>
              <a:t>ketidakseimbangan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precision dan recall</a:t>
            </a:r>
          </a:p>
        </p:txBody>
      </p:sp>
      <p:sp>
        <p:nvSpPr>
          <p:cNvPr id="3092" name="Google Shape;3092;p8"/>
          <p:cNvSpPr txBox="1">
            <a:spLocks noGrp="1"/>
          </p:cNvSpPr>
          <p:nvPr>
            <p:ph type="body" idx="1"/>
          </p:nvPr>
        </p:nvSpPr>
        <p:spPr>
          <a:xfrm>
            <a:off x="573776" y="3175576"/>
            <a:ext cx="3998224" cy="88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ID" sz="14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Model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XGBoost</a:t>
            </a:r>
            <a:r>
              <a:rPr lang="en-ID" sz="14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ID" sz="14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ID" sz="14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SMOTE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memberikan</a:t>
            </a:r>
            <a:r>
              <a:rPr lang="en-ID" sz="14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performa</a:t>
            </a:r>
            <a:r>
              <a:rPr lang="en-ID" sz="14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terbaik</a:t>
            </a:r>
            <a:r>
              <a:rPr lang="en-ID" sz="14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sz="14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prediksi</a:t>
            </a:r>
            <a:r>
              <a:rPr lang="en-ID" sz="14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attrition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pelanggan</a:t>
            </a:r>
            <a:r>
              <a:rPr lang="en-ID" sz="14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40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ID" sz="1400" dirty="0">
                <a:solidFill>
                  <a:srgbClr val="1F1F1F"/>
                </a:solidFill>
                <a:latin typeface="Roboto" panose="02000000000000000000" pitchFamily="2" charset="0"/>
              </a:rPr>
              <a:t>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39222-E280-D69C-992F-348DAAB7B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25151"/>
            <a:ext cx="4077484" cy="1287627"/>
          </a:xfrm>
          <a:prstGeom prst="rect">
            <a:avLst/>
          </a:prstGeom>
        </p:spPr>
      </p:pic>
      <p:sp>
        <p:nvSpPr>
          <p:cNvPr id="6" name="Google Shape;3057;p7">
            <a:extLst>
              <a:ext uri="{FF2B5EF4-FFF2-40B4-BE49-F238E27FC236}">
                <a16:creationId xmlns:a16="http://schemas.microsoft.com/office/drawing/2014/main" id="{7EF03EBB-7932-2422-1BD8-10BCBA553E29}"/>
              </a:ext>
            </a:extLst>
          </p:cNvPr>
          <p:cNvSpPr txBox="1">
            <a:spLocks/>
          </p:cNvSpPr>
          <p:nvPr/>
        </p:nvSpPr>
        <p:spPr>
          <a:xfrm>
            <a:off x="1550831" y="341875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800"/>
            </a:pPr>
            <a:r>
              <a:rPr lang="en-US" sz="2800" dirty="0"/>
              <a:t>Metrics Evaluation Model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Google Shape;3092;p8"/>
          <p:cNvSpPr txBox="1">
            <a:spLocks noGrp="1"/>
          </p:cNvSpPr>
          <p:nvPr>
            <p:ph type="body" idx="1"/>
          </p:nvPr>
        </p:nvSpPr>
        <p:spPr>
          <a:xfrm>
            <a:off x="573776" y="3175576"/>
            <a:ext cx="6432331" cy="135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SHAP </a:t>
            </a:r>
            <a:r>
              <a:rPr lang="en-ID" dirty="0" err="1"/>
              <a:t>negatif</a:t>
            </a:r>
            <a:r>
              <a:rPr lang="en-ID" dirty="0"/>
              <a:t> (</a:t>
            </a:r>
            <a:r>
              <a:rPr lang="en-ID" dirty="0" err="1"/>
              <a:t>mendorong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churn), yang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cenderung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berhenti</a:t>
            </a:r>
            <a:r>
              <a:rPr lang="en-ID" dirty="0"/>
              <a:t>. </a:t>
            </a:r>
          </a:p>
          <a:p>
            <a:pPr marL="171450" lvl="0" indent="-1714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ID" dirty="0" err="1"/>
              <a:t>Pelanggan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sedikit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bank </a:t>
            </a:r>
            <a:r>
              <a:rPr lang="en-ID" dirty="0" err="1"/>
              <a:t>cenderung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berhenti</a:t>
            </a:r>
            <a:r>
              <a:rPr lang="en-ID" dirty="0"/>
              <a:t> </a:t>
            </a:r>
            <a:r>
              <a:rPr lang="en-ID" dirty="0" err="1"/>
              <a:t>berlangganan</a:t>
            </a:r>
            <a:r>
              <a:rPr lang="en-ID" dirty="0"/>
              <a:t>.</a:t>
            </a:r>
          </a:p>
          <a:p>
            <a:pPr marL="171450" lvl="0" indent="-1714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ID" dirty="0"/>
              <a:t>Gender Male </a:t>
            </a:r>
            <a:r>
              <a:rPr lang="en-ID" dirty="0" err="1"/>
              <a:t>mendorong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attrittion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Gender Female.</a:t>
            </a:r>
          </a:p>
          <a:p>
            <a:pPr marL="171450" lvl="0" indent="-17145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ID" dirty="0" err="1"/>
              <a:t>Pelanggan</a:t>
            </a:r>
            <a:r>
              <a:rPr lang="en-ID" dirty="0"/>
              <a:t>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menghubungi</a:t>
            </a:r>
            <a:r>
              <a:rPr lang="en-ID" dirty="0"/>
              <a:t> bank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keluhan</a:t>
            </a:r>
            <a:r>
              <a:rPr lang="en-ID" dirty="0"/>
              <a:t> yang </a:t>
            </a:r>
            <a:r>
              <a:rPr lang="en-ID" dirty="0" err="1"/>
              <a:t>menyebabkan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mempertimbangkan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berhenti</a:t>
            </a:r>
            <a:r>
              <a:rPr lang="en-ID" dirty="0"/>
              <a:t>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16531-2342-4DDE-BBF7-BF8A20E8D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38" y="873935"/>
            <a:ext cx="4218386" cy="2187978"/>
          </a:xfrm>
          <a:prstGeom prst="rect">
            <a:avLst/>
          </a:prstGeom>
        </p:spPr>
      </p:pic>
      <p:sp>
        <p:nvSpPr>
          <p:cNvPr id="4" name="Google Shape;3167;p10">
            <a:extLst>
              <a:ext uri="{FF2B5EF4-FFF2-40B4-BE49-F238E27FC236}">
                <a16:creationId xmlns:a16="http://schemas.microsoft.com/office/drawing/2014/main" id="{C5A5F2B7-CE37-7280-AD92-609CA3E38725}"/>
              </a:ext>
            </a:extLst>
          </p:cNvPr>
          <p:cNvSpPr txBox="1">
            <a:spLocks/>
          </p:cNvSpPr>
          <p:nvPr/>
        </p:nvSpPr>
        <p:spPr>
          <a:xfrm>
            <a:off x="1567059" y="257880"/>
            <a:ext cx="4893972" cy="45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/>
              <a:t>Feature Importance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074124-263C-F545-4C9E-3BCB73A22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16" y="873935"/>
            <a:ext cx="3972766" cy="218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4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" name="Google Shape;3051;p7"/>
          <p:cNvSpPr txBox="1">
            <a:spLocks noGrp="1"/>
          </p:cNvSpPr>
          <p:nvPr>
            <p:ph type="body" idx="1"/>
          </p:nvPr>
        </p:nvSpPr>
        <p:spPr>
          <a:xfrm>
            <a:off x="453396" y="1841022"/>
            <a:ext cx="3797218" cy="78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 err="1"/>
              <a:t>Berikan</a:t>
            </a:r>
            <a:r>
              <a:rPr lang="en-US" dirty="0"/>
              <a:t> cashback 5%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minimal 3x/</a:t>
            </a:r>
            <a:r>
              <a:rPr lang="en-US" dirty="0" err="1"/>
              <a:t>bulan</a:t>
            </a:r>
            <a:r>
              <a:rPr lang="en-US" dirty="0"/>
              <a:t>.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 err="1"/>
              <a:t>Berikan</a:t>
            </a:r>
            <a:r>
              <a:rPr lang="en-US" dirty="0"/>
              <a:t> tips </a:t>
            </a:r>
            <a:r>
              <a:rPr lang="en-US" dirty="0" err="1"/>
              <a:t>transaksi</a:t>
            </a:r>
            <a:r>
              <a:rPr lang="en-US" dirty="0"/>
              <a:t> via email </a:t>
            </a:r>
            <a:r>
              <a:rPr lang="en-US" dirty="0" err="1"/>
              <a:t>atau</a:t>
            </a:r>
            <a:r>
              <a:rPr lang="en-US" dirty="0"/>
              <a:t> media social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interaktif</a:t>
            </a:r>
            <a:endParaRPr lang="en-US" dirty="0"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marketplace yang </a:t>
            </a:r>
            <a:r>
              <a:rPr lang="en-US" dirty="0" err="1"/>
              <a:t>relevan</a:t>
            </a:r>
            <a:br>
              <a:rPr lang="en-US" dirty="0"/>
            </a:br>
            <a:endParaRPr lang="en-US" dirty="0"/>
          </a:p>
        </p:txBody>
      </p:sp>
      <p:sp>
        <p:nvSpPr>
          <p:cNvPr id="3052" name="Google Shape;3052;p7"/>
          <p:cNvSpPr txBox="1">
            <a:spLocks noGrp="1"/>
          </p:cNvSpPr>
          <p:nvPr>
            <p:ph type="body" idx="2"/>
          </p:nvPr>
        </p:nvSpPr>
        <p:spPr>
          <a:xfrm>
            <a:off x="4738881" y="1884639"/>
            <a:ext cx="3918544" cy="785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Tawarkan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simpanan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bunga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</a:t>
            </a:r>
            <a:r>
              <a:rPr lang="en-US" dirty="0" err="1"/>
              <a:t>kredit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Upgrade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kartu</a:t>
            </a:r>
            <a:r>
              <a:rPr lang="en-US" dirty="0"/>
              <a:t> Silver/Gold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Blue </a:t>
            </a:r>
            <a:r>
              <a:rPr lang="en-US" dirty="0" err="1"/>
              <a:t>dengan</a:t>
            </a:r>
            <a:r>
              <a:rPr lang="en-US" dirty="0"/>
              <a:t> total </a:t>
            </a:r>
            <a:r>
              <a:rPr lang="en-US" dirty="0" err="1"/>
              <a:t>transaksi</a:t>
            </a:r>
            <a:r>
              <a:rPr lang="en-US" dirty="0"/>
              <a:t> &gt; Rp10 </a:t>
            </a:r>
            <a:r>
              <a:rPr lang="en-US" dirty="0" err="1"/>
              <a:t>juta</a:t>
            </a:r>
            <a:r>
              <a:rPr lang="en-US" dirty="0"/>
              <a:t>/</a:t>
            </a:r>
            <a:r>
              <a:rPr lang="en-US" dirty="0" err="1"/>
              <a:t>bulan</a:t>
            </a:r>
            <a:endParaRPr dirty="0"/>
          </a:p>
        </p:txBody>
      </p:sp>
      <p:sp>
        <p:nvSpPr>
          <p:cNvPr id="3053" name="Google Shape;3053;p7"/>
          <p:cNvSpPr txBox="1">
            <a:spLocks noGrp="1"/>
          </p:cNvSpPr>
          <p:nvPr>
            <p:ph type="body" idx="3"/>
          </p:nvPr>
        </p:nvSpPr>
        <p:spPr>
          <a:xfrm>
            <a:off x="1248827" y="1291297"/>
            <a:ext cx="3143918" cy="49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sz="1600" dirty="0"/>
              <a:t>Boosting Transactions</a:t>
            </a:r>
          </a:p>
        </p:txBody>
      </p:sp>
      <p:sp>
        <p:nvSpPr>
          <p:cNvPr id="3055" name="Google Shape;3055;p7"/>
          <p:cNvSpPr txBox="1">
            <a:spLocks noGrp="1"/>
          </p:cNvSpPr>
          <p:nvPr>
            <p:ph type="body" idx="5"/>
          </p:nvPr>
        </p:nvSpPr>
        <p:spPr>
          <a:xfrm>
            <a:off x="3034764" y="3884661"/>
            <a:ext cx="3478083" cy="69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F1F1F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pel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atihan</a:t>
            </a:r>
            <a:r>
              <a:rPr lang="en-US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ulang</a:t>
            </a:r>
            <a:r>
              <a:rPr lang="en-US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CS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untuk</a:t>
            </a:r>
            <a:r>
              <a:rPr lang="en-US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resolusi</a:t>
            </a:r>
            <a:r>
              <a:rPr lang="en-US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cepat</a:t>
            </a:r>
            <a:r>
              <a:rPr lang="en-US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(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misalnya</a:t>
            </a:r>
            <a:r>
              <a:rPr lang="en-US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: batas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waktu</a:t>
            </a:r>
            <a:r>
              <a:rPr lang="en-US" b="0" i="0" dirty="0">
                <a:solidFill>
                  <a:srgbClr val="1F1F1F"/>
                </a:solidFill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24 jam)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1F1F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Review CRM Data dan </a:t>
            </a:r>
            <a:r>
              <a:rPr lang="en-US" dirty="0" err="1">
                <a:solidFill>
                  <a:srgbClr val="1F1F1F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lakukan</a:t>
            </a:r>
            <a:r>
              <a:rPr lang="en-US" dirty="0">
                <a:solidFill>
                  <a:srgbClr val="1F1F1F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dirty="0" err="1">
                <a:solidFill>
                  <a:srgbClr val="1F1F1F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evaluasi</a:t>
            </a:r>
            <a:endParaRPr lang="en-US" dirty="0">
              <a:solidFill>
                <a:srgbClr val="1F1F1F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</a:pPr>
            <a:endParaRPr lang="en-ID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3057" name="Google Shape;3057;p7"/>
          <p:cNvSpPr txBox="1">
            <a:spLocks noGrp="1"/>
          </p:cNvSpPr>
          <p:nvPr>
            <p:ph type="title"/>
          </p:nvPr>
        </p:nvSpPr>
        <p:spPr>
          <a:xfrm>
            <a:off x="773833" y="155185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Business Insight</a:t>
            </a:r>
            <a:endParaRPr dirty="0"/>
          </a:p>
        </p:txBody>
      </p:sp>
      <p:sp>
        <p:nvSpPr>
          <p:cNvPr id="3058" name="Google Shape;3058;p7"/>
          <p:cNvSpPr/>
          <p:nvPr/>
        </p:nvSpPr>
        <p:spPr>
          <a:xfrm>
            <a:off x="496477" y="1223290"/>
            <a:ext cx="695135" cy="706813"/>
          </a:xfrm>
          <a:prstGeom prst="round1Rect">
            <a:avLst>
              <a:gd name="adj" fmla="val 3172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9" name="Google Shape;3059;p7"/>
          <p:cNvSpPr/>
          <p:nvPr/>
        </p:nvSpPr>
        <p:spPr>
          <a:xfrm>
            <a:off x="4738881" y="1241021"/>
            <a:ext cx="634620" cy="634620"/>
          </a:xfrm>
          <a:prstGeom prst="round1Rect">
            <a:avLst>
              <a:gd name="adj" fmla="val 3172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0" name="Google Shape;3060;p7"/>
          <p:cNvSpPr/>
          <p:nvPr/>
        </p:nvSpPr>
        <p:spPr>
          <a:xfrm flipH="1">
            <a:off x="3045777" y="3263854"/>
            <a:ext cx="655628" cy="634620"/>
          </a:xfrm>
          <a:prstGeom prst="round1Rect">
            <a:avLst>
              <a:gd name="adj" fmla="val 3172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1" name="Google Shape;3061;p7"/>
          <p:cNvGrpSpPr/>
          <p:nvPr/>
        </p:nvGrpSpPr>
        <p:grpSpPr>
          <a:xfrm>
            <a:off x="3169439" y="3430907"/>
            <a:ext cx="393700" cy="396875"/>
            <a:chOff x="3984625" y="1658938"/>
            <a:chExt cx="393700" cy="396875"/>
          </a:xfrm>
        </p:grpSpPr>
        <p:sp>
          <p:nvSpPr>
            <p:cNvPr id="3062" name="Google Shape;3062;p7"/>
            <p:cNvSpPr/>
            <p:nvPr/>
          </p:nvSpPr>
          <p:spPr>
            <a:xfrm>
              <a:off x="4175125" y="1844675"/>
              <a:ext cx="82550" cy="47625"/>
            </a:xfrm>
            <a:custGeom>
              <a:avLst/>
              <a:gdLst/>
              <a:ahLst/>
              <a:cxnLst/>
              <a:rect l="l" t="t" r="r" b="b"/>
              <a:pathLst>
                <a:path w="2142" h="1250" extrusionOk="0">
                  <a:moveTo>
                    <a:pt x="2050" y="957"/>
                  </a:moveTo>
                  <a:lnTo>
                    <a:pt x="673" y="110"/>
                  </a:lnTo>
                  <a:cubicBezTo>
                    <a:pt x="656" y="100"/>
                    <a:pt x="637" y="93"/>
                    <a:pt x="618" y="90"/>
                  </a:cubicBezTo>
                  <a:lnTo>
                    <a:pt x="187" y="14"/>
                  </a:lnTo>
                  <a:cubicBezTo>
                    <a:pt x="107" y="0"/>
                    <a:pt x="29" y="55"/>
                    <a:pt x="14" y="135"/>
                  </a:cubicBezTo>
                  <a:cubicBezTo>
                    <a:pt x="0" y="214"/>
                    <a:pt x="55" y="293"/>
                    <a:pt x="135" y="307"/>
                  </a:cubicBezTo>
                  <a:lnTo>
                    <a:pt x="542" y="378"/>
                  </a:lnTo>
                  <a:lnTo>
                    <a:pt x="1895" y="1210"/>
                  </a:lnTo>
                  <a:cubicBezTo>
                    <a:pt x="1961" y="1250"/>
                    <a:pt x="2051" y="1231"/>
                    <a:pt x="2095" y="1167"/>
                  </a:cubicBezTo>
                  <a:cubicBezTo>
                    <a:pt x="2142" y="1098"/>
                    <a:pt x="2121" y="1000"/>
                    <a:pt x="2050" y="957"/>
                  </a:cubicBezTo>
                  <a:close/>
                  <a:moveTo>
                    <a:pt x="2050" y="957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3" name="Google Shape;3063;p7"/>
            <p:cNvSpPr/>
            <p:nvPr/>
          </p:nvSpPr>
          <p:spPr>
            <a:xfrm>
              <a:off x="3984625" y="1658938"/>
              <a:ext cx="393700" cy="396875"/>
            </a:xfrm>
            <a:custGeom>
              <a:avLst/>
              <a:gdLst/>
              <a:ahLst/>
              <a:cxnLst/>
              <a:rect l="l" t="t" r="r" b="b"/>
              <a:pathLst>
                <a:path w="10160" h="10206" extrusionOk="0">
                  <a:moveTo>
                    <a:pt x="10104" y="5782"/>
                  </a:moveTo>
                  <a:cubicBezTo>
                    <a:pt x="10048" y="5722"/>
                    <a:pt x="9954" y="5719"/>
                    <a:pt x="9894" y="5775"/>
                  </a:cubicBezTo>
                  <a:lnTo>
                    <a:pt x="9292" y="6338"/>
                  </a:lnTo>
                  <a:lnTo>
                    <a:pt x="6532" y="3614"/>
                  </a:lnTo>
                  <a:lnTo>
                    <a:pt x="10097" y="273"/>
                  </a:lnTo>
                  <a:cubicBezTo>
                    <a:pt x="10157" y="217"/>
                    <a:pt x="10160" y="123"/>
                    <a:pt x="10104" y="63"/>
                  </a:cubicBezTo>
                  <a:cubicBezTo>
                    <a:pt x="10048" y="3"/>
                    <a:pt x="9954" y="0"/>
                    <a:pt x="9894" y="56"/>
                  </a:cubicBezTo>
                  <a:lnTo>
                    <a:pt x="6215" y="3503"/>
                  </a:lnTo>
                  <a:cubicBezTo>
                    <a:pt x="6155" y="3560"/>
                    <a:pt x="6154" y="3659"/>
                    <a:pt x="6213" y="3718"/>
                  </a:cubicBezTo>
                  <a:lnTo>
                    <a:pt x="6457" y="3958"/>
                  </a:lnTo>
                  <a:lnTo>
                    <a:pt x="6379" y="4027"/>
                  </a:lnTo>
                  <a:lnTo>
                    <a:pt x="4747" y="3887"/>
                  </a:lnTo>
                  <a:cubicBezTo>
                    <a:pt x="4722" y="3885"/>
                    <a:pt x="4696" y="3889"/>
                    <a:pt x="4673" y="3900"/>
                  </a:cubicBezTo>
                  <a:lnTo>
                    <a:pt x="3380" y="4488"/>
                  </a:lnTo>
                  <a:cubicBezTo>
                    <a:pt x="3376" y="4488"/>
                    <a:pt x="3372" y="4487"/>
                    <a:pt x="3368" y="4486"/>
                  </a:cubicBezTo>
                  <a:lnTo>
                    <a:pt x="2624" y="4355"/>
                  </a:lnTo>
                  <a:lnTo>
                    <a:pt x="2684" y="4201"/>
                  </a:lnTo>
                  <a:cubicBezTo>
                    <a:pt x="2714" y="4125"/>
                    <a:pt x="2677" y="4039"/>
                    <a:pt x="2601" y="4009"/>
                  </a:cubicBezTo>
                  <a:lnTo>
                    <a:pt x="224" y="3058"/>
                  </a:lnTo>
                  <a:cubicBezTo>
                    <a:pt x="147" y="3027"/>
                    <a:pt x="61" y="3064"/>
                    <a:pt x="31" y="3141"/>
                  </a:cubicBezTo>
                  <a:cubicBezTo>
                    <a:pt x="0" y="3217"/>
                    <a:pt x="37" y="3303"/>
                    <a:pt x="113" y="3334"/>
                  </a:cubicBezTo>
                  <a:lnTo>
                    <a:pt x="2354" y="4230"/>
                  </a:lnTo>
                  <a:lnTo>
                    <a:pt x="1034" y="7604"/>
                  </a:lnTo>
                  <a:lnTo>
                    <a:pt x="218" y="7315"/>
                  </a:lnTo>
                  <a:cubicBezTo>
                    <a:pt x="141" y="7288"/>
                    <a:pt x="56" y="7329"/>
                    <a:pt x="28" y="7406"/>
                  </a:cubicBezTo>
                  <a:cubicBezTo>
                    <a:pt x="1" y="7483"/>
                    <a:pt x="42" y="7568"/>
                    <a:pt x="119" y="7596"/>
                  </a:cubicBezTo>
                  <a:lnTo>
                    <a:pt x="1070" y="7932"/>
                  </a:lnTo>
                  <a:cubicBezTo>
                    <a:pt x="1145" y="7959"/>
                    <a:pt x="1229" y="7920"/>
                    <a:pt x="1258" y="7847"/>
                  </a:cubicBezTo>
                  <a:lnTo>
                    <a:pt x="1479" y="7283"/>
                  </a:lnTo>
                  <a:lnTo>
                    <a:pt x="2057" y="7607"/>
                  </a:lnTo>
                  <a:lnTo>
                    <a:pt x="1993" y="7710"/>
                  </a:lnTo>
                  <a:cubicBezTo>
                    <a:pt x="1812" y="8003"/>
                    <a:pt x="1904" y="8388"/>
                    <a:pt x="2196" y="8569"/>
                  </a:cubicBezTo>
                  <a:cubicBezTo>
                    <a:pt x="2351" y="8664"/>
                    <a:pt x="2544" y="8687"/>
                    <a:pt x="2717" y="8631"/>
                  </a:cubicBezTo>
                  <a:cubicBezTo>
                    <a:pt x="2744" y="8811"/>
                    <a:pt x="2850" y="8972"/>
                    <a:pt x="3006" y="9068"/>
                  </a:cubicBezTo>
                  <a:cubicBezTo>
                    <a:pt x="3161" y="9164"/>
                    <a:pt x="3353" y="9186"/>
                    <a:pt x="3526" y="9130"/>
                  </a:cubicBezTo>
                  <a:cubicBezTo>
                    <a:pt x="3554" y="9311"/>
                    <a:pt x="3660" y="9472"/>
                    <a:pt x="3815" y="9568"/>
                  </a:cubicBezTo>
                  <a:cubicBezTo>
                    <a:pt x="3970" y="9663"/>
                    <a:pt x="4162" y="9686"/>
                    <a:pt x="4335" y="9630"/>
                  </a:cubicBezTo>
                  <a:cubicBezTo>
                    <a:pt x="4363" y="9810"/>
                    <a:pt x="4469" y="9971"/>
                    <a:pt x="4624" y="10067"/>
                  </a:cubicBezTo>
                  <a:cubicBezTo>
                    <a:pt x="4850" y="10206"/>
                    <a:pt x="5149" y="10185"/>
                    <a:pt x="5353" y="10015"/>
                  </a:cubicBezTo>
                  <a:cubicBezTo>
                    <a:pt x="5404" y="9972"/>
                    <a:pt x="5448" y="9921"/>
                    <a:pt x="5483" y="9864"/>
                  </a:cubicBezTo>
                  <a:lnTo>
                    <a:pt x="5585" y="9699"/>
                  </a:lnTo>
                  <a:lnTo>
                    <a:pt x="5668" y="9751"/>
                  </a:lnTo>
                  <a:cubicBezTo>
                    <a:pt x="5894" y="9890"/>
                    <a:pt x="6193" y="9868"/>
                    <a:pt x="6396" y="9697"/>
                  </a:cubicBezTo>
                  <a:cubicBezTo>
                    <a:pt x="6448" y="9654"/>
                    <a:pt x="6492" y="9603"/>
                    <a:pt x="6527" y="9546"/>
                  </a:cubicBezTo>
                  <a:cubicBezTo>
                    <a:pt x="6596" y="9432"/>
                    <a:pt x="6625" y="9305"/>
                    <a:pt x="6618" y="9181"/>
                  </a:cubicBezTo>
                  <a:cubicBezTo>
                    <a:pt x="6665" y="9193"/>
                    <a:pt x="6713" y="9199"/>
                    <a:pt x="6762" y="9199"/>
                  </a:cubicBezTo>
                  <a:cubicBezTo>
                    <a:pt x="6978" y="9199"/>
                    <a:pt x="7182" y="9085"/>
                    <a:pt x="7295" y="8901"/>
                  </a:cubicBezTo>
                  <a:cubicBezTo>
                    <a:pt x="7363" y="8791"/>
                    <a:pt x="7394" y="8664"/>
                    <a:pt x="7386" y="8537"/>
                  </a:cubicBezTo>
                  <a:cubicBezTo>
                    <a:pt x="7433" y="8548"/>
                    <a:pt x="7481" y="8554"/>
                    <a:pt x="7530" y="8554"/>
                  </a:cubicBezTo>
                  <a:cubicBezTo>
                    <a:pt x="7746" y="8554"/>
                    <a:pt x="7950" y="8441"/>
                    <a:pt x="8063" y="8257"/>
                  </a:cubicBezTo>
                  <a:cubicBezTo>
                    <a:pt x="8131" y="8146"/>
                    <a:pt x="8162" y="8020"/>
                    <a:pt x="8154" y="7893"/>
                  </a:cubicBezTo>
                  <a:cubicBezTo>
                    <a:pt x="8202" y="7904"/>
                    <a:pt x="8250" y="7910"/>
                    <a:pt x="8298" y="7910"/>
                  </a:cubicBezTo>
                  <a:cubicBezTo>
                    <a:pt x="8508" y="7910"/>
                    <a:pt x="8713" y="7804"/>
                    <a:pt x="8831" y="7613"/>
                  </a:cubicBezTo>
                  <a:cubicBezTo>
                    <a:pt x="9011" y="7319"/>
                    <a:pt x="8919" y="6934"/>
                    <a:pt x="8626" y="6754"/>
                  </a:cubicBezTo>
                  <a:lnTo>
                    <a:pt x="8524" y="6692"/>
                  </a:lnTo>
                  <a:lnTo>
                    <a:pt x="8865" y="6335"/>
                  </a:lnTo>
                  <a:lnTo>
                    <a:pt x="9185" y="6650"/>
                  </a:lnTo>
                  <a:cubicBezTo>
                    <a:pt x="9241" y="6705"/>
                    <a:pt x="9333" y="6706"/>
                    <a:pt x="9391" y="6653"/>
                  </a:cubicBezTo>
                  <a:lnTo>
                    <a:pt x="10097" y="5992"/>
                  </a:lnTo>
                  <a:cubicBezTo>
                    <a:pt x="10157" y="5936"/>
                    <a:pt x="10160" y="5842"/>
                    <a:pt x="10104" y="5782"/>
                  </a:cubicBezTo>
                  <a:close/>
                  <a:moveTo>
                    <a:pt x="2802" y="8209"/>
                  </a:moveTo>
                  <a:cubicBezTo>
                    <a:pt x="2708" y="8363"/>
                    <a:pt x="2506" y="8410"/>
                    <a:pt x="2352" y="8316"/>
                  </a:cubicBezTo>
                  <a:cubicBezTo>
                    <a:pt x="2199" y="8221"/>
                    <a:pt x="2151" y="8019"/>
                    <a:pt x="2246" y="7866"/>
                  </a:cubicBezTo>
                  <a:lnTo>
                    <a:pt x="3078" y="6517"/>
                  </a:lnTo>
                  <a:cubicBezTo>
                    <a:pt x="3171" y="6367"/>
                    <a:pt x="3370" y="6317"/>
                    <a:pt x="3523" y="6407"/>
                  </a:cubicBezTo>
                  <a:cubicBezTo>
                    <a:pt x="3680" y="6500"/>
                    <a:pt x="3724" y="6716"/>
                    <a:pt x="3629" y="6869"/>
                  </a:cubicBezTo>
                  <a:lnTo>
                    <a:pt x="2802" y="8209"/>
                  </a:lnTo>
                  <a:close/>
                  <a:moveTo>
                    <a:pt x="3612" y="8709"/>
                  </a:moveTo>
                  <a:cubicBezTo>
                    <a:pt x="3517" y="8862"/>
                    <a:pt x="3315" y="8910"/>
                    <a:pt x="3162" y="8815"/>
                  </a:cubicBezTo>
                  <a:cubicBezTo>
                    <a:pt x="3010" y="8722"/>
                    <a:pt x="2962" y="8517"/>
                    <a:pt x="3055" y="8365"/>
                  </a:cubicBezTo>
                  <a:lnTo>
                    <a:pt x="3721" y="7286"/>
                  </a:lnTo>
                  <a:cubicBezTo>
                    <a:pt x="3814" y="7136"/>
                    <a:pt x="4013" y="7086"/>
                    <a:pt x="4165" y="7176"/>
                  </a:cubicBezTo>
                  <a:cubicBezTo>
                    <a:pt x="4323" y="7270"/>
                    <a:pt x="4366" y="7485"/>
                    <a:pt x="4272" y="7639"/>
                  </a:cubicBezTo>
                  <a:lnTo>
                    <a:pt x="3612" y="8709"/>
                  </a:lnTo>
                  <a:close/>
                  <a:moveTo>
                    <a:pt x="4421" y="9208"/>
                  </a:moveTo>
                  <a:cubicBezTo>
                    <a:pt x="4375" y="9282"/>
                    <a:pt x="4303" y="9334"/>
                    <a:pt x="4218" y="9355"/>
                  </a:cubicBezTo>
                  <a:cubicBezTo>
                    <a:pt x="4133" y="9375"/>
                    <a:pt x="4045" y="9360"/>
                    <a:pt x="3971" y="9315"/>
                  </a:cubicBezTo>
                  <a:cubicBezTo>
                    <a:pt x="3820" y="9221"/>
                    <a:pt x="3771" y="9017"/>
                    <a:pt x="3865" y="8865"/>
                  </a:cubicBezTo>
                  <a:lnTo>
                    <a:pt x="4364" y="8055"/>
                  </a:lnTo>
                  <a:cubicBezTo>
                    <a:pt x="4457" y="7905"/>
                    <a:pt x="4656" y="7856"/>
                    <a:pt x="4808" y="7946"/>
                  </a:cubicBezTo>
                  <a:cubicBezTo>
                    <a:pt x="4966" y="8039"/>
                    <a:pt x="5009" y="8255"/>
                    <a:pt x="4915" y="8408"/>
                  </a:cubicBezTo>
                  <a:lnTo>
                    <a:pt x="4421" y="9208"/>
                  </a:lnTo>
                  <a:close/>
                  <a:moveTo>
                    <a:pt x="5558" y="9177"/>
                  </a:moveTo>
                  <a:lnTo>
                    <a:pt x="5230" y="9708"/>
                  </a:lnTo>
                  <a:cubicBezTo>
                    <a:pt x="5137" y="9859"/>
                    <a:pt x="4932" y="9908"/>
                    <a:pt x="4780" y="9814"/>
                  </a:cubicBezTo>
                  <a:cubicBezTo>
                    <a:pt x="4629" y="9720"/>
                    <a:pt x="4580" y="9516"/>
                    <a:pt x="4674" y="9364"/>
                  </a:cubicBezTo>
                  <a:lnTo>
                    <a:pt x="5007" y="8825"/>
                  </a:lnTo>
                  <a:cubicBezTo>
                    <a:pt x="5100" y="8674"/>
                    <a:pt x="5299" y="8625"/>
                    <a:pt x="5451" y="8715"/>
                  </a:cubicBezTo>
                  <a:cubicBezTo>
                    <a:pt x="5609" y="8808"/>
                    <a:pt x="5652" y="9024"/>
                    <a:pt x="5558" y="9177"/>
                  </a:cubicBezTo>
                  <a:close/>
                  <a:moveTo>
                    <a:pt x="8265" y="6532"/>
                  </a:moveTo>
                  <a:lnTo>
                    <a:pt x="7528" y="6080"/>
                  </a:lnTo>
                  <a:cubicBezTo>
                    <a:pt x="7460" y="6038"/>
                    <a:pt x="7366" y="6060"/>
                    <a:pt x="7324" y="6129"/>
                  </a:cubicBezTo>
                  <a:cubicBezTo>
                    <a:pt x="7282" y="6197"/>
                    <a:pt x="7304" y="6291"/>
                    <a:pt x="7373" y="6333"/>
                  </a:cubicBezTo>
                  <a:lnTo>
                    <a:pt x="8470" y="7007"/>
                  </a:lnTo>
                  <a:cubicBezTo>
                    <a:pt x="8623" y="7102"/>
                    <a:pt x="8672" y="7303"/>
                    <a:pt x="8577" y="7457"/>
                  </a:cubicBezTo>
                  <a:cubicBezTo>
                    <a:pt x="8483" y="7611"/>
                    <a:pt x="8281" y="7659"/>
                    <a:pt x="8128" y="7564"/>
                  </a:cubicBezTo>
                  <a:lnTo>
                    <a:pt x="6951" y="6841"/>
                  </a:lnTo>
                  <a:cubicBezTo>
                    <a:pt x="6881" y="6798"/>
                    <a:pt x="6789" y="6820"/>
                    <a:pt x="6746" y="6890"/>
                  </a:cubicBezTo>
                  <a:cubicBezTo>
                    <a:pt x="6703" y="6960"/>
                    <a:pt x="6725" y="7051"/>
                    <a:pt x="6795" y="7094"/>
                  </a:cubicBezTo>
                  <a:lnTo>
                    <a:pt x="7702" y="7652"/>
                  </a:lnTo>
                  <a:cubicBezTo>
                    <a:pt x="7854" y="7745"/>
                    <a:pt x="7903" y="7949"/>
                    <a:pt x="7809" y="8101"/>
                  </a:cubicBezTo>
                  <a:cubicBezTo>
                    <a:pt x="7716" y="8253"/>
                    <a:pt x="7512" y="8302"/>
                    <a:pt x="7360" y="8209"/>
                  </a:cubicBezTo>
                  <a:lnTo>
                    <a:pt x="6538" y="7704"/>
                  </a:lnTo>
                  <a:cubicBezTo>
                    <a:pt x="6468" y="7661"/>
                    <a:pt x="6376" y="7683"/>
                    <a:pt x="6333" y="7752"/>
                  </a:cubicBezTo>
                  <a:cubicBezTo>
                    <a:pt x="6291" y="7822"/>
                    <a:pt x="6312" y="7914"/>
                    <a:pt x="6382" y="7957"/>
                  </a:cubicBezTo>
                  <a:lnTo>
                    <a:pt x="6934" y="8296"/>
                  </a:lnTo>
                  <a:cubicBezTo>
                    <a:pt x="7086" y="8389"/>
                    <a:pt x="7135" y="8594"/>
                    <a:pt x="7041" y="8746"/>
                  </a:cubicBezTo>
                  <a:cubicBezTo>
                    <a:pt x="6948" y="8897"/>
                    <a:pt x="6744" y="8946"/>
                    <a:pt x="6592" y="8853"/>
                  </a:cubicBezTo>
                  <a:cubicBezTo>
                    <a:pt x="6592" y="8853"/>
                    <a:pt x="6106" y="8555"/>
                    <a:pt x="6102" y="8553"/>
                  </a:cubicBezTo>
                  <a:cubicBezTo>
                    <a:pt x="6034" y="8520"/>
                    <a:pt x="5951" y="8543"/>
                    <a:pt x="5911" y="8609"/>
                  </a:cubicBezTo>
                  <a:cubicBezTo>
                    <a:pt x="5868" y="8679"/>
                    <a:pt x="5890" y="8770"/>
                    <a:pt x="5960" y="8813"/>
                  </a:cubicBezTo>
                  <a:lnTo>
                    <a:pt x="6166" y="8940"/>
                  </a:lnTo>
                  <a:cubicBezTo>
                    <a:pt x="6320" y="9035"/>
                    <a:pt x="6368" y="9236"/>
                    <a:pt x="6274" y="9390"/>
                  </a:cubicBezTo>
                  <a:cubicBezTo>
                    <a:pt x="6180" y="9542"/>
                    <a:pt x="5976" y="9591"/>
                    <a:pt x="5824" y="9497"/>
                  </a:cubicBezTo>
                  <a:lnTo>
                    <a:pt x="5741" y="9446"/>
                  </a:lnTo>
                  <a:lnTo>
                    <a:pt x="5811" y="9333"/>
                  </a:lnTo>
                  <a:cubicBezTo>
                    <a:pt x="5900" y="9188"/>
                    <a:pt x="5928" y="9010"/>
                    <a:pt x="5887" y="8844"/>
                  </a:cubicBezTo>
                  <a:cubicBezTo>
                    <a:pt x="5846" y="8680"/>
                    <a:pt x="5745" y="8543"/>
                    <a:pt x="5603" y="8459"/>
                  </a:cubicBezTo>
                  <a:cubicBezTo>
                    <a:pt x="5491" y="8393"/>
                    <a:pt x="5367" y="8366"/>
                    <a:pt x="5245" y="8375"/>
                  </a:cubicBezTo>
                  <a:cubicBezTo>
                    <a:pt x="5268" y="8277"/>
                    <a:pt x="5268" y="8174"/>
                    <a:pt x="5244" y="8075"/>
                  </a:cubicBezTo>
                  <a:cubicBezTo>
                    <a:pt x="5203" y="7911"/>
                    <a:pt x="5102" y="7774"/>
                    <a:pt x="4960" y="7690"/>
                  </a:cubicBezTo>
                  <a:cubicBezTo>
                    <a:pt x="4848" y="7624"/>
                    <a:pt x="4724" y="7597"/>
                    <a:pt x="4602" y="7605"/>
                  </a:cubicBezTo>
                  <a:cubicBezTo>
                    <a:pt x="4664" y="7342"/>
                    <a:pt x="4551" y="7059"/>
                    <a:pt x="4317" y="6920"/>
                  </a:cubicBezTo>
                  <a:cubicBezTo>
                    <a:pt x="4205" y="6855"/>
                    <a:pt x="4081" y="6828"/>
                    <a:pt x="3960" y="6836"/>
                  </a:cubicBezTo>
                  <a:cubicBezTo>
                    <a:pt x="4021" y="6573"/>
                    <a:pt x="3908" y="6290"/>
                    <a:pt x="3674" y="6151"/>
                  </a:cubicBezTo>
                  <a:cubicBezTo>
                    <a:pt x="3383" y="5979"/>
                    <a:pt x="3003" y="6074"/>
                    <a:pt x="2825" y="6361"/>
                  </a:cubicBezTo>
                  <a:lnTo>
                    <a:pt x="2213" y="7353"/>
                  </a:lnTo>
                  <a:lnTo>
                    <a:pt x="1588" y="7003"/>
                  </a:lnTo>
                  <a:lnTo>
                    <a:pt x="2514" y="4637"/>
                  </a:lnTo>
                  <a:lnTo>
                    <a:pt x="3018" y="4726"/>
                  </a:lnTo>
                  <a:cubicBezTo>
                    <a:pt x="2875" y="4904"/>
                    <a:pt x="2834" y="5155"/>
                    <a:pt x="2935" y="5377"/>
                  </a:cubicBezTo>
                  <a:cubicBezTo>
                    <a:pt x="3040" y="5606"/>
                    <a:pt x="3267" y="5742"/>
                    <a:pt x="3504" y="5742"/>
                  </a:cubicBezTo>
                  <a:cubicBezTo>
                    <a:pt x="3591" y="5742"/>
                    <a:pt x="3678" y="5724"/>
                    <a:pt x="3762" y="5686"/>
                  </a:cubicBezTo>
                  <a:lnTo>
                    <a:pt x="4632" y="5289"/>
                  </a:lnTo>
                  <a:cubicBezTo>
                    <a:pt x="4706" y="5256"/>
                    <a:pt x="4739" y="5166"/>
                    <a:pt x="4706" y="5093"/>
                  </a:cubicBezTo>
                  <a:cubicBezTo>
                    <a:pt x="4672" y="5019"/>
                    <a:pt x="4583" y="4985"/>
                    <a:pt x="4509" y="5019"/>
                  </a:cubicBezTo>
                  <a:lnTo>
                    <a:pt x="3639" y="5415"/>
                  </a:lnTo>
                  <a:cubicBezTo>
                    <a:pt x="3475" y="5490"/>
                    <a:pt x="3280" y="5417"/>
                    <a:pt x="3206" y="5253"/>
                  </a:cubicBezTo>
                  <a:cubicBezTo>
                    <a:pt x="3131" y="5089"/>
                    <a:pt x="3204" y="4895"/>
                    <a:pt x="3368" y="4820"/>
                  </a:cubicBezTo>
                  <a:lnTo>
                    <a:pt x="4760" y="4186"/>
                  </a:lnTo>
                  <a:lnTo>
                    <a:pt x="6417" y="4329"/>
                  </a:lnTo>
                  <a:cubicBezTo>
                    <a:pt x="6421" y="4329"/>
                    <a:pt x="6425" y="4329"/>
                    <a:pt x="6430" y="4329"/>
                  </a:cubicBezTo>
                  <a:cubicBezTo>
                    <a:pt x="6466" y="4329"/>
                    <a:pt x="6501" y="4316"/>
                    <a:pt x="6528" y="4292"/>
                  </a:cubicBezTo>
                  <a:lnTo>
                    <a:pt x="6669" y="4168"/>
                  </a:lnTo>
                  <a:lnTo>
                    <a:pt x="8654" y="6126"/>
                  </a:lnTo>
                  <a:lnTo>
                    <a:pt x="8265" y="6532"/>
                  </a:lnTo>
                  <a:close/>
                  <a:moveTo>
                    <a:pt x="8265" y="653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4" name="Google Shape;3064;p7"/>
          <p:cNvGrpSpPr/>
          <p:nvPr/>
        </p:nvGrpSpPr>
        <p:grpSpPr>
          <a:xfrm>
            <a:off x="4859341" y="1386087"/>
            <a:ext cx="393700" cy="395287"/>
            <a:chOff x="3197225" y="1658938"/>
            <a:chExt cx="393700" cy="395287"/>
          </a:xfrm>
        </p:grpSpPr>
        <p:sp>
          <p:nvSpPr>
            <p:cNvPr id="3065" name="Google Shape;3065;p7"/>
            <p:cNvSpPr/>
            <p:nvPr/>
          </p:nvSpPr>
          <p:spPr>
            <a:xfrm>
              <a:off x="3197225" y="1658938"/>
              <a:ext cx="393700" cy="395287"/>
            </a:xfrm>
            <a:custGeom>
              <a:avLst/>
              <a:gdLst/>
              <a:ahLst/>
              <a:cxnLst/>
              <a:rect l="l" t="t" r="r" b="b"/>
              <a:pathLst>
                <a:path w="10143" h="10150" extrusionOk="0">
                  <a:moveTo>
                    <a:pt x="9994" y="1118"/>
                  </a:moveTo>
                  <a:lnTo>
                    <a:pt x="7017" y="1118"/>
                  </a:lnTo>
                  <a:lnTo>
                    <a:pt x="5146" y="27"/>
                  </a:lnTo>
                  <a:cubicBezTo>
                    <a:pt x="5100" y="0"/>
                    <a:pt x="5043" y="0"/>
                    <a:pt x="4996" y="27"/>
                  </a:cubicBezTo>
                  <a:lnTo>
                    <a:pt x="3125" y="1118"/>
                  </a:lnTo>
                  <a:lnTo>
                    <a:pt x="149" y="1118"/>
                  </a:lnTo>
                  <a:cubicBezTo>
                    <a:pt x="66" y="1118"/>
                    <a:pt x="0" y="1185"/>
                    <a:pt x="0" y="1267"/>
                  </a:cubicBezTo>
                  <a:lnTo>
                    <a:pt x="0" y="1902"/>
                  </a:lnTo>
                  <a:cubicBezTo>
                    <a:pt x="0" y="1984"/>
                    <a:pt x="66" y="2051"/>
                    <a:pt x="149" y="2051"/>
                  </a:cubicBezTo>
                  <a:lnTo>
                    <a:pt x="476" y="2051"/>
                  </a:lnTo>
                  <a:lnTo>
                    <a:pt x="476" y="8254"/>
                  </a:lnTo>
                  <a:cubicBezTo>
                    <a:pt x="476" y="8336"/>
                    <a:pt x="543" y="8403"/>
                    <a:pt x="625" y="8403"/>
                  </a:cubicBezTo>
                  <a:lnTo>
                    <a:pt x="4922" y="8403"/>
                  </a:lnTo>
                  <a:lnTo>
                    <a:pt x="4922" y="9852"/>
                  </a:lnTo>
                  <a:lnTo>
                    <a:pt x="4436" y="9852"/>
                  </a:lnTo>
                  <a:cubicBezTo>
                    <a:pt x="4354" y="9852"/>
                    <a:pt x="4287" y="9919"/>
                    <a:pt x="4287" y="10001"/>
                  </a:cubicBezTo>
                  <a:cubicBezTo>
                    <a:pt x="4287" y="10083"/>
                    <a:pt x="4354" y="10150"/>
                    <a:pt x="4436" y="10150"/>
                  </a:cubicBezTo>
                  <a:lnTo>
                    <a:pt x="5706" y="10150"/>
                  </a:lnTo>
                  <a:cubicBezTo>
                    <a:pt x="5789" y="10150"/>
                    <a:pt x="5855" y="10083"/>
                    <a:pt x="5855" y="10001"/>
                  </a:cubicBezTo>
                  <a:cubicBezTo>
                    <a:pt x="5855" y="9919"/>
                    <a:pt x="5789" y="9852"/>
                    <a:pt x="5706" y="9852"/>
                  </a:cubicBezTo>
                  <a:lnTo>
                    <a:pt x="5220" y="9852"/>
                  </a:lnTo>
                  <a:lnTo>
                    <a:pt x="5220" y="8403"/>
                  </a:lnTo>
                  <a:lnTo>
                    <a:pt x="9518" y="8403"/>
                  </a:lnTo>
                  <a:cubicBezTo>
                    <a:pt x="9600" y="8403"/>
                    <a:pt x="9666" y="8336"/>
                    <a:pt x="9666" y="8254"/>
                  </a:cubicBezTo>
                  <a:lnTo>
                    <a:pt x="9666" y="2051"/>
                  </a:lnTo>
                  <a:lnTo>
                    <a:pt x="9994" y="2051"/>
                  </a:lnTo>
                  <a:cubicBezTo>
                    <a:pt x="10076" y="2051"/>
                    <a:pt x="10143" y="1984"/>
                    <a:pt x="10143" y="1902"/>
                  </a:cubicBezTo>
                  <a:lnTo>
                    <a:pt x="10143" y="1267"/>
                  </a:lnTo>
                  <a:cubicBezTo>
                    <a:pt x="10143" y="1185"/>
                    <a:pt x="10076" y="1118"/>
                    <a:pt x="9994" y="1118"/>
                  </a:cubicBezTo>
                  <a:close/>
                  <a:moveTo>
                    <a:pt x="5071" y="328"/>
                  </a:moveTo>
                  <a:lnTo>
                    <a:pt x="6426" y="1118"/>
                  </a:lnTo>
                  <a:lnTo>
                    <a:pt x="3716" y="1118"/>
                  </a:lnTo>
                  <a:lnTo>
                    <a:pt x="5071" y="328"/>
                  </a:lnTo>
                  <a:close/>
                  <a:moveTo>
                    <a:pt x="9845" y="1753"/>
                  </a:moveTo>
                  <a:lnTo>
                    <a:pt x="8327" y="1753"/>
                  </a:lnTo>
                  <a:cubicBezTo>
                    <a:pt x="8244" y="1753"/>
                    <a:pt x="8178" y="1820"/>
                    <a:pt x="8178" y="1902"/>
                  </a:cubicBezTo>
                  <a:cubicBezTo>
                    <a:pt x="8178" y="1984"/>
                    <a:pt x="8244" y="2051"/>
                    <a:pt x="8327" y="2051"/>
                  </a:cubicBezTo>
                  <a:lnTo>
                    <a:pt x="9369" y="2051"/>
                  </a:lnTo>
                  <a:lnTo>
                    <a:pt x="9369" y="8105"/>
                  </a:lnTo>
                  <a:lnTo>
                    <a:pt x="774" y="8105"/>
                  </a:lnTo>
                  <a:lnTo>
                    <a:pt x="774" y="2051"/>
                  </a:lnTo>
                  <a:lnTo>
                    <a:pt x="7639" y="2051"/>
                  </a:lnTo>
                  <a:cubicBezTo>
                    <a:pt x="7721" y="2051"/>
                    <a:pt x="7787" y="1984"/>
                    <a:pt x="7787" y="1902"/>
                  </a:cubicBezTo>
                  <a:cubicBezTo>
                    <a:pt x="7787" y="1820"/>
                    <a:pt x="7721" y="1753"/>
                    <a:pt x="7639" y="1753"/>
                  </a:cubicBezTo>
                  <a:lnTo>
                    <a:pt x="298" y="1753"/>
                  </a:lnTo>
                  <a:lnTo>
                    <a:pt x="298" y="1416"/>
                  </a:lnTo>
                  <a:lnTo>
                    <a:pt x="9845" y="1416"/>
                  </a:lnTo>
                  <a:lnTo>
                    <a:pt x="9845" y="1753"/>
                  </a:lnTo>
                  <a:lnTo>
                    <a:pt x="9845" y="1753"/>
                  </a:lnTo>
                  <a:close/>
                  <a:moveTo>
                    <a:pt x="9845" y="175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p7"/>
            <p:cNvSpPr/>
            <p:nvPr/>
          </p:nvSpPr>
          <p:spPr>
            <a:xfrm>
              <a:off x="3263900" y="1752600"/>
              <a:ext cx="111125" cy="109537"/>
            </a:xfrm>
            <a:custGeom>
              <a:avLst/>
              <a:gdLst/>
              <a:ahLst/>
              <a:cxnLst/>
              <a:rect l="l" t="t" r="r" b="b"/>
              <a:pathLst>
                <a:path w="2838" h="2839" extrusionOk="0">
                  <a:moveTo>
                    <a:pt x="1419" y="0"/>
                  </a:moveTo>
                  <a:cubicBezTo>
                    <a:pt x="636" y="0"/>
                    <a:pt x="0" y="637"/>
                    <a:pt x="0" y="1420"/>
                  </a:cubicBezTo>
                  <a:cubicBezTo>
                    <a:pt x="0" y="2202"/>
                    <a:pt x="636" y="2839"/>
                    <a:pt x="1419" y="2839"/>
                  </a:cubicBezTo>
                  <a:cubicBezTo>
                    <a:pt x="2201" y="2839"/>
                    <a:pt x="2838" y="2202"/>
                    <a:pt x="2838" y="1420"/>
                  </a:cubicBezTo>
                  <a:cubicBezTo>
                    <a:pt x="2838" y="637"/>
                    <a:pt x="2201" y="0"/>
                    <a:pt x="1419" y="0"/>
                  </a:cubicBezTo>
                  <a:close/>
                  <a:moveTo>
                    <a:pt x="1419" y="2541"/>
                  </a:moveTo>
                  <a:cubicBezTo>
                    <a:pt x="800" y="2541"/>
                    <a:pt x="297" y="2038"/>
                    <a:pt x="297" y="1420"/>
                  </a:cubicBezTo>
                  <a:cubicBezTo>
                    <a:pt x="297" y="801"/>
                    <a:pt x="800" y="298"/>
                    <a:pt x="1419" y="298"/>
                  </a:cubicBezTo>
                  <a:cubicBezTo>
                    <a:pt x="2037" y="298"/>
                    <a:pt x="2540" y="801"/>
                    <a:pt x="2540" y="1420"/>
                  </a:cubicBezTo>
                  <a:cubicBezTo>
                    <a:pt x="2540" y="2038"/>
                    <a:pt x="2037" y="2541"/>
                    <a:pt x="1419" y="2541"/>
                  </a:cubicBezTo>
                  <a:close/>
                  <a:moveTo>
                    <a:pt x="1419" y="254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p7"/>
            <p:cNvSpPr/>
            <p:nvPr/>
          </p:nvSpPr>
          <p:spPr>
            <a:xfrm>
              <a:off x="3433763" y="1868488"/>
              <a:ext cx="93663" cy="93662"/>
            </a:xfrm>
            <a:custGeom>
              <a:avLst/>
              <a:gdLst/>
              <a:ahLst/>
              <a:cxnLst/>
              <a:rect l="l" t="t" r="r" b="b"/>
              <a:pathLst>
                <a:path w="2437" h="2434" extrusionOk="0">
                  <a:moveTo>
                    <a:pt x="1766" y="1217"/>
                  </a:moveTo>
                  <a:lnTo>
                    <a:pt x="2286" y="696"/>
                  </a:lnTo>
                  <a:cubicBezTo>
                    <a:pt x="2437" y="545"/>
                    <a:pt x="2437" y="300"/>
                    <a:pt x="2286" y="149"/>
                  </a:cubicBezTo>
                  <a:cubicBezTo>
                    <a:pt x="2137" y="0"/>
                    <a:pt x="1888" y="0"/>
                    <a:pt x="1739" y="149"/>
                  </a:cubicBezTo>
                  <a:lnTo>
                    <a:pt x="1218" y="669"/>
                  </a:lnTo>
                  <a:lnTo>
                    <a:pt x="698" y="149"/>
                  </a:lnTo>
                  <a:cubicBezTo>
                    <a:pt x="549" y="0"/>
                    <a:pt x="300" y="0"/>
                    <a:pt x="151" y="149"/>
                  </a:cubicBezTo>
                  <a:cubicBezTo>
                    <a:pt x="0" y="300"/>
                    <a:pt x="0" y="545"/>
                    <a:pt x="151" y="696"/>
                  </a:cubicBezTo>
                  <a:lnTo>
                    <a:pt x="671" y="1217"/>
                  </a:lnTo>
                  <a:lnTo>
                    <a:pt x="151" y="1737"/>
                  </a:lnTo>
                  <a:cubicBezTo>
                    <a:pt x="0" y="1888"/>
                    <a:pt x="0" y="2133"/>
                    <a:pt x="151" y="2284"/>
                  </a:cubicBezTo>
                  <a:cubicBezTo>
                    <a:pt x="300" y="2434"/>
                    <a:pt x="549" y="2434"/>
                    <a:pt x="698" y="2284"/>
                  </a:cubicBezTo>
                  <a:lnTo>
                    <a:pt x="1218" y="1764"/>
                  </a:lnTo>
                  <a:lnTo>
                    <a:pt x="1739" y="2284"/>
                  </a:lnTo>
                  <a:cubicBezTo>
                    <a:pt x="1888" y="2434"/>
                    <a:pt x="2137" y="2434"/>
                    <a:pt x="2286" y="2284"/>
                  </a:cubicBezTo>
                  <a:cubicBezTo>
                    <a:pt x="2437" y="2133"/>
                    <a:pt x="2437" y="1888"/>
                    <a:pt x="2286" y="1737"/>
                  </a:cubicBezTo>
                  <a:lnTo>
                    <a:pt x="1766" y="1217"/>
                  </a:lnTo>
                  <a:close/>
                  <a:moveTo>
                    <a:pt x="2079" y="2070"/>
                  </a:moveTo>
                  <a:cubicBezTo>
                    <a:pt x="2046" y="2108"/>
                    <a:pt x="1985" y="2110"/>
                    <a:pt x="1949" y="2074"/>
                  </a:cubicBezTo>
                  <a:lnTo>
                    <a:pt x="1324" y="1448"/>
                  </a:lnTo>
                  <a:cubicBezTo>
                    <a:pt x="1266" y="1391"/>
                    <a:pt x="1171" y="1391"/>
                    <a:pt x="1113" y="1448"/>
                  </a:cubicBezTo>
                  <a:lnTo>
                    <a:pt x="488" y="2074"/>
                  </a:lnTo>
                  <a:cubicBezTo>
                    <a:pt x="452" y="2110"/>
                    <a:pt x="391" y="2108"/>
                    <a:pt x="357" y="2070"/>
                  </a:cubicBezTo>
                  <a:cubicBezTo>
                    <a:pt x="327" y="2035"/>
                    <a:pt x="328" y="1980"/>
                    <a:pt x="361" y="1947"/>
                  </a:cubicBezTo>
                  <a:lnTo>
                    <a:pt x="987" y="1322"/>
                  </a:lnTo>
                  <a:cubicBezTo>
                    <a:pt x="1045" y="1264"/>
                    <a:pt x="1045" y="1170"/>
                    <a:pt x="987" y="1111"/>
                  </a:cubicBezTo>
                  <a:lnTo>
                    <a:pt x="361" y="486"/>
                  </a:lnTo>
                  <a:cubicBezTo>
                    <a:pt x="328" y="453"/>
                    <a:pt x="327" y="399"/>
                    <a:pt x="357" y="364"/>
                  </a:cubicBezTo>
                  <a:cubicBezTo>
                    <a:pt x="391" y="325"/>
                    <a:pt x="452" y="324"/>
                    <a:pt x="488" y="359"/>
                  </a:cubicBezTo>
                  <a:lnTo>
                    <a:pt x="1113" y="985"/>
                  </a:lnTo>
                  <a:cubicBezTo>
                    <a:pt x="1171" y="1043"/>
                    <a:pt x="1266" y="1043"/>
                    <a:pt x="1324" y="985"/>
                  </a:cubicBezTo>
                  <a:lnTo>
                    <a:pt x="1949" y="359"/>
                  </a:lnTo>
                  <a:cubicBezTo>
                    <a:pt x="1985" y="324"/>
                    <a:pt x="2046" y="326"/>
                    <a:pt x="2079" y="364"/>
                  </a:cubicBezTo>
                  <a:cubicBezTo>
                    <a:pt x="2110" y="398"/>
                    <a:pt x="2108" y="453"/>
                    <a:pt x="2076" y="486"/>
                  </a:cubicBezTo>
                  <a:lnTo>
                    <a:pt x="1450" y="1111"/>
                  </a:lnTo>
                  <a:cubicBezTo>
                    <a:pt x="1392" y="1170"/>
                    <a:pt x="1392" y="1264"/>
                    <a:pt x="1450" y="1322"/>
                  </a:cubicBezTo>
                  <a:lnTo>
                    <a:pt x="2076" y="1947"/>
                  </a:lnTo>
                  <a:cubicBezTo>
                    <a:pt x="2108" y="1980"/>
                    <a:pt x="2110" y="2035"/>
                    <a:pt x="2079" y="2070"/>
                  </a:cubicBezTo>
                  <a:close/>
                  <a:moveTo>
                    <a:pt x="2079" y="207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p7"/>
            <p:cNvSpPr/>
            <p:nvPr/>
          </p:nvSpPr>
          <p:spPr>
            <a:xfrm>
              <a:off x="3263900" y="1776413"/>
              <a:ext cx="266700" cy="147637"/>
            </a:xfrm>
            <a:custGeom>
              <a:avLst/>
              <a:gdLst/>
              <a:ahLst/>
              <a:cxnLst/>
              <a:rect l="l" t="t" r="r" b="b"/>
              <a:pathLst>
                <a:path w="6825" h="3810" extrusionOk="0">
                  <a:moveTo>
                    <a:pt x="6752" y="686"/>
                  </a:moveTo>
                  <a:lnTo>
                    <a:pt x="5958" y="51"/>
                  </a:lnTo>
                  <a:cubicBezTo>
                    <a:pt x="5894" y="0"/>
                    <a:pt x="5800" y="10"/>
                    <a:pt x="5749" y="75"/>
                  </a:cubicBezTo>
                  <a:cubicBezTo>
                    <a:pt x="5697" y="139"/>
                    <a:pt x="5708" y="232"/>
                    <a:pt x="5772" y="284"/>
                  </a:cubicBezTo>
                  <a:lnTo>
                    <a:pt x="6235" y="654"/>
                  </a:lnTo>
                  <a:lnTo>
                    <a:pt x="4277" y="654"/>
                  </a:lnTo>
                  <a:cubicBezTo>
                    <a:pt x="3845" y="654"/>
                    <a:pt x="3493" y="1006"/>
                    <a:pt x="3493" y="1438"/>
                  </a:cubicBezTo>
                  <a:lnTo>
                    <a:pt x="3493" y="3026"/>
                  </a:lnTo>
                  <a:cubicBezTo>
                    <a:pt x="3493" y="3294"/>
                    <a:pt x="3275" y="3512"/>
                    <a:pt x="3007" y="3512"/>
                  </a:cubicBezTo>
                  <a:lnTo>
                    <a:pt x="148" y="3512"/>
                  </a:lnTo>
                  <a:cubicBezTo>
                    <a:pt x="66" y="3512"/>
                    <a:pt x="0" y="3579"/>
                    <a:pt x="0" y="3661"/>
                  </a:cubicBezTo>
                  <a:cubicBezTo>
                    <a:pt x="0" y="3743"/>
                    <a:pt x="66" y="3810"/>
                    <a:pt x="148" y="3810"/>
                  </a:cubicBezTo>
                  <a:lnTo>
                    <a:pt x="3007" y="3810"/>
                  </a:lnTo>
                  <a:cubicBezTo>
                    <a:pt x="3439" y="3810"/>
                    <a:pt x="3791" y="3458"/>
                    <a:pt x="3791" y="3026"/>
                  </a:cubicBezTo>
                  <a:lnTo>
                    <a:pt x="3791" y="1438"/>
                  </a:lnTo>
                  <a:cubicBezTo>
                    <a:pt x="3791" y="1170"/>
                    <a:pt x="4009" y="952"/>
                    <a:pt x="4277" y="952"/>
                  </a:cubicBezTo>
                  <a:lnTo>
                    <a:pt x="6235" y="952"/>
                  </a:lnTo>
                  <a:lnTo>
                    <a:pt x="5772" y="1322"/>
                  </a:lnTo>
                  <a:cubicBezTo>
                    <a:pt x="5714" y="1368"/>
                    <a:pt x="5699" y="1454"/>
                    <a:pt x="5739" y="1517"/>
                  </a:cubicBezTo>
                  <a:cubicBezTo>
                    <a:pt x="5786" y="1591"/>
                    <a:pt x="5889" y="1609"/>
                    <a:pt x="5958" y="1554"/>
                  </a:cubicBezTo>
                  <a:lnTo>
                    <a:pt x="6752" y="919"/>
                  </a:lnTo>
                  <a:cubicBezTo>
                    <a:pt x="6825" y="860"/>
                    <a:pt x="6825" y="745"/>
                    <a:pt x="6752" y="686"/>
                  </a:cubicBezTo>
                  <a:close/>
                  <a:moveTo>
                    <a:pt x="6752" y="686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69" name="Google Shape;3069;p7"/>
          <p:cNvGrpSpPr/>
          <p:nvPr/>
        </p:nvGrpSpPr>
        <p:grpSpPr>
          <a:xfrm>
            <a:off x="636035" y="1348781"/>
            <a:ext cx="393700" cy="395287"/>
            <a:chOff x="2409825" y="1658938"/>
            <a:chExt cx="393700" cy="395287"/>
          </a:xfrm>
        </p:grpSpPr>
        <p:sp>
          <p:nvSpPr>
            <p:cNvPr id="3070" name="Google Shape;3070;p7"/>
            <p:cNvSpPr/>
            <p:nvPr/>
          </p:nvSpPr>
          <p:spPr>
            <a:xfrm>
              <a:off x="2409825" y="1658938"/>
              <a:ext cx="393700" cy="395287"/>
            </a:xfrm>
            <a:custGeom>
              <a:avLst/>
              <a:gdLst/>
              <a:ahLst/>
              <a:cxnLst/>
              <a:rect l="l" t="t" r="r" b="b"/>
              <a:pathLst>
                <a:path w="10143" h="10143" extrusionOk="0">
                  <a:moveTo>
                    <a:pt x="9994" y="0"/>
                  </a:moveTo>
                  <a:lnTo>
                    <a:pt x="4159" y="0"/>
                  </a:lnTo>
                  <a:cubicBezTo>
                    <a:pt x="4119" y="0"/>
                    <a:pt x="4081" y="16"/>
                    <a:pt x="4053" y="43"/>
                  </a:cubicBezTo>
                  <a:lnTo>
                    <a:pt x="2267" y="1830"/>
                  </a:lnTo>
                  <a:cubicBezTo>
                    <a:pt x="2239" y="1857"/>
                    <a:pt x="2223" y="1896"/>
                    <a:pt x="2223" y="1935"/>
                  </a:cubicBezTo>
                  <a:lnTo>
                    <a:pt x="2223" y="2699"/>
                  </a:lnTo>
                  <a:lnTo>
                    <a:pt x="149" y="2699"/>
                  </a:lnTo>
                  <a:cubicBezTo>
                    <a:pt x="67" y="2699"/>
                    <a:pt x="0" y="2766"/>
                    <a:pt x="0" y="2848"/>
                  </a:cubicBezTo>
                  <a:lnTo>
                    <a:pt x="0" y="4922"/>
                  </a:lnTo>
                  <a:cubicBezTo>
                    <a:pt x="0" y="5004"/>
                    <a:pt x="67" y="5071"/>
                    <a:pt x="149" y="5071"/>
                  </a:cubicBezTo>
                  <a:cubicBezTo>
                    <a:pt x="231" y="5071"/>
                    <a:pt x="298" y="5004"/>
                    <a:pt x="298" y="4922"/>
                  </a:cubicBezTo>
                  <a:lnTo>
                    <a:pt x="298" y="2997"/>
                  </a:lnTo>
                  <a:lnTo>
                    <a:pt x="4764" y="2997"/>
                  </a:lnTo>
                  <a:lnTo>
                    <a:pt x="4764" y="8733"/>
                  </a:lnTo>
                  <a:lnTo>
                    <a:pt x="298" y="8733"/>
                  </a:lnTo>
                  <a:lnTo>
                    <a:pt x="298" y="5637"/>
                  </a:lnTo>
                  <a:cubicBezTo>
                    <a:pt x="298" y="5555"/>
                    <a:pt x="231" y="5488"/>
                    <a:pt x="149" y="5488"/>
                  </a:cubicBezTo>
                  <a:cubicBezTo>
                    <a:pt x="67" y="5488"/>
                    <a:pt x="0" y="5555"/>
                    <a:pt x="0" y="5637"/>
                  </a:cubicBezTo>
                  <a:lnTo>
                    <a:pt x="0" y="8882"/>
                  </a:lnTo>
                  <a:cubicBezTo>
                    <a:pt x="0" y="8964"/>
                    <a:pt x="67" y="9031"/>
                    <a:pt x="149" y="9031"/>
                  </a:cubicBezTo>
                  <a:lnTo>
                    <a:pt x="2223" y="9031"/>
                  </a:lnTo>
                  <a:lnTo>
                    <a:pt x="2223" y="9994"/>
                  </a:lnTo>
                  <a:cubicBezTo>
                    <a:pt x="2223" y="10076"/>
                    <a:pt x="2290" y="10143"/>
                    <a:pt x="2372" y="10143"/>
                  </a:cubicBezTo>
                  <a:lnTo>
                    <a:pt x="9994" y="10143"/>
                  </a:lnTo>
                  <a:cubicBezTo>
                    <a:pt x="10076" y="10143"/>
                    <a:pt x="10143" y="10076"/>
                    <a:pt x="10143" y="9994"/>
                  </a:cubicBezTo>
                  <a:lnTo>
                    <a:pt x="10143" y="148"/>
                  </a:lnTo>
                  <a:cubicBezTo>
                    <a:pt x="10143" y="66"/>
                    <a:pt x="10076" y="0"/>
                    <a:pt x="9994" y="0"/>
                  </a:cubicBezTo>
                  <a:close/>
                  <a:moveTo>
                    <a:pt x="4010" y="508"/>
                  </a:moveTo>
                  <a:lnTo>
                    <a:pt x="4010" y="1786"/>
                  </a:lnTo>
                  <a:lnTo>
                    <a:pt x="2731" y="1786"/>
                  </a:lnTo>
                  <a:lnTo>
                    <a:pt x="4010" y="508"/>
                  </a:lnTo>
                  <a:close/>
                  <a:moveTo>
                    <a:pt x="9845" y="9845"/>
                  </a:moveTo>
                  <a:lnTo>
                    <a:pt x="2521" y="9845"/>
                  </a:lnTo>
                  <a:lnTo>
                    <a:pt x="2521" y="9031"/>
                  </a:lnTo>
                  <a:lnTo>
                    <a:pt x="4913" y="9031"/>
                  </a:lnTo>
                  <a:cubicBezTo>
                    <a:pt x="4995" y="9031"/>
                    <a:pt x="5062" y="8964"/>
                    <a:pt x="5062" y="8882"/>
                  </a:cubicBezTo>
                  <a:lnTo>
                    <a:pt x="5062" y="2848"/>
                  </a:lnTo>
                  <a:cubicBezTo>
                    <a:pt x="5062" y="2766"/>
                    <a:pt x="4995" y="2699"/>
                    <a:pt x="4913" y="2699"/>
                  </a:cubicBezTo>
                  <a:lnTo>
                    <a:pt x="2521" y="2699"/>
                  </a:lnTo>
                  <a:lnTo>
                    <a:pt x="2521" y="2084"/>
                  </a:lnTo>
                  <a:lnTo>
                    <a:pt x="4159" y="2084"/>
                  </a:lnTo>
                  <a:cubicBezTo>
                    <a:pt x="4241" y="2084"/>
                    <a:pt x="4307" y="2017"/>
                    <a:pt x="4307" y="1935"/>
                  </a:cubicBezTo>
                  <a:lnTo>
                    <a:pt x="4307" y="297"/>
                  </a:lnTo>
                  <a:lnTo>
                    <a:pt x="9845" y="297"/>
                  </a:lnTo>
                  <a:lnTo>
                    <a:pt x="9845" y="9845"/>
                  </a:lnTo>
                  <a:close/>
                  <a:moveTo>
                    <a:pt x="9845" y="9845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p7"/>
            <p:cNvSpPr/>
            <p:nvPr/>
          </p:nvSpPr>
          <p:spPr>
            <a:xfrm>
              <a:off x="2655888" y="1701800"/>
              <a:ext cx="104775" cy="209550"/>
            </a:xfrm>
            <a:custGeom>
              <a:avLst/>
              <a:gdLst/>
              <a:ahLst/>
              <a:cxnLst/>
              <a:rect l="l" t="t" r="r" b="b"/>
              <a:pathLst>
                <a:path w="2680" h="5379" extrusionOk="0">
                  <a:moveTo>
                    <a:pt x="2292" y="2362"/>
                  </a:moveTo>
                  <a:cubicBezTo>
                    <a:pt x="2506" y="2362"/>
                    <a:pt x="2680" y="2189"/>
                    <a:pt x="2680" y="1975"/>
                  </a:cubicBezTo>
                  <a:lnTo>
                    <a:pt x="2680" y="1737"/>
                  </a:lnTo>
                  <a:cubicBezTo>
                    <a:pt x="2680" y="1180"/>
                    <a:pt x="2264" y="718"/>
                    <a:pt x="1727" y="645"/>
                  </a:cubicBezTo>
                  <a:lnTo>
                    <a:pt x="1727" y="387"/>
                  </a:lnTo>
                  <a:cubicBezTo>
                    <a:pt x="1727" y="174"/>
                    <a:pt x="1553" y="0"/>
                    <a:pt x="1340" y="0"/>
                  </a:cubicBezTo>
                  <a:cubicBezTo>
                    <a:pt x="1126" y="0"/>
                    <a:pt x="953" y="174"/>
                    <a:pt x="953" y="387"/>
                  </a:cubicBezTo>
                  <a:lnTo>
                    <a:pt x="953" y="665"/>
                  </a:lnTo>
                  <a:cubicBezTo>
                    <a:pt x="401" y="788"/>
                    <a:pt x="0" y="1279"/>
                    <a:pt x="0" y="1856"/>
                  </a:cubicBezTo>
                  <a:cubicBezTo>
                    <a:pt x="0" y="2529"/>
                    <a:pt x="547" y="3077"/>
                    <a:pt x="1221" y="3077"/>
                  </a:cubicBezTo>
                  <a:lnTo>
                    <a:pt x="1459" y="3077"/>
                  </a:lnTo>
                  <a:cubicBezTo>
                    <a:pt x="1705" y="3077"/>
                    <a:pt x="1905" y="3277"/>
                    <a:pt x="1905" y="3523"/>
                  </a:cubicBezTo>
                  <a:cubicBezTo>
                    <a:pt x="1905" y="3770"/>
                    <a:pt x="1705" y="3970"/>
                    <a:pt x="1459" y="3970"/>
                  </a:cubicBezTo>
                  <a:lnTo>
                    <a:pt x="1102" y="3970"/>
                  </a:lnTo>
                  <a:cubicBezTo>
                    <a:pt x="921" y="3970"/>
                    <a:pt x="774" y="3823"/>
                    <a:pt x="774" y="3642"/>
                  </a:cubicBezTo>
                  <a:cubicBezTo>
                    <a:pt x="774" y="3429"/>
                    <a:pt x="600" y="3255"/>
                    <a:pt x="387" y="3255"/>
                  </a:cubicBezTo>
                  <a:cubicBezTo>
                    <a:pt x="173" y="3255"/>
                    <a:pt x="0" y="3429"/>
                    <a:pt x="0" y="3642"/>
                  </a:cubicBezTo>
                  <a:cubicBezTo>
                    <a:pt x="0" y="4200"/>
                    <a:pt x="415" y="4661"/>
                    <a:pt x="953" y="4734"/>
                  </a:cubicBezTo>
                  <a:lnTo>
                    <a:pt x="953" y="4992"/>
                  </a:lnTo>
                  <a:cubicBezTo>
                    <a:pt x="953" y="5206"/>
                    <a:pt x="1126" y="5379"/>
                    <a:pt x="1340" y="5379"/>
                  </a:cubicBezTo>
                  <a:cubicBezTo>
                    <a:pt x="1553" y="5379"/>
                    <a:pt x="1727" y="5206"/>
                    <a:pt x="1727" y="4992"/>
                  </a:cubicBezTo>
                  <a:lnTo>
                    <a:pt x="1727" y="4714"/>
                  </a:lnTo>
                  <a:cubicBezTo>
                    <a:pt x="2278" y="4591"/>
                    <a:pt x="2679" y="4101"/>
                    <a:pt x="2679" y="3523"/>
                  </a:cubicBezTo>
                  <a:cubicBezTo>
                    <a:pt x="2679" y="2850"/>
                    <a:pt x="2132" y="2303"/>
                    <a:pt x="1459" y="2303"/>
                  </a:cubicBezTo>
                  <a:lnTo>
                    <a:pt x="1221" y="2303"/>
                  </a:lnTo>
                  <a:cubicBezTo>
                    <a:pt x="974" y="2303"/>
                    <a:pt x="774" y="2102"/>
                    <a:pt x="774" y="1856"/>
                  </a:cubicBezTo>
                  <a:cubicBezTo>
                    <a:pt x="774" y="1610"/>
                    <a:pt x="974" y="1410"/>
                    <a:pt x="1221" y="1410"/>
                  </a:cubicBezTo>
                  <a:lnTo>
                    <a:pt x="1578" y="1410"/>
                  </a:lnTo>
                  <a:cubicBezTo>
                    <a:pt x="1759" y="1410"/>
                    <a:pt x="1905" y="1556"/>
                    <a:pt x="1905" y="1737"/>
                  </a:cubicBezTo>
                  <a:lnTo>
                    <a:pt x="1905" y="1975"/>
                  </a:lnTo>
                  <a:cubicBezTo>
                    <a:pt x="1905" y="2189"/>
                    <a:pt x="2079" y="2362"/>
                    <a:pt x="2292" y="2362"/>
                  </a:cubicBezTo>
                  <a:close/>
                  <a:moveTo>
                    <a:pt x="1578" y="1112"/>
                  </a:moveTo>
                  <a:lnTo>
                    <a:pt x="1221" y="1112"/>
                  </a:lnTo>
                  <a:cubicBezTo>
                    <a:pt x="810" y="1112"/>
                    <a:pt x="476" y="1446"/>
                    <a:pt x="476" y="1856"/>
                  </a:cubicBezTo>
                  <a:cubicBezTo>
                    <a:pt x="476" y="2267"/>
                    <a:pt x="810" y="2600"/>
                    <a:pt x="1221" y="2600"/>
                  </a:cubicBezTo>
                  <a:lnTo>
                    <a:pt x="1459" y="2600"/>
                  </a:lnTo>
                  <a:cubicBezTo>
                    <a:pt x="1968" y="2600"/>
                    <a:pt x="2382" y="3014"/>
                    <a:pt x="2382" y="3523"/>
                  </a:cubicBezTo>
                  <a:cubicBezTo>
                    <a:pt x="2382" y="3994"/>
                    <a:pt x="2029" y="4389"/>
                    <a:pt x="1561" y="4441"/>
                  </a:cubicBezTo>
                  <a:cubicBezTo>
                    <a:pt x="1486" y="4449"/>
                    <a:pt x="1429" y="4513"/>
                    <a:pt x="1429" y="4589"/>
                  </a:cubicBezTo>
                  <a:lnTo>
                    <a:pt x="1429" y="4992"/>
                  </a:lnTo>
                  <a:cubicBezTo>
                    <a:pt x="1429" y="5041"/>
                    <a:pt x="1389" y="5082"/>
                    <a:pt x="1340" y="5082"/>
                  </a:cubicBezTo>
                  <a:cubicBezTo>
                    <a:pt x="1290" y="5082"/>
                    <a:pt x="1250" y="5042"/>
                    <a:pt x="1250" y="4992"/>
                  </a:cubicBezTo>
                  <a:lnTo>
                    <a:pt x="1250" y="4595"/>
                  </a:lnTo>
                  <a:cubicBezTo>
                    <a:pt x="1250" y="4513"/>
                    <a:pt x="1184" y="4446"/>
                    <a:pt x="1101" y="4446"/>
                  </a:cubicBezTo>
                  <a:cubicBezTo>
                    <a:pt x="658" y="4446"/>
                    <a:pt x="298" y="4086"/>
                    <a:pt x="298" y="3642"/>
                  </a:cubicBezTo>
                  <a:cubicBezTo>
                    <a:pt x="298" y="3593"/>
                    <a:pt x="338" y="3553"/>
                    <a:pt x="387" y="3553"/>
                  </a:cubicBezTo>
                  <a:cubicBezTo>
                    <a:pt x="436" y="3553"/>
                    <a:pt x="476" y="3593"/>
                    <a:pt x="476" y="3642"/>
                  </a:cubicBezTo>
                  <a:cubicBezTo>
                    <a:pt x="476" y="3987"/>
                    <a:pt x="757" y="4268"/>
                    <a:pt x="1102" y="4268"/>
                  </a:cubicBezTo>
                  <a:lnTo>
                    <a:pt x="1459" y="4268"/>
                  </a:lnTo>
                  <a:cubicBezTo>
                    <a:pt x="1869" y="4268"/>
                    <a:pt x="2203" y="3934"/>
                    <a:pt x="2203" y="3523"/>
                  </a:cubicBezTo>
                  <a:cubicBezTo>
                    <a:pt x="2203" y="3113"/>
                    <a:pt x="1869" y="2779"/>
                    <a:pt x="1459" y="2779"/>
                  </a:cubicBezTo>
                  <a:lnTo>
                    <a:pt x="1221" y="2779"/>
                  </a:lnTo>
                  <a:cubicBezTo>
                    <a:pt x="712" y="2779"/>
                    <a:pt x="298" y="2365"/>
                    <a:pt x="298" y="1856"/>
                  </a:cubicBezTo>
                  <a:cubicBezTo>
                    <a:pt x="298" y="1385"/>
                    <a:pt x="650" y="991"/>
                    <a:pt x="1118" y="939"/>
                  </a:cubicBezTo>
                  <a:cubicBezTo>
                    <a:pt x="1193" y="931"/>
                    <a:pt x="1250" y="867"/>
                    <a:pt x="1250" y="791"/>
                  </a:cubicBezTo>
                  <a:lnTo>
                    <a:pt x="1250" y="387"/>
                  </a:lnTo>
                  <a:cubicBezTo>
                    <a:pt x="1250" y="338"/>
                    <a:pt x="1290" y="298"/>
                    <a:pt x="1340" y="298"/>
                  </a:cubicBezTo>
                  <a:cubicBezTo>
                    <a:pt x="1389" y="298"/>
                    <a:pt x="1429" y="338"/>
                    <a:pt x="1429" y="387"/>
                  </a:cubicBezTo>
                  <a:lnTo>
                    <a:pt x="1429" y="784"/>
                  </a:lnTo>
                  <a:cubicBezTo>
                    <a:pt x="1429" y="866"/>
                    <a:pt x="1496" y="933"/>
                    <a:pt x="1578" y="933"/>
                  </a:cubicBezTo>
                  <a:cubicBezTo>
                    <a:pt x="2021" y="933"/>
                    <a:pt x="2382" y="1294"/>
                    <a:pt x="2382" y="1737"/>
                  </a:cubicBezTo>
                  <a:lnTo>
                    <a:pt x="2382" y="1975"/>
                  </a:lnTo>
                  <a:cubicBezTo>
                    <a:pt x="2382" y="2024"/>
                    <a:pt x="2342" y="2064"/>
                    <a:pt x="2292" y="2064"/>
                  </a:cubicBezTo>
                  <a:cubicBezTo>
                    <a:pt x="2243" y="2064"/>
                    <a:pt x="2203" y="2024"/>
                    <a:pt x="2203" y="1975"/>
                  </a:cubicBezTo>
                  <a:lnTo>
                    <a:pt x="2203" y="1737"/>
                  </a:lnTo>
                  <a:cubicBezTo>
                    <a:pt x="2203" y="1392"/>
                    <a:pt x="1923" y="1112"/>
                    <a:pt x="1578" y="1112"/>
                  </a:cubicBezTo>
                  <a:close/>
                  <a:moveTo>
                    <a:pt x="1578" y="111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p7"/>
            <p:cNvSpPr/>
            <p:nvPr/>
          </p:nvSpPr>
          <p:spPr>
            <a:xfrm>
              <a:off x="2632075" y="1936750"/>
              <a:ext cx="53975" cy="12700"/>
            </a:xfrm>
            <a:custGeom>
              <a:avLst/>
              <a:gdLst/>
              <a:ahLst/>
              <a:cxnLst/>
              <a:rect l="l" t="t" r="r" b="b"/>
              <a:pathLst>
                <a:path w="1409" h="298" extrusionOk="0">
                  <a:moveTo>
                    <a:pt x="1260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1"/>
                    <a:pt x="66" y="298"/>
                    <a:pt x="149" y="298"/>
                  </a:cubicBezTo>
                  <a:lnTo>
                    <a:pt x="1260" y="298"/>
                  </a:lnTo>
                  <a:cubicBezTo>
                    <a:pt x="1342" y="298"/>
                    <a:pt x="1409" y="231"/>
                    <a:pt x="1409" y="149"/>
                  </a:cubicBezTo>
                  <a:cubicBezTo>
                    <a:pt x="1409" y="67"/>
                    <a:pt x="1342" y="0"/>
                    <a:pt x="1260" y="0"/>
                  </a:cubicBezTo>
                  <a:close/>
                  <a:moveTo>
                    <a:pt x="126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p7"/>
            <p:cNvSpPr/>
            <p:nvPr/>
          </p:nvSpPr>
          <p:spPr>
            <a:xfrm>
              <a:off x="2698750" y="1936750"/>
              <a:ext cx="74613" cy="12700"/>
            </a:xfrm>
            <a:custGeom>
              <a:avLst/>
              <a:gdLst/>
              <a:ahLst/>
              <a:cxnLst/>
              <a:rect l="l" t="t" r="r" b="b"/>
              <a:pathLst>
                <a:path w="1886" h="298" extrusionOk="0">
                  <a:moveTo>
                    <a:pt x="1737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cubicBezTo>
                    <a:pt x="0" y="231"/>
                    <a:pt x="67" y="298"/>
                    <a:pt x="149" y="298"/>
                  </a:cubicBezTo>
                  <a:lnTo>
                    <a:pt x="1737" y="298"/>
                  </a:lnTo>
                  <a:cubicBezTo>
                    <a:pt x="1819" y="298"/>
                    <a:pt x="1886" y="231"/>
                    <a:pt x="1886" y="149"/>
                  </a:cubicBezTo>
                  <a:cubicBezTo>
                    <a:pt x="1886" y="67"/>
                    <a:pt x="1819" y="0"/>
                    <a:pt x="1737" y="0"/>
                  </a:cubicBezTo>
                  <a:close/>
                  <a:moveTo>
                    <a:pt x="1737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p7"/>
            <p:cNvSpPr/>
            <p:nvPr/>
          </p:nvSpPr>
          <p:spPr>
            <a:xfrm>
              <a:off x="2632075" y="1968500"/>
              <a:ext cx="36513" cy="11112"/>
            </a:xfrm>
            <a:custGeom>
              <a:avLst/>
              <a:gdLst/>
              <a:ahLst/>
              <a:cxnLst/>
              <a:rect l="l" t="t" r="r" b="b"/>
              <a:pathLst>
                <a:path w="933" h="298" extrusionOk="0">
                  <a:moveTo>
                    <a:pt x="784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1"/>
                    <a:pt x="66" y="298"/>
                    <a:pt x="149" y="298"/>
                  </a:cubicBezTo>
                  <a:lnTo>
                    <a:pt x="784" y="298"/>
                  </a:lnTo>
                  <a:cubicBezTo>
                    <a:pt x="866" y="298"/>
                    <a:pt x="933" y="231"/>
                    <a:pt x="933" y="149"/>
                  </a:cubicBezTo>
                  <a:cubicBezTo>
                    <a:pt x="933" y="67"/>
                    <a:pt x="866" y="0"/>
                    <a:pt x="784" y="0"/>
                  </a:cubicBezTo>
                  <a:close/>
                  <a:moveTo>
                    <a:pt x="784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p7"/>
            <p:cNvSpPr/>
            <p:nvPr/>
          </p:nvSpPr>
          <p:spPr>
            <a:xfrm>
              <a:off x="2681288" y="1968500"/>
              <a:ext cx="92075" cy="11112"/>
            </a:xfrm>
            <a:custGeom>
              <a:avLst/>
              <a:gdLst/>
              <a:ahLst/>
              <a:cxnLst/>
              <a:rect l="l" t="t" r="r" b="b"/>
              <a:pathLst>
                <a:path w="2362" h="298" extrusionOk="0">
                  <a:moveTo>
                    <a:pt x="2213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cubicBezTo>
                    <a:pt x="0" y="231"/>
                    <a:pt x="67" y="298"/>
                    <a:pt x="149" y="298"/>
                  </a:cubicBezTo>
                  <a:lnTo>
                    <a:pt x="2213" y="298"/>
                  </a:lnTo>
                  <a:cubicBezTo>
                    <a:pt x="2295" y="298"/>
                    <a:pt x="2362" y="231"/>
                    <a:pt x="2362" y="149"/>
                  </a:cubicBezTo>
                  <a:cubicBezTo>
                    <a:pt x="2362" y="67"/>
                    <a:pt x="2295" y="0"/>
                    <a:pt x="2213" y="0"/>
                  </a:cubicBezTo>
                  <a:close/>
                  <a:moveTo>
                    <a:pt x="2213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p7"/>
            <p:cNvSpPr/>
            <p:nvPr/>
          </p:nvSpPr>
          <p:spPr>
            <a:xfrm>
              <a:off x="2632075" y="1998663"/>
              <a:ext cx="73025" cy="11112"/>
            </a:xfrm>
            <a:custGeom>
              <a:avLst/>
              <a:gdLst/>
              <a:ahLst/>
              <a:cxnLst/>
              <a:rect l="l" t="t" r="r" b="b"/>
              <a:pathLst>
                <a:path w="1885" h="298" extrusionOk="0">
                  <a:moveTo>
                    <a:pt x="1737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1"/>
                    <a:pt x="66" y="298"/>
                    <a:pt x="149" y="298"/>
                  </a:cubicBezTo>
                  <a:lnTo>
                    <a:pt x="1737" y="298"/>
                  </a:lnTo>
                  <a:cubicBezTo>
                    <a:pt x="1819" y="298"/>
                    <a:pt x="1885" y="231"/>
                    <a:pt x="1885" y="149"/>
                  </a:cubicBezTo>
                  <a:cubicBezTo>
                    <a:pt x="1885" y="67"/>
                    <a:pt x="1819" y="0"/>
                    <a:pt x="1737" y="0"/>
                  </a:cubicBezTo>
                  <a:close/>
                  <a:moveTo>
                    <a:pt x="1737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p7"/>
            <p:cNvSpPr/>
            <p:nvPr/>
          </p:nvSpPr>
          <p:spPr>
            <a:xfrm>
              <a:off x="2717800" y="1998663"/>
              <a:ext cx="55563" cy="11112"/>
            </a:xfrm>
            <a:custGeom>
              <a:avLst/>
              <a:gdLst/>
              <a:ahLst/>
              <a:cxnLst/>
              <a:rect l="l" t="t" r="r" b="b"/>
              <a:pathLst>
                <a:path w="1409" h="298" extrusionOk="0">
                  <a:moveTo>
                    <a:pt x="1260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1"/>
                    <a:pt x="66" y="298"/>
                    <a:pt x="149" y="298"/>
                  </a:cubicBezTo>
                  <a:lnTo>
                    <a:pt x="1260" y="298"/>
                  </a:lnTo>
                  <a:cubicBezTo>
                    <a:pt x="1342" y="298"/>
                    <a:pt x="1409" y="231"/>
                    <a:pt x="1409" y="149"/>
                  </a:cubicBezTo>
                  <a:cubicBezTo>
                    <a:pt x="1409" y="67"/>
                    <a:pt x="1342" y="0"/>
                    <a:pt x="1260" y="0"/>
                  </a:cubicBezTo>
                  <a:close/>
                  <a:moveTo>
                    <a:pt x="1260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p7"/>
            <p:cNvSpPr/>
            <p:nvPr/>
          </p:nvSpPr>
          <p:spPr>
            <a:xfrm>
              <a:off x="2433638" y="1789113"/>
              <a:ext cx="147638" cy="49212"/>
            </a:xfrm>
            <a:custGeom>
              <a:avLst/>
              <a:gdLst/>
              <a:ahLst/>
              <a:cxnLst/>
              <a:rect l="l" t="t" r="r" b="b"/>
              <a:pathLst>
                <a:path w="3791" h="1251" extrusionOk="0">
                  <a:moveTo>
                    <a:pt x="3643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102"/>
                  </a:lnTo>
                  <a:cubicBezTo>
                    <a:pt x="0" y="1184"/>
                    <a:pt x="67" y="1251"/>
                    <a:pt x="149" y="1251"/>
                  </a:cubicBezTo>
                  <a:lnTo>
                    <a:pt x="3643" y="1251"/>
                  </a:lnTo>
                  <a:cubicBezTo>
                    <a:pt x="3725" y="1251"/>
                    <a:pt x="3791" y="1184"/>
                    <a:pt x="3791" y="1102"/>
                  </a:cubicBezTo>
                  <a:lnTo>
                    <a:pt x="3791" y="149"/>
                  </a:lnTo>
                  <a:cubicBezTo>
                    <a:pt x="3791" y="67"/>
                    <a:pt x="3725" y="0"/>
                    <a:pt x="3643" y="0"/>
                  </a:cubicBezTo>
                  <a:close/>
                  <a:moveTo>
                    <a:pt x="3494" y="953"/>
                  </a:moveTo>
                  <a:lnTo>
                    <a:pt x="298" y="953"/>
                  </a:lnTo>
                  <a:lnTo>
                    <a:pt x="298" y="298"/>
                  </a:lnTo>
                  <a:lnTo>
                    <a:pt x="3494" y="298"/>
                  </a:lnTo>
                  <a:lnTo>
                    <a:pt x="3494" y="953"/>
                  </a:lnTo>
                  <a:close/>
                  <a:moveTo>
                    <a:pt x="3494" y="95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Google Shape;3079;p7"/>
            <p:cNvSpPr/>
            <p:nvPr/>
          </p:nvSpPr>
          <p:spPr>
            <a:xfrm>
              <a:off x="2520950" y="1851025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1420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20"/>
                  </a:lnTo>
                  <a:cubicBezTo>
                    <a:pt x="0" y="1502"/>
                    <a:pt x="67" y="1568"/>
                    <a:pt x="149" y="1568"/>
                  </a:cubicBezTo>
                  <a:lnTo>
                    <a:pt x="1420" y="1568"/>
                  </a:lnTo>
                  <a:cubicBezTo>
                    <a:pt x="1502" y="1568"/>
                    <a:pt x="1568" y="1502"/>
                    <a:pt x="1568" y="1420"/>
                  </a:cubicBezTo>
                  <a:lnTo>
                    <a:pt x="1568" y="149"/>
                  </a:lnTo>
                  <a:cubicBezTo>
                    <a:pt x="1568" y="67"/>
                    <a:pt x="1502" y="0"/>
                    <a:pt x="1420" y="0"/>
                  </a:cubicBezTo>
                  <a:close/>
                  <a:moveTo>
                    <a:pt x="1271" y="1271"/>
                  </a:moveTo>
                  <a:lnTo>
                    <a:pt x="298" y="1271"/>
                  </a:lnTo>
                  <a:lnTo>
                    <a:pt x="298" y="298"/>
                  </a:lnTo>
                  <a:lnTo>
                    <a:pt x="1271" y="298"/>
                  </a:lnTo>
                  <a:lnTo>
                    <a:pt x="1271" y="1271"/>
                  </a:lnTo>
                  <a:close/>
                  <a:moveTo>
                    <a:pt x="1271" y="127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Google Shape;3080;p7"/>
            <p:cNvSpPr/>
            <p:nvPr/>
          </p:nvSpPr>
          <p:spPr>
            <a:xfrm>
              <a:off x="2433638" y="1851025"/>
              <a:ext cx="61913" cy="60325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1419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1420"/>
                  </a:lnTo>
                  <a:cubicBezTo>
                    <a:pt x="0" y="1502"/>
                    <a:pt x="67" y="1568"/>
                    <a:pt x="149" y="1568"/>
                  </a:cubicBezTo>
                  <a:lnTo>
                    <a:pt x="1419" y="1568"/>
                  </a:lnTo>
                  <a:cubicBezTo>
                    <a:pt x="1502" y="1568"/>
                    <a:pt x="1568" y="1502"/>
                    <a:pt x="1568" y="1420"/>
                  </a:cubicBezTo>
                  <a:lnTo>
                    <a:pt x="1568" y="149"/>
                  </a:lnTo>
                  <a:cubicBezTo>
                    <a:pt x="1568" y="67"/>
                    <a:pt x="1502" y="0"/>
                    <a:pt x="1419" y="0"/>
                  </a:cubicBezTo>
                  <a:close/>
                  <a:moveTo>
                    <a:pt x="1271" y="1271"/>
                  </a:moveTo>
                  <a:lnTo>
                    <a:pt x="298" y="1271"/>
                  </a:lnTo>
                  <a:lnTo>
                    <a:pt x="298" y="298"/>
                  </a:lnTo>
                  <a:lnTo>
                    <a:pt x="1271" y="298"/>
                  </a:lnTo>
                  <a:lnTo>
                    <a:pt x="1271" y="1271"/>
                  </a:lnTo>
                  <a:close/>
                  <a:moveTo>
                    <a:pt x="1271" y="127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1" name="Google Shape;3081;p7"/>
            <p:cNvSpPr/>
            <p:nvPr/>
          </p:nvSpPr>
          <p:spPr>
            <a:xfrm>
              <a:off x="2520950" y="1924050"/>
              <a:ext cx="60325" cy="61912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1420" y="0"/>
                  </a:move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19"/>
                  </a:lnTo>
                  <a:cubicBezTo>
                    <a:pt x="0" y="1501"/>
                    <a:pt x="67" y="1568"/>
                    <a:pt x="149" y="1568"/>
                  </a:cubicBezTo>
                  <a:lnTo>
                    <a:pt x="1420" y="1568"/>
                  </a:lnTo>
                  <a:cubicBezTo>
                    <a:pt x="1502" y="1568"/>
                    <a:pt x="1568" y="1501"/>
                    <a:pt x="1568" y="1419"/>
                  </a:cubicBezTo>
                  <a:lnTo>
                    <a:pt x="1568" y="149"/>
                  </a:lnTo>
                  <a:cubicBezTo>
                    <a:pt x="1568" y="66"/>
                    <a:pt x="1502" y="0"/>
                    <a:pt x="1420" y="0"/>
                  </a:cubicBezTo>
                  <a:close/>
                  <a:moveTo>
                    <a:pt x="1271" y="1270"/>
                  </a:moveTo>
                  <a:lnTo>
                    <a:pt x="298" y="1270"/>
                  </a:lnTo>
                  <a:lnTo>
                    <a:pt x="298" y="298"/>
                  </a:lnTo>
                  <a:lnTo>
                    <a:pt x="1271" y="298"/>
                  </a:lnTo>
                  <a:lnTo>
                    <a:pt x="1271" y="1270"/>
                  </a:lnTo>
                  <a:close/>
                  <a:moveTo>
                    <a:pt x="1271" y="127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p7"/>
            <p:cNvSpPr/>
            <p:nvPr/>
          </p:nvSpPr>
          <p:spPr>
            <a:xfrm>
              <a:off x="2433638" y="1924050"/>
              <a:ext cx="61913" cy="61912"/>
            </a:xfrm>
            <a:custGeom>
              <a:avLst/>
              <a:gdLst/>
              <a:ahLst/>
              <a:cxnLst/>
              <a:rect l="l" t="t" r="r" b="b"/>
              <a:pathLst>
                <a:path w="1568" h="1568" extrusionOk="0">
                  <a:moveTo>
                    <a:pt x="1419" y="0"/>
                  </a:moveTo>
                  <a:lnTo>
                    <a:pt x="149" y="0"/>
                  </a:lnTo>
                  <a:cubicBezTo>
                    <a:pt x="67" y="0"/>
                    <a:pt x="0" y="66"/>
                    <a:pt x="0" y="149"/>
                  </a:cubicBezTo>
                  <a:lnTo>
                    <a:pt x="0" y="1419"/>
                  </a:lnTo>
                  <a:cubicBezTo>
                    <a:pt x="0" y="1501"/>
                    <a:pt x="67" y="1568"/>
                    <a:pt x="149" y="1568"/>
                  </a:cubicBezTo>
                  <a:lnTo>
                    <a:pt x="1419" y="1568"/>
                  </a:lnTo>
                  <a:cubicBezTo>
                    <a:pt x="1502" y="1568"/>
                    <a:pt x="1568" y="1501"/>
                    <a:pt x="1568" y="1419"/>
                  </a:cubicBezTo>
                  <a:lnTo>
                    <a:pt x="1568" y="149"/>
                  </a:lnTo>
                  <a:cubicBezTo>
                    <a:pt x="1568" y="66"/>
                    <a:pt x="1502" y="0"/>
                    <a:pt x="1419" y="0"/>
                  </a:cubicBezTo>
                  <a:close/>
                  <a:moveTo>
                    <a:pt x="1271" y="1270"/>
                  </a:moveTo>
                  <a:lnTo>
                    <a:pt x="298" y="1270"/>
                  </a:lnTo>
                  <a:lnTo>
                    <a:pt x="298" y="298"/>
                  </a:lnTo>
                  <a:lnTo>
                    <a:pt x="1271" y="298"/>
                  </a:lnTo>
                  <a:lnTo>
                    <a:pt x="1271" y="1270"/>
                  </a:lnTo>
                  <a:close/>
                  <a:moveTo>
                    <a:pt x="1271" y="127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p7"/>
            <p:cNvSpPr/>
            <p:nvPr/>
          </p:nvSpPr>
          <p:spPr>
            <a:xfrm>
              <a:off x="2452688" y="1868488"/>
              <a:ext cx="23813" cy="25400"/>
            </a:xfrm>
            <a:custGeom>
              <a:avLst/>
              <a:gdLst/>
              <a:ahLst/>
              <a:cxnLst/>
              <a:rect l="l" t="t" r="r" b="b"/>
              <a:pathLst>
                <a:path w="615" h="615" extrusionOk="0">
                  <a:moveTo>
                    <a:pt x="466" y="158"/>
                  </a:moveTo>
                  <a:lnTo>
                    <a:pt x="456" y="158"/>
                  </a:lnTo>
                  <a:lnTo>
                    <a:pt x="456" y="149"/>
                  </a:lnTo>
                  <a:cubicBezTo>
                    <a:pt x="456" y="66"/>
                    <a:pt x="390" y="0"/>
                    <a:pt x="307" y="0"/>
                  </a:cubicBezTo>
                  <a:cubicBezTo>
                    <a:pt x="225" y="0"/>
                    <a:pt x="158" y="66"/>
                    <a:pt x="158" y="149"/>
                  </a:cubicBezTo>
                  <a:lnTo>
                    <a:pt x="158" y="158"/>
                  </a:lnTo>
                  <a:lnTo>
                    <a:pt x="148" y="158"/>
                  </a:lnTo>
                  <a:cubicBezTo>
                    <a:pt x="66" y="158"/>
                    <a:pt x="0" y="225"/>
                    <a:pt x="0" y="307"/>
                  </a:cubicBezTo>
                  <a:cubicBezTo>
                    <a:pt x="0" y="390"/>
                    <a:pt x="66" y="456"/>
                    <a:pt x="148" y="456"/>
                  </a:cubicBezTo>
                  <a:lnTo>
                    <a:pt x="158" y="456"/>
                  </a:lnTo>
                  <a:lnTo>
                    <a:pt x="158" y="466"/>
                  </a:lnTo>
                  <a:cubicBezTo>
                    <a:pt x="158" y="548"/>
                    <a:pt x="225" y="615"/>
                    <a:pt x="307" y="615"/>
                  </a:cubicBezTo>
                  <a:cubicBezTo>
                    <a:pt x="390" y="615"/>
                    <a:pt x="456" y="548"/>
                    <a:pt x="456" y="466"/>
                  </a:cubicBezTo>
                  <a:lnTo>
                    <a:pt x="456" y="456"/>
                  </a:lnTo>
                  <a:lnTo>
                    <a:pt x="466" y="456"/>
                  </a:lnTo>
                  <a:cubicBezTo>
                    <a:pt x="548" y="456"/>
                    <a:pt x="615" y="389"/>
                    <a:pt x="615" y="307"/>
                  </a:cubicBezTo>
                  <a:cubicBezTo>
                    <a:pt x="615" y="225"/>
                    <a:pt x="548" y="158"/>
                    <a:pt x="466" y="158"/>
                  </a:cubicBezTo>
                  <a:close/>
                  <a:moveTo>
                    <a:pt x="466" y="158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p7"/>
            <p:cNvSpPr/>
            <p:nvPr/>
          </p:nvSpPr>
          <p:spPr>
            <a:xfrm>
              <a:off x="2538413" y="1874838"/>
              <a:ext cx="23813" cy="12700"/>
            </a:xfrm>
            <a:custGeom>
              <a:avLst/>
              <a:gdLst/>
              <a:ahLst/>
              <a:cxnLst/>
              <a:rect l="l" t="t" r="r" b="b"/>
              <a:pathLst>
                <a:path w="615" h="298" extrusionOk="0">
                  <a:moveTo>
                    <a:pt x="466" y="0"/>
                  </a:moveTo>
                  <a:lnTo>
                    <a:pt x="149" y="0"/>
                  </a:lnTo>
                  <a:cubicBezTo>
                    <a:pt x="66" y="0"/>
                    <a:pt x="0" y="67"/>
                    <a:pt x="0" y="149"/>
                  </a:cubicBezTo>
                  <a:cubicBezTo>
                    <a:pt x="0" y="232"/>
                    <a:pt x="66" y="298"/>
                    <a:pt x="149" y="298"/>
                  </a:cubicBezTo>
                  <a:lnTo>
                    <a:pt x="466" y="298"/>
                  </a:lnTo>
                  <a:cubicBezTo>
                    <a:pt x="548" y="298"/>
                    <a:pt x="615" y="231"/>
                    <a:pt x="615" y="149"/>
                  </a:cubicBezTo>
                  <a:cubicBezTo>
                    <a:pt x="615" y="67"/>
                    <a:pt x="548" y="0"/>
                    <a:pt x="466" y="0"/>
                  </a:cubicBezTo>
                  <a:close/>
                  <a:moveTo>
                    <a:pt x="466" y="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p7"/>
            <p:cNvSpPr/>
            <p:nvPr/>
          </p:nvSpPr>
          <p:spPr>
            <a:xfrm>
              <a:off x="2452688" y="1943100"/>
              <a:ext cx="23813" cy="23812"/>
            </a:xfrm>
            <a:custGeom>
              <a:avLst/>
              <a:gdLst/>
              <a:ahLst/>
              <a:cxnLst/>
              <a:rect l="l" t="t" r="r" b="b"/>
              <a:pathLst>
                <a:path w="645" h="629" extrusionOk="0">
                  <a:moveTo>
                    <a:pt x="533" y="322"/>
                  </a:moveTo>
                  <a:lnTo>
                    <a:pt x="586" y="268"/>
                  </a:lnTo>
                  <a:cubicBezTo>
                    <a:pt x="645" y="210"/>
                    <a:pt x="645" y="116"/>
                    <a:pt x="586" y="58"/>
                  </a:cubicBezTo>
                  <a:cubicBezTo>
                    <a:pt x="528" y="0"/>
                    <a:pt x="434" y="0"/>
                    <a:pt x="376" y="58"/>
                  </a:cubicBezTo>
                  <a:lnTo>
                    <a:pt x="322" y="111"/>
                  </a:lnTo>
                  <a:lnTo>
                    <a:pt x="269" y="58"/>
                  </a:lnTo>
                  <a:cubicBezTo>
                    <a:pt x="211" y="0"/>
                    <a:pt x="116" y="0"/>
                    <a:pt x="58" y="58"/>
                  </a:cubicBezTo>
                  <a:cubicBezTo>
                    <a:pt x="0" y="116"/>
                    <a:pt x="0" y="210"/>
                    <a:pt x="58" y="268"/>
                  </a:cubicBezTo>
                  <a:lnTo>
                    <a:pt x="112" y="322"/>
                  </a:lnTo>
                  <a:lnTo>
                    <a:pt x="58" y="375"/>
                  </a:lnTo>
                  <a:cubicBezTo>
                    <a:pt x="0" y="433"/>
                    <a:pt x="0" y="528"/>
                    <a:pt x="58" y="586"/>
                  </a:cubicBezTo>
                  <a:cubicBezTo>
                    <a:pt x="87" y="615"/>
                    <a:pt x="125" y="629"/>
                    <a:pt x="163" y="629"/>
                  </a:cubicBezTo>
                  <a:cubicBezTo>
                    <a:pt x="202" y="629"/>
                    <a:pt x="240" y="615"/>
                    <a:pt x="269" y="586"/>
                  </a:cubicBezTo>
                  <a:lnTo>
                    <a:pt x="322" y="532"/>
                  </a:lnTo>
                  <a:lnTo>
                    <a:pt x="376" y="586"/>
                  </a:lnTo>
                  <a:cubicBezTo>
                    <a:pt x="405" y="615"/>
                    <a:pt x="443" y="629"/>
                    <a:pt x="481" y="629"/>
                  </a:cubicBezTo>
                  <a:cubicBezTo>
                    <a:pt x="519" y="629"/>
                    <a:pt x="557" y="615"/>
                    <a:pt x="586" y="586"/>
                  </a:cubicBezTo>
                  <a:cubicBezTo>
                    <a:pt x="644" y="528"/>
                    <a:pt x="644" y="433"/>
                    <a:pt x="586" y="375"/>
                  </a:cubicBezTo>
                  <a:lnTo>
                    <a:pt x="533" y="322"/>
                  </a:lnTo>
                  <a:close/>
                  <a:moveTo>
                    <a:pt x="533" y="32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p7"/>
            <p:cNvSpPr/>
            <p:nvPr/>
          </p:nvSpPr>
          <p:spPr>
            <a:xfrm>
              <a:off x="2536825" y="1943100"/>
              <a:ext cx="26988" cy="23812"/>
            </a:xfrm>
            <a:custGeom>
              <a:avLst/>
              <a:gdLst/>
              <a:ahLst/>
              <a:cxnLst/>
              <a:rect l="l" t="t" r="r" b="b"/>
              <a:pathLst>
                <a:path w="678" h="629" extrusionOk="0">
                  <a:moveTo>
                    <a:pt x="619" y="58"/>
                  </a:moveTo>
                  <a:cubicBezTo>
                    <a:pt x="561" y="0"/>
                    <a:pt x="467" y="0"/>
                    <a:pt x="409" y="58"/>
                  </a:cubicBezTo>
                  <a:lnTo>
                    <a:pt x="91" y="375"/>
                  </a:lnTo>
                  <a:cubicBezTo>
                    <a:pt x="0" y="467"/>
                    <a:pt x="66" y="629"/>
                    <a:pt x="197" y="629"/>
                  </a:cubicBezTo>
                  <a:cubicBezTo>
                    <a:pt x="235" y="629"/>
                    <a:pt x="273" y="615"/>
                    <a:pt x="302" y="586"/>
                  </a:cubicBezTo>
                  <a:lnTo>
                    <a:pt x="619" y="268"/>
                  </a:lnTo>
                  <a:cubicBezTo>
                    <a:pt x="678" y="210"/>
                    <a:pt x="678" y="116"/>
                    <a:pt x="619" y="58"/>
                  </a:cubicBezTo>
                  <a:close/>
                  <a:moveTo>
                    <a:pt x="619" y="58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3053;p7">
            <a:extLst>
              <a:ext uri="{FF2B5EF4-FFF2-40B4-BE49-F238E27FC236}">
                <a16:creationId xmlns:a16="http://schemas.microsoft.com/office/drawing/2014/main" id="{BA57F465-7B6B-EBD5-17DA-7BA553B53440}"/>
              </a:ext>
            </a:extLst>
          </p:cNvPr>
          <p:cNvSpPr txBox="1">
            <a:spLocks/>
          </p:cNvSpPr>
          <p:nvPr/>
        </p:nvSpPr>
        <p:spPr>
          <a:xfrm>
            <a:off x="5489579" y="1241021"/>
            <a:ext cx="3143918" cy="634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sz="1600" dirty="0"/>
              <a:t>Strengthening Customer Relationships</a:t>
            </a:r>
          </a:p>
        </p:txBody>
      </p:sp>
      <p:sp>
        <p:nvSpPr>
          <p:cNvPr id="8" name="Google Shape;3053;p7">
            <a:extLst>
              <a:ext uri="{FF2B5EF4-FFF2-40B4-BE49-F238E27FC236}">
                <a16:creationId xmlns:a16="http://schemas.microsoft.com/office/drawing/2014/main" id="{62255204-3C00-B5CB-C267-31A9D3701A10}"/>
              </a:ext>
            </a:extLst>
          </p:cNvPr>
          <p:cNvSpPr txBox="1">
            <a:spLocks/>
          </p:cNvSpPr>
          <p:nvPr/>
        </p:nvSpPr>
        <p:spPr>
          <a:xfrm>
            <a:off x="3681082" y="3290972"/>
            <a:ext cx="3143918" cy="634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sz="1600" dirty="0"/>
              <a:t>Improving Customer Service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Google Shape;2846;p1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70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</a:pPr>
            <a:r>
              <a:rPr lang="en-US" sz="3600" dirty="0"/>
              <a:t>Thanks!</a:t>
            </a:r>
          </a:p>
        </p:txBody>
      </p:sp>
      <p:grpSp>
        <p:nvGrpSpPr>
          <p:cNvPr id="2848" name="Google Shape;2848;p1"/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2849" name="Google Shape;2849;p1"/>
            <p:cNvSpPr/>
            <p:nvPr/>
          </p:nvSpPr>
          <p:spPr>
            <a:xfrm>
              <a:off x="3238240" y="323850"/>
              <a:ext cx="1654175" cy="1947863"/>
            </a:xfrm>
            <a:custGeom>
              <a:avLst/>
              <a:gdLst/>
              <a:ahLst/>
              <a:cxnLst/>
              <a:rect l="l" t="t" r="r" b="b"/>
              <a:pathLst>
                <a:path w="50016" h="58876" extrusionOk="0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1"/>
            <p:cNvSpPr/>
            <p:nvPr/>
          </p:nvSpPr>
          <p:spPr>
            <a:xfrm>
              <a:off x="4036753" y="947738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1" name="Google Shape;2851;p1"/>
            <p:cNvSpPr/>
            <p:nvPr/>
          </p:nvSpPr>
          <p:spPr>
            <a:xfrm>
              <a:off x="3724015" y="1260475"/>
              <a:ext cx="941388" cy="657225"/>
            </a:xfrm>
            <a:custGeom>
              <a:avLst/>
              <a:gdLst/>
              <a:ahLst/>
              <a:cxnLst/>
              <a:rect l="l" t="t" r="r" b="b"/>
              <a:pathLst>
                <a:path w="28452" h="19847" extrusionOk="0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2" name="Google Shape;2852;p1"/>
            <p:cNvSpPr/>
            <p:nvPr/>
          </p:nvSpPr>
          <p:spPr>
            <a:xfrm>
              <a:off x="4109778" y="1271588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7" h="12207" extrusionOk="0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3" name="Google Shape;2853;p1"/>
            <p:cNvSpPr/>
            <p:nvPr/>
          </p:nvSpPr>
          <p:spPr>
            <a:xfrm>
              <a:off x="4192328" y="1189038"/>
              <a:ext cx="403225" cy="403225"/>
            </a:xfrm>
            <a:custGeom>
              <a:avLst/>
              <a:gdLst/>
              <a:ahLst/>
              <a:cxnLst/>
              <a:rect l="l" t="t" r="r" b="b"/>
              <a:pathLst>
                <a:path w="12206" h="12206" extrusionOk="0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4" name="Google Shape;2854;p1"/>
          <p:cNvGrpSpPr/>
          <p:nvPr/>
        </p:nvGrpSpPr>
        <p:grpSpPr>
          <a:xfrm>
            <a:off x="-8453" y="2367224"/>
            <a:ext cx="2187206" cy="2789633"/>
            <a:chOff x="3700202" y="2700338"/>
            <a:chExt cx="1654175" cy="2109788"/>
          </a:xfrm>
        </p:grpSpPr>
        <p:sp>
          <p:nvSpPr>
            <p:cNvPr id="2855" name="Google Shape;2855;p1"/>
            <p:cNvSpPr/>
            <p:nvPr/>
          </p:nvSpPr>
          <p:spPr>
            <a:xfrm>
              <a:off x="3700202" y="2700338"/>
              <a:ext cx="1654175" cy="2109788"/>
            </a:xfrm>
            <a:custGeom>
              <a:avLst/>
              <a:gdLst/>
              <a:ahLst/>
              <a:cxnLst/>
              <a:rect l="l" t="t" r="r" b="b"/>
              <a:pathLst>
                <a:path w="50004" h="63780" extrusionOk="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6" name="Google Shape;2856;p1"/>
            <p:cNvSpPr/>
            <p:nvPr/>
          </p:nvSpPr>
          <p:spPr>
            <a:xfrm>
              <a:off x="3703377" y="3690938"/>
              <a:ext cx="1117600" cy="1117600"/>
            </a:xfrm>
            <a:custGeom>
              <a:avLst/>
              <a:gdLst/>
              <a:ahLst/>
              <a:cxnLst/>
              <a:rect l="l" t="t" r="r" b="b"/>
              <a:pathLst>
                <a:path w="33788" h="33787" extrusionOk="0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7" name="Google Shape;2857;p1"/>
            <p:cNvSpPr/>
            <p:nvPr/>
          </p:nvSpPr>
          <p:spPr>
            <a:xfrm>
              <a:off x="4057390" y="3656013"/>
              <a:ext cx="935038" cy="652463"/>
            </a:xfrm>
            <a:custGeom>
              <a:avLst/>
              <a:gdLst/>
              <a:ahLst/>
              <a:cxnLst/>
              <a:rect l="l" t="t" r="r" b="b"/>
              <a:pathLst>
                <a:path w="28281" h="19728" extrusionOk="0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8" name="Google Shape;2858;p1"/>
            <p:cNvSpPr/>
            <p:nvPr/>
          </p:nvSpPr>
          <p:spPr>
            <a:xfrm>
              <a:off x="3746240" y="3967163"/>
              <a:ext cx="935038" cy="652463"/>
            </a:xfrm>
            <a:custGeom>
              <a:avLst/>
              <a:gdLst/>
              <a:ahLst/>
              <a:cxnLst/>
              <a:rect l="l" t="t" r="r" b="b"/>
              <a:pathLst>
                <a:path w="28281" h="19727" extrusionOk="0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9" name="Google Shape;2859;p1"/>
            <p:cNvSpPr/>
            <p:nvPr/>
          </p:nvSpPr>
          <p:spPr>
            <a:xfrm>
              <a:off x="4128827" y="3976688"/>
              <a:ext cx="401638" cy="401638"/>
            </a:xfrm>
            <a:custGeom>
              <a:avLst/>
              <a:gdLst/>
              <a:ahLst/>
              <a:cxnLst/>
              <a:rect l="l" t="t" r="r" b="b"/>
              <a:pathLst>
                <a:path w="12133" h="12133" extrusionOk="0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0" name="Google Shape;2860;p1"/>
            <p:cNvSpPr/>
            <p:nvPr/>
          </p:nvSpPr>
          <p:spPr>
            <a:xfrm>
              <a:off x="4211377" y="3895725"/>
              <a:ext cx="401638" cy="401638"/>
            </a:xfrm>
            <a:custGeom>
              <a:avLst/>
              <a:gdLst/>
              <a:ahLst/>
              <a:cxnLst/>
              <a:rect l="l" t="t" r="r" b="b"/>
              <a:pathLst>
                <a:path w="12133" h="12133" extrusionOk="0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61" name="Google Shape;2861;p1"/>
          <p:cNvSpPr/>
          <p:nvPr/>
        </p:nvSpPr>
        <p:spPr>
          <a:xfrm>
            <a:off x="7505439" y="-2014745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253;p13">
            <a:extLst>
              <a:ext uri="{FF2B5EF4-FFF2-40B4-BE49-F238E27FC236}">
                <a16:creationId xmlns:a16="http://schemas.microsoft.com/office/drawing/2014/main" id="{AEE8CE99-A85A-A95A-63AF-26E46CC16C24}"/>
              </a:ext>
            </a:extLst>
          </p:cNvPr>
          <p:cNvSpPr txBox="1">
            <a:spLocks/>
          </p:cNvSpPr>
          <p:nvPr/>
        </p:nvSpPr>
        <p:spPr>
          <a:xfrm>
            <a:off x="1977957" y="2054084"/>
            <a:ext cx="5188086" cy="103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SzPct val="108843"/>
            </a:pPr>
            <a:r>
              <a:rPr lang="en-US" sz="2100" dirty="0"/>
              <a:t>Does anyone have any questions?</a:t>
            </a:r>
            <a:endParaRPr lang="en-US" dirty="0"/>
          </a:p>
          <a:p>
            <a:pPr marL="0" indent="0">
              <a:buSzPct val="142857"/>
            </a:pPr>
            <a:r>
              <a:rPr lang="en-US" dirty="0"/>
              <a:t>Prasetyo.sukmaraharjo@gmail.com</a:t>
            </a:r>
          </a:p>
          <a:p>
            <a:pPr marL="0" indent="0">
              <a:buSzPct val="142857"/>
            </a:pPr>
            <a:r>
              <a:rPr lang="en-US" dirty="0"/>
              <a:t>+6287889078546</a:t>
            </a:r>
          </a:p>
          <a:p>
            <a:pPr marL="0" indent="0">
              <a:buSzPct val="142857"/>
            </a:pPr>
            <a:r>
              <a:rPr lang="en-US" dirty="0"/>
              <a:t>LinkedIn.com/in/</a:t>
            </a:r>
            <a:r>
              <a:rPr lang="en-US" dirty="0" err="1"/>
              <a:t>prasetyosukmaraharjo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1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Google Shape;2875;p3"/>
          <p:cNvSpPr/>
          <p:nvPr/>
        </p:nvSpPr>
        <p:spPr>
          <a:xfrm>
            <a:off x="5105482" y="356889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6" name="Google Shape;2876;p3"/>
          <p:cNvSpPr/>
          <p:nvPr/>
        </p:nvSpPr>
        <p:spPr>
          <a:xfrm>
            <a:off x="1354620" y="3577432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7" name="Google Shape;2877;p3"/>
          <p:cNvSpPr/>
          <p:nvPr/>
        </p:nvSpPr>
        <p:spPr>
          <a:xfrm>
            <a:off x="5090990" y="1366575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8" name="Google Shape;2878;p3"/>
          <p:cNvSpPr/>
          <p:nvPr/>
        </p:nvSpPr>
        <p:spPr>
          <a:xfrm>
            <a:off x="1341657" y="1418872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9" name="Google Shape;2879;p3"/>
          <p:cNvSpPr txBox="1">
            <a:spLocks noGrp="1"/>
          </p:cNvSpPr>
          <p:nvPr>
            <p:ph type="body" idx="1"/>
          </p:nvPr>
        </p:nvSpPr>
        <p:spPr>
          <a:xfrm>
            <a:off x="1272048" y="1787959"/>
            <a:ext cx="2867644" cy="63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rPr lang="en-US" sz="1000" dirty="0"/>
              <a:t>This Data Consists 2 data types:</a:t>
            </a: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rPr lang="en-US" sz="1000" dirty="0"/>
              <a:t>categorical (marital status, card category, income category, attrition flag) and</a:t>
            </a: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rPr lang="en-US" sz="1000" dirty="0" err="1"/>
              <a:t>numericals</a:t>
            </a:r>
            <a:r>
              <a:rPr lang="en-US" sz="1000" dirty="0"/>
              <a:t> (total transaction amount, transaction count, months on book, utilization ratio ).</a:t>
            </a:r>
          </a:p>
        </p:txBody>
      </p:sp>
      <p:sp>
        <p:nvSpPr>
          <p:cNvPr id="2880" name="Google Shape;2880;p3"/>
          <p:cNvSpPr txBox="1">
            <a:spLocks noGrp="1"/>
          </p:cNvSpPr>
          <p:nvPr>
            <p:ph type="body" idx="2"/>
          </p:nvPr>
        </p:nvSpPr>
        <p:spPr>
          <a:xfrm>
            <a:off x="2027403" y="1412582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dirty="0"/>
              <a:t>Datasets</a:t>
            </a:r>
            <a:endParaRPr dirty="0"/>
          </a:p>
        </p:txBody>
      </p:sp>
      <p:sp>
        <p:nvSpPr>
          <p:cNvPr id="2881" name="Google Shape;2881;p3"/>
          <p:cNvSpPr txBox="1">
            <a:spLocks noGrp="1"/>
          </p:cNvSpPr>
          <p:nvPr>
            <p:ph type="body" idx="3"/>
          </p:nvPr>
        </p:nvSpPr>
        <p:spPr>
          <a:xfrm>
            <a:off x="1252228" y="1366575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dirty="0"/>
              <a:t>01</a:t>
            </a:r>
            <a:endParaRPr dirty="0"/>
          </a:p>
        </p:txBody>
      </p:sp>
      <p:sp>
        <p:nvSpPr>
          <p:cNvPr id="2882" name="Google Shape;2882;p3"/>
          <p:cNvSpPr txBox="1">
            <a:spLocks noGrp="1"/>
          </p:cNvSpPr>
          <p:nvPr>
            <p:ph type="body" idx="4"/>
          </p:nvPr>
        </p:nvSpPr>
        <p:spPr>
          <a:xfrm>
            <a:off x="5024128" y="1968620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rPr lang="en-US" sz="1050" dirty="0"/>
              <a:t>EDA is a critical step to ensures data is clean and relevant, also helps select optimal features</a:t>
            </a:r>
          </a:p>
        </p:txBody>
      </p:sp>
      <p:sp>
        <p:nvSpPr>
          <p:cNvPr id="2883" name="Google Shape;2883;p3"/>
          <p:cNvSpPr txBox="1">
            <a:spLocks noGrp="1"/>
          </p:cNvSpPr>
          <p:nvPr>
            <p:ph type="body" idx="5"/>
          </p:nvPr>
        </p:nvSpPr>
        <p:spPr>
          <a:xfrm>
            <a:off x="5799298" y="1421119"/>
            <a:ext cx="2776978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dirty="0"/>
              <a:t>EDA</a:t>
            </a:r>
            <a:endParaRPr dirty="0"/>
          </a:p>
        </p:txBody>
      </p:sp>
      <p:sp>
        <p:nvSpPr>
          <p:cNvPr id="2884" name="Google Shape;2884;p3"/>
          <p:cNvSpPr txBox="1">
            <a:spLocks noGrp="1"/>
          </p:cNvSpPr>
          <p:nvPr>
            <p:ph type="body" idx="6"/>
          </p:nvPr>
        </p:nvSpPr>
        <p:spPr>
          <a:xfrm>
            <a:off x="5024127" y="1319414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dirty="0"/>
              <a:t>02</a:t>
            </a:r>
            <a:endParaRPr dirty="0"/>
          </a:p>
        </p:txBody>
      </p:sp>
      <p:sp>
        <p:nvSpPr>
          <p:cNvPr id="2885" name="Google Shape;2885;p3"/>
          <p:cNvSpPr txBox="1">
            <a:spLocks noGrp="1"/>
          </p:cNvSpPr>
          <p:nvPr>
            <p:ph type="body" idx="7"/>
          </p:nvPr>
        </p:nvSpPr>
        <p:spPr>
          <a:xfrm>
            <a:off x="5024128" y="4053393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 recommendation and actionable strategy for customer retention</a:t>
            </a:r>
            <a:br>
              <a:rPr lang="en-US" dirty="0"/>
            </a:br>
            <a:endParaRPr dirty="0"/>
          </a:p>
        </p:txBody>
      </p:sp>
      <p:sp>
        <p:nvSpPr>
          <p:cNvPr id="2886" name="Google Shape;2886;p3"/>
          <p:cNvSpPr txBox="1">
            <a:spLocks noGrp="1"/>
          </p:cNvSpPr>
          <p:nvPr>
            <p:ph type="body" idx="8"/>
          </p:nvPr>
        </p:nvSpPr>
        <p:spPr>
          <a:xfrm>
            <a:off x="5751625" y="3307311"/>
            <a:ext cx="2319782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dirty="0"/>
              <a:t>Business Insight </a:t>
            </a:r>
            <a:endParaRPr dirty="0"/>
          </a:p>
        </p:txBody>
      </p:sp>
      <p:sp>
        <p:nvSpPr>
          <p:cNvPr id="2887" name="Google Shape;2887;p3"/>
          <p:cNvSpPr txBox="1">
            <a:spLocks noGrp="1"/>
          </p:cNvSpPr>
          <p:nvPr>
            <p:ph type="body" idx="9"/>
          </p:nvPr>
        </p:nvSpPr>
        <p:spPr>
          <a:xfrm>
            <a:off x="5024127" y="3555251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dirty="0"/>
              <a:t>04</a:t>
            </a:r>
            <a:endParaRPr dirty="0"/>
          </a:p>
        </p:txBody>
      </p:sp>
      <p:sp>
        <p:nvSpPr>
          <p:cNvPr id="2888" name="Google Shape;2888;p3"/>
          <p:cNvSpPr txBox="1">
            <a:spLocks noGrp="1"/>
          </p:cNvSpPr>
          <p:nvPr>
            <p:ph type="body" idx="13"/>
          </p:nvPr>
        </p:nvSpPr>
        <p:spPr>
          <a:xfrm>
            <a:off x="1272048" y="4048280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400"/>
              <a:buNone/>
            </a:pPr>
            <a:r>
              <a:rPr lang="en-US" sz="1050" dirty="0"/>
              <a:t>Building model with high precision and recall for predicting attrition customer for next time</a:t>
            </a:r>
            <a:endParaRPr sz="1050" dirty="0"/>
          </a:p>
        </p:txBody>
      </p:sp>
      <p:sp>
        <p:nvSpPr>
          <p:cNvPr id="2889" name="Google Shape;2889;p3"/>
          <p:cNvSpPr txBox="1">
            <a:spLocks noGrp="1"/>
          </p:cNvSpPr>
          <p:nvPr>
            <p:ph type="body" idx="14"/>
          </p:nvPr>
        </p:nvSpPr>
        <p:spPr>
          <a:xfrm>
            <a:off x="2036321" y="3307311"/>
            <a:ext cx="292566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dirty="0"/>
              <a:t>Machine Learning</a:t>
            </a:r>
            <a:endParaRPr dirty="0"/>
          </a:p>
        </p:txBody>
      </p:sp>
      <p:sp>
        <p:nvSpPr>
          <p:cNvPr id="2890" name="Google Shape;2890;p3"/>
          <p:cNvSpPr txBox="1">
            <a:spLocks noGrp="1"/>
          </p:cNvSpPr>
          <p:nvPr>
            <p:ph type="body" idx="15"/>
          </p:nvPr>
        </p:nvSpPr>
        <p:spPr>
          <a:xfrm>
            <a:off x="1272048" y="3556381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dirty="0"/>
              <a:t>03</a:t>
            </a:r>
            <a:endParaRPr dirty="0"/>
          </a:p>
        </p:txBody>
      </p:sp>
      <p:sp>
        <p:nvSpPr>
          <p:cNvPr id="2891" name="Google Shape;2891;p3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Table of 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p6"/>
          <p:cNvSpPr txBox="1">
            <a:spLocks noGrp="1"/>
          </p:cNvSpPr>
          <p:nvPr>
            <p:ph type="body" idx="1"/>
          </p:nvPr>
        </p:nvSpPr>
        <p:spPr>
          <a:xfrm>
            <a:off x="6508927" y="1226133"/>
            <a:ext cx="1714373" cy="88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100" dirty="0"/>
              <a:t>Identify the problem,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100" dirty="0"/>
              <a:t>find the purpose, and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r>
              <a:rPr lang="en-US" sz="1100" dirty="0"/>
              <a:t>define the actionable output we desire</a:t>
            </a:r>
            <a:endParaRPr sz="1100" dirty="0"/>
          </a:p>
        </p:txBody>
      </p:sp>
      <p:sp>
        <p:nvSpPr>
          <p:cNvPr id="3032" name="Google Shape;3032;p6"/>
          <p:cNvSpPr txBox="1">
            <a:spLocks noGrp="1"/>
          </p:cNvSpPr>
          <p:nvPr>
            <p:ph type="body" idx="4"/>
          </p:nvPr>
        </p:nvSpPr>
        <p:spPr>
          <a:xfrm>
            <a:off x="3211259" y="738698"/>
            <a:ext cx="2195986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sz="2000" dirty="0"/>
              <a:t>Business Understanding</a:t>
            </a:r>
            <a:endParaRPr sz="2000" dirty="0"/>
          </a:p>
        </p:txBody>
      </p:sp>
      <p:sp>
        <p:nvSpPr>
          <p:cNvPr id="3033" name="Google Shape;3033;p6"/>
          <p:cNvSpPr txBox="1">
            <a:spLocks noGrp="1"/>
          </p:cNvSpPr>
          <p:nvPr>
            <p:ph type="title"/>
          </p:nvPr>
        </p:nvSpPr>
        <p:spPr>
          <a:xfrm>
            <a:off x="163246" y="154647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Workflow</a:t>
            </a:r>
            <a:endParaRPr dirty="0"/>
          </a:p>
        </p:txBody>
      </p:sp>
      <p:sp>
        <p:nvSpPr>
          <p:cNvPr id="3046" name="Google Shape;3046;p6"/>
          <p:cNvSpPr/>
          <p:nvPr/>
        </p:nvSpPr>
        <p:spPr>
          <a:xfrm>
            <a:off x="7326497" y="-644372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oogle Shape;11539;p41">
            <a:extLst>
              <a:ext uri="{FF2B5EF4-FFF2-40B4-BE49-F238E27FC236}">
                <a16:creationId xmlns:a16="http://schemas.microsoft.com/office/drawing/2014/main" id="{B3878E24-34CF-AD19-890A-3674C7CCB30E}"/>
              </a:ext>
            </a:extLst>
          </p:cNvPr>
          <p:cNvGrpSpPr/>
          <p:nvPr/>
        </p:nvGrpSpPr>
        <p:grpSpPr>
          <a:xfrm>
            <a:off x="2071688" y="733938"/>
            <a:ext cx="4452306" cy="3373188"/>
            <a:chOff x="5183758" y="1210600"/>
            <a:chExt cx="3605380" cy="2960783"/>
          </a:xfrm>
        </p:grpSpPr>
        <p:sp>
          <p:nvSpPr>
            <p:cNvPr id="3" name="Google Shape;11540;p41">
              <a:extLst>
                <a:ext uri="{FF2B5EF4-FFF2-40B4-BE49-F238E27FC236}">
                  <a16:creationId xmlns:a16="http://schemas.microsoft.com/office/drawing/2014/main" id="{4034AF17-FAB8-0253-719F-D426038500E6}"/>
                </a:ext>
              </a:extLst>
            </p:cNvPr>
            <p:cNvSpPr/>
            <p:nvPr/>
          </p:nvSpPr>
          <p:spPr>
            <a:xfrm>
              <a:off x="5479658" y="1210600"/>
              <a:ext cx="3108190" cy="632425"/>
            </a:xfrm>
            <a:custGeom>
              <a:avLst/>
              <a:gdLst/>
              <a:ahLst/>
              <a:cxnLst/>
              <a:rect l="l" t="t" r="r" b="b"/>
              <a:pathLst>
                <a:path w="117257" h="25297" extrusionOk="0">
                  <a:moveTo>
                    <a:pt x="1" y="0"/>
                  </a:moveTo>
                  <a:lnTo>
                    <a:pt x="14647" y="25297"/>
                  </a:lnTo>
                  <a:lnTo>
                    <a:pt x="102066" y="25297"/>
                  </a:lnTo>
                  <a:lnTo>
                    <a:pt x="11725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11541;p41">
              <a:extLst>
                <a:ext uri="{FF2B5EF4-FFF2-40B4-BE49-F238E27FC236}">
                  <a16:creationId xmlns:a16="http://schemas.microsoft.com/office/drawing/2014/main" id="{48AE7B07-FB92-5A69-3BBF-EBB5D3806F7B}"/>
                </a:ext>
              </a:extLst>
            </p:cNvPr>
            <p:cNvSpPr/>
            <p:nvPr/>
          </p:nvSpPr>
          <p:spPr>
            <a:xfrm>
              <a:off x="5769162" y="1842998"/>
              <a:ext cx="2424880" cy="631925"/>
            </a:xfrm>
            <a:custGeom>
              <a:avLst/>
              <a:gdLst/>
              <a:ahLst/>
              <a:cxnLst/>
              <a:rect l="l" t="t" r="r" b="b"/>
              <a:pathLst>
                <a:path w="91479" h="25277" extrusionOk="0">
                  <a:moveTo>
                    <a:pt x="1" y="1"/>
                  </a:moveTo>
                  <a:lnTo>
                    <a:pt x="14647" y="25276"/>
                  </a:lnTo>
                  <a:lnTo>
                    <a:pt x="76602" y="25276"/>
                  </a:lnTo>
                  <a:lnTo>
                    <a:pt x="91479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1542;p41">
              <a:extLst>
                <a:ext uri="{FF2B5EF4-FFF2-40B4-BE49-F238E27FC236}">
                  <a16:creationId xmlns:a16="http://schemas.microsoft.com/office/drawing/2014/main" id="{BC94C68E-FEB9-02B4-F2BE-A57C74614349}"/>
                </a:ext>
              </a:extLst>
            </p:cNvPr>
            <p:cNvSpPr/>
            <p:nvPr/>
          </p:nvSpPr>
          <p:spPr>
            <a:xfrm>
              <a:off x="6065319" y="2474896"/>
              <a:ext cx="1739369" cy="632450"/>
            </a:xfrm>
            <a:custGeom>
              <a:avLst/>
              <a:gdLst/>
              <a:ahLst/>
              <a:cxnLst/>
              <a:rect l="l" t="t" r="r" b="b"/>
              <a:pathLst>
                <a:path w="65618" h="25298" extrusionOk="0">
                  <a:moveTo>
                    <a:pt x="1" y="0"/>
                  </a:moveTo>
                  <a:lnTo>
                    <a:pt x="14417" y="25297"/>
                  </a:lnTo>
                  <a:lnTo>
                    <a:pt x="50887" y="25297"/>
                  </a:lnTo>
                  <a:lnTo>
                    <a:pt x="656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1543;p41">
              <a:extLst>
                <a:ext uri="{FF2B5EF4-FFF2-40B4-BE49-F238E27FC236}">
                  <a16:creationId xmlns:a16="http://schemas.microsoft.com/office/drawing/2014/main" id="{82D9E3DF-F933-0F03-269D-69E7C8AD7B8D}"/>
                </a:ext>
              </a:extLst>
            </p:cNvPr>
            <p:cNvSpPr/>
            <p:nvPr/>
          </p:nvSpPr>
          <p:spPr>
            <a:xfrm>
              <a:off x="6354293" y="3107319"/>
              <a:ext cx="1061572" cy="632425"/>
            </a:xfrm>
            <a:custGeom>
              <a:avLst/>
              <a:gdLst/>
              <a:ahLst/>
              <a:cxnLst/>
              <a:rect l="l" t="t" r="r" b="b"/>
              <a:pathLst>
                <a:path w="40048" h="25297" extrusionOk="0">
                  <a:moveTo>
                    <a:pt x="0" y="0"/>
                  </a:moveTo>
                  <a:lnTo>
                    <a:pt x="14668" y="25297"/>
                  </a:lnTo>
                  <a:lnTo>
                    <a:pt x="25360" y="25297"/>
                  </a:lnTo>
                  <a:lnTo>
                    <a:pt x="4004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" name="Google Shape;11544;p41">
              <a:extLst>
                <a:ext uri="{FF2B5EF4-FFF2-40B4-BE49-F238E27FC236}">
                  <a16:creationId xmlns:a16="http://schemas.microsoft.com/office/drawing/2014/main" id="{DBEE131F-55A5-910C-A6BE-B5EBB5B002B6}"/>
                </a:ext>
              </a:extLst>
            </p:cNvPr>
            <p:cNvCxnSpPr/>
            <p:nvPr/>
          </p:nvCxnSpPr>
          <p:spPr>
            <a:xfrm>
              <a:off x="5183758" y="2382654"/>
              <a:ext cx="922800" cy="0"/>
            </a:xfrm>
            <a:prstGeom prst="straightConnector1">
              <a:avLst/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cxnSp>
          <p:nvCxnSpPr>
            <p:cNvPr id="8" name="Google Shape;11545;p41">
              <a:extLst>
                <a:ext uri="{FF2B5EF4-FFF2-40B4-BE49-F238E27FC236}">
                  <a16:creationId xmlns:a16="http://schemas.microsoft.com/office/drawing/2014/main" id="{3EB181B1-90B4-4DB0-824B-BFAED65829EA}"/>
                </a:ext>
              </a:extLst>
            </p:cNvPr>
            <p:cNvCxnSpPr/>
            <p:nvPr/>
          </p:nvCxnSpPr>
          <p:spPr>
            <a:xfrm rot="10800000">
              <a:off x="8225195" y="1765431"/>
              <a:ext cx="559200" cy="0"/>
            </a:xfrm>
            <a:prstGeom prst="straightConnector1">
              <a:avLst/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cxnSp>
          <p:nvCxnSpPr>
            <p:cNvPr id="9" name="Google Shape;11546;p41">
              <a:extLst>
                <a:ext uri="{FF2B5EF4-FFF2-40B4-BE49-F238E27FC236}">
                  <a16:creationId xmlns:a16="http://schemas.microsoft.com/office/drawing/2014/main" id="{164DB5E3-DA20-8400-01D2-6C5E7CA4BDB1}"/>
                </a:ext>
              </a:extLst>
            </p:cNvPr>
            <p:cNvCxnSpPr/>
            <p:nvPr/>
          </p:nvCxnSpPr>
          <p:spPr>
            <a:xfrm rot="10800000">
              <a:off x="7504838" y="2943528"/>
              <a:ext cx="12843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cxnSp>
          <p:nvCxnSpPr>
            <p:cNvPr id="10" name="Google Shape;11547;p41">
              <a:extLst>
                <a:ext uri="{FF2B5EF4-FFF2-40B4-BE49-F238E27FC236}">
                  <a16:creationId xmlns:a16="http://schemas.microsoft.com/office/drawing/2014/main" id="{3D6D8D46-950F-BDF1-079E-B3840657D49D}"/>
                </a:ext>
              </a:extLst>
            </p:cNvPr>
            <p:cNvCxnSpPr/>
            <p:nvPr/>
          </p:nvCxnSpPr>
          <p:spPr>
            <a:xfrm>
              <a:off x="5759284" y="3630350"/>
              <a:ext cx="922800" cy="0"/>
            </a:xfrm>
            <a:prstGeom prst="straightConnector1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1" name="Google Shape;11548;p41">
              <a:extLst>
                <a:ext uri="{FF2B5EF4-FFF2-40B4-BE49-F238E27FC236}">
                  <a16:creationId xmlns:a16="http://schemas.microsoft.com/office/drawing/2014/main" id="{1C20F315-2D16-04AF-11CB-A32330A7059E}"/>
                </a:ext>
              </a:extLst>
            </p:cNvPr>
            <p:cNvSpPr/>
            <p:nvPr/>
          </p:nvSpPr>
          <p:spPr>
            <a:xfrm>
              <a:off x="6601902" y="3746583"/>
              <a:ext cx="566400" cy="424800"/>
            </a:xfrm>
            <a:prstGeom prst="downArrow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3032;p6">
            <a:extLst>
              <a:ext uri="{FF2B5EF4-FFF2-40B4-BE49-F238E27FC236}">
                <a16:creationId xmlns:a16="http://schemas.microsoft.com/office/drawing/2014/main" id="{C2880BA1-B66F-BDF1-359A-A7E76073DD8B}"/>
              </a:ext>
            </a:extLst>
          </p:cNvPr>
          <p:cNvSpPr txBox="1">
            <a:spLocks/>
          </p:cNvSpPr>
          <p:nvPr/>
        </p:nvSpPr>
        <p:spPr>
          <a:xfrm>
            <a:off x="3932786" y="1567821"/>
            <a:ext cx="752931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sz="2000" dirty="0"/>
              <a:t>EDA</a:t>
            </a:r>
          </a:p>
        </p:txBody>
      </p:sp>
      <p:sp>
        <p:nvSpPr>
          <p:cNvPr id="15" name="Google Shape;3029;p6">
            <a:extLst>
              <a:ext uri="{FF2B5EF4-FFF2-40B4-BE49-F238E27FC236}">
                <a16:creationId xmlns:a16="http://schemas.microsoft.com/office/drawing/2014/main" id="{876DE600-A461-2B41-2FDA-680C9C149336}"/>
              </a:ext>
            </a:extLst>
          </p:cNvPr>
          <p:cNvSpPr txBox="1">
            <a:spLocks/>
          </p:cNvSpPr>
          <p:nvPr/>
        </p:nvSpPr>
        <p:spPr>
          <a:xfrm>
            <a:off x="312578" y="1517049"/>
            <a:ext cx="1714373" cy="1193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Find the pattern and variable relation from the dataset,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check the distribution, outlier or missing values</a:t>
            </a:r>
          </a:p>
        </p:txBody>
      </p:sp>
      <p:sp>
        <p:nvSpPr>
          <p:cNvPr id="18" name="Google Shape;3029;p6">
            <a:extLst>
              <a:ext uri="{FF2B5EF4-FFF2-40B4-BE49-F238E27FC236}">
                <a16:creationId xmlns:a16="http://schemas.microsoft.com/office/drawing/2014/main" id="{1FABEAEC-3F30-0AC8-78FE-1380D70C9AEA}"/>
              </a:ext>
            </a:extLst>
          </p:cNvPr>
          <p:cNvSpPr txBox="1">
            <a:spLocks/>
          </p:cNvSpPr>
          <p:nvPr/>
        </p:nvSpPr>
        <p:spPr>
          <a:xfrm>
            <a:off x="6518137" y="2685844"/>
            <a:ext cx="1714373" cy="1193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Label Encoding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Standardization/Normalization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Feature Selection</a:t>
            </a:r>
          </a:p>
        </p:txBody>
      </p:sp>
      <p:sp>
        <p:nvSpPr>
          <p:cNvPr id="19" name="Google Shape;3032;p6">
            <a:extLst>
              <a:ext uri="{FF2B5EF4-FFF2-40B4-BE49-F238E27FC236}">
                <a16:creationId xmlns:a16="http://schemas.microsoft.com/office/drawing/2014/main" id="{7897FDDC-BC20-A475-76D8-785802E57EE6}"/>
              </a:ext>
            </a:extLst>
          </p:cNvPr>
          <p:cNvSpPr txBox="1">
            <a:spLocks/>
          </p:cNvSpPr>
          <p:nvPr/>
        </p:nvSpPr>
        <p:spPr>
          <a:xfrm>
            <a:off x="3457954" y="2187831"/>
            <a:ext cx="1714373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sz="1400" dirty="0"/>
              <a:t>Preprocessing Data</a:t>
            </a:r>
          </a:p>
        </p:txBody>
      </p:sp>
      <p:sp>
        <p:nvSpPr>
          <p:cNvPr id="20" name="Google Shape;3032;p6">
            <a:extLst>
              <a:ext uri="{FF2B5EF4-FFF2-40B4-BE49-F238E27FC236}">
                <a16:creationId xmlns:a16="http://schemas.microsoft.com/office/drawing/2014/main" id="{669383E3-1160-8F84-EEED-6C0C6D113385}"/>
              </a:ext>
            </a:extLst>
          </p:cNvPr>
          <p:cNvSpPr txBox="1">
            <a:spLocks/>
          </p:cNvSpPr>
          <p:nvPr/>
        </p:nvSpPr>
        <p:spPr>
          <a:xfrm>
            <a:off x="3870450" y="2968272"/>
            <a:ext cx="698952" cy="515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sz="1400" dirty="0"/>
              <a:t>MML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015F82-852E-3FCC-0E1E-E6B39E9E3AE1}"/>
              </a:ext>
            </a:extLst>
          </p:cNvPr>
          <p:cNvSpPr/>
          <p:nvPr/>
        </p:nvSpPr>
        <p:spPr>
          <a:xfrm>
            <a:off x="3450064" y="4196804"/>
            <a:ext cx="1568496" cy="626759"/>
          </a:xfrm>
          <a:prstGeom prst="rect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Google Shape;3032;p6">
            <a:extLst>
              <a:ext uri="{FF2B5EF4-FFF2-40B4-BE49-F238E27FC236}">
                <a16:creationId xmlns:a16="http://schemas.microsoft.com/office/drawing/2014/main" id="{A5281E81-0A8B-429A-C944-617EFC8A0E83}"/>
              </a:ext>
            </a:extLst>
          </p:cNvPr>
          <p:cNvSpPr txBox="1">
            <a:spLocks/>
          </p:cNvSpPr>
          <p:nvPr/>
        </p:nvSpPr>
        <p:spPr>
          <a:xfrm>
            <a:off x="3457954" y="4314619"/>
            <a:ext cx="1714373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sz="1200" dirty="0"/>
              <a:t>Business Insight</a:t>
            </a:r>
          </a:p>
        </p:txBody>
      </p:sp>
      <p:sp>
        <p:nvSpPr>
          <p:cNvPr id="23" name="Google Shape;3029;p6">
            <a:extLst>
              <a:ext uri="{FF2B5EF4-FFF2-40B4-BE49-F238E27FC236}">
                <a16:creationId xmlns:a16="http://schemas.microsoft.com/office/drawing/2014/main" id="{C5C3CD64-E6F5-7E35-6B53-8442E1F34AE9}"/>
              </a:ext>
            </a:extLst>
          </p:cNvPr>
          <p:cNvSpPr txBox="1">
            <a:spLocks/>
          </p:cNvSpPr>
          <p:nvPr/>
        </p:nvSpPr>
        <p:spPr>
          <a:xfrm>
            <a:off x="1214501" y="3291605"/>
            <a:ext cx="1714373" cy="1193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Baseline Model,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Model Interpretation,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Evaluation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p4"/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7" name="Google Shape;2897;p4"/>
          <p:cNvSpPr txBox="1">
            <a:spLocks noGrp="1"/>
          </p:cNvSpPr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dirty="0"/>
              <a:t>Datasets</a:t>
            </a:r>
            <a:endParaRPr dirty="0"/>
          </a:p>
        </p:txBody>
      </p:sp>
      <p:sp>
        <p:nvSpPr>
          <p:cNvPr id="2898" name="Google Shape;2898;p4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2899" name="Google Shape;2899;p4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5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2869" name="Google Shape;2869;p2"/>
          <p:cNvSpPr txBox="1"/>
          <p:nvPr/>
        </p:nvSpPr>
        <p:spPr>
          <a:xfrm>
            <a:off x="4572000" y="4030986"/>
            <a:ext cx="38559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1000" b="1" i="0" u="none" strike="noStrike" cap="none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" name="Google Shape;2904;p5"/>
          <p:cNvSpPr txBox="1">
            <a:spLocks noGrp="1"/>
          </p:cNvSpPr>
          <p:nvPr>
            <p:ph type="body" idx="1"/>
          </p:nvPr>
        </p:nvSpPr>
        <p:spPr>
          <a:xfrm>
            <a:off x="1081116" y="1702947"/>
            <a:ext cx="3148774" cy="229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sz="1800" dirty="0"/>
              <a:t>Datasets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terdiri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10.127 </a:t>
            </a:r>
            <a:r>
              <a:rPr lang="en-US" sz="1800" dirty="0" err="1"/>
              <a:t>pelanggan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23 </a:t>
            </a:r>
            <a:r>
              <a:rPr lang="en-US" sz="1800" dirty="0" err="1"/>
              <a:t>kolom</a:t>
            </a:r>
            <a:r>
              <a:rPr lang="en-US" sz="1800" dirty="0"/>
              <a:t>, </a:t>
            </a:r>
            <a:r>
              <a:rPr lang="en-US" sz="1800" dirty="0" err="1"/>
              <a:t>dengan</a:t>
            </a:r>
            <a:r>
              <a:rPr lang="en-US" sz="1800" dirty="0"/>
              <a:t> total </a:t>
            </a:r>
            <a:r>
              <a:rPr lang="en-US" sz="1800" dirty="0" err="1"/>
              <a:t>kurang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16% </a:t>
            </a:r>
            <a:r>
              <a:rPr lang="en-US" sz="1800" dirty="0" err="1"/>
              <a:t>pelanggan</a:t>
            </a:r>
            <a:r>
              <a:rPr lang="en-US" sz="1800" dirty="0"/>
              <a:t> yang </a:t>
            </a:r>
            <a:r>
              <a:rPr lang="en-US" sz="1800" dirty="0" err="1"/>
              <a:t>berhenti</a:t>
            </a:r>
            <a:r>
              <a:rPr lang="en-US" sz="1800" dirty="0"/>
              <a:t> </a:t>
            </a:r>
            <a:r>
              <a:rPr lang="en-US" sz="1800" dirty="0" err="1"/>
              <a:t>berlangganan</a:t>
            </a:r>
            <a:endParaRPr lang="en-US" sz="1800" dirty="0"/>
          </a:p>
          <a:p>
            <a:pPr marL="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2905" name="Google Shape;2905;p5"/>
          <p:cNvSpPr txBox="1">
            <a:spLocks noGrp="1"/>
          </p:cNvSpPr>
          <p:nvPr>
            <p:ph type="title"/>
          </p:nvPr>
        </p:nvSpPr>
        <p:spPr>
          <a:xfrm>
            <a:off x="558790" y="349921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Datasets</a:t>
            </a:r>
            <a:endParaRPr dirty="0"/>
          </a:p>
        </p:txBody>
      </p:sp>
      <p:grpSp>
        <p:nvGrpSpPr>
          <p:cNvPr id="2907" name="Google Shape;2907;p5"/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2908" name="Google Shape;2908;p5"/>
            <p:cNvSpPr/>
            <p:nvPr/>
          </p:nvSpPr>
          <p:spPr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p5"/>
            <p:cNvSpPr/>
            <p:nvPr/>
          </p:nvSpPr>
          <p:spPr>
            <a:xfrm>
              <a:off x="1231442" y="614221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p5"/>
            <p:cNvSpPr/>
            <p:nvPr/>
          </p:nvSpPr>
          <p:spPr>
            <a:xfrm>
              <a:off x="1160075" y="68558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p5"/>
            <p:cNvSpPr/>
            <p:nvPr/>
          </p:nvSpPr>
          <p:spPr>
            <a:xfrm>
              <a:off x="1088707" y="756956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5"/>
            <p:cNvSpPr/>
            <p:nvPr/>
          </p:nvSpPr>
          <p:spPr>
            <a:xfrm>
              <a:off x="1019439" y="828324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p5"/>
            <p:cNvSpPr/>
            <p:nvPr/>
          </p:nvSpPr>
          <p:spPr>
            <a:xfrm>
              <a:off x="948072" y="899691"/>
              <a:ext cx="482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p5"/>
            <p:cNvSpPr/>
            <p:nvPr/>
          </p:nvSpPr>
          <p:spPr>
            <a:xfrm>
              <a:off x="876704" y="96896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p5"/>
            <p:cNvSpPr/>
            <p:nvPr/>
          </p:nvSpPr>
          <p:spPr>
            <a:xfrm>
              <a:off x="805336" y="104032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p5"/>
            <p:cNvSpPr/>
            <p:nvPr/>
          </p:nvSpPr>
          <p:spPr>
            <a:xfrm>
              <a:off x="733969" y="111169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p5"/>
            <p:cNvSpPr/>
            <p:nvPr/>
          </p:nvSpPr>
          <p:spPr>
            <a:xfrm>
              <a:off x="1244036" y="4861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p5"/>
            <p:cNvSpPr/>
            <p:nvPr/>
          </p:nvSpPr>
          <p:spPr>
            <a:xfrm>
              <a:off x="1174769" y="557547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9" name="Google Shape;2919;p5"/>
            <p:cNvSpPr/>
            <p:nvPr/>
          </p:nvSpPr>
          <p:spPr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0" name="Google Shape;2920;p5"/>
            <p:cNvSpPr/>
            <p:nvPr/>
          </p:nvSpPr>
          <p:spPr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p5"/>
            <p:cNvSpPr/>
            <p:nvPr/>
          </p:nvSpPr>
          <p:spPr>
            <a:xfrm>
              <a:off x="960666" y="76955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p5"/>
            <p:cNvSpPr/>
            <p:nvPr/>
          </p:nvSpPr>
          <p:spPr>
            <a:xfrm>
              <a:off x="889298" y="840918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p5"/>
            <p:cNvSpPr/>
            <p:nvPr/>
          </p:nvSpPr>
          <p:spPr>
            <a:xfrm>
              <a:off x="817931" y="912285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p5"/>
            <p:cNvSpPr/>
            <p:nvPr/>
          </p:nvSpPr>
          <p:spPr>
            <a:xfrm>
              <a:off x="748662" y="983653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p5"/>
            <p:cNvSpPr/>
            <p:nvPr/>
          </p:nvSpPr>
          <p:spPr>
            <a:xfrm>
              <a:off x="677294" y="1052922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p5"/>
            <p:cNvSpPr/>
            <p:nvPr/>
          </p:nvSpPr>
          <p:spPr>
            <a:xfrm>
              <a:off x="1187363" y="42740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p5"/>
            <p:cNvSpPr/>
            <p:nvPr/>
          </p:nvSpPr>
          <p:spPr>
            <a:xfrm>
              <a:off x="1115995" y="498774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p5"/>
            <p:cNvSpPr/>
            <p:nvPr/>
          </p:nvSpPr>
          <p:spPr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p5"/>
            <p:cNvSpPr/>
            <p:nvPr/>
          </p:nvSpPr>
          <p:spPr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p5"/>
            <p:cNvSpPr/>
            <p:nvPr/>
          </p:nvSpPr>
          <p:spPr>
            <a:xfrm>
              <a:off x="901893" y="71077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p5"/>
            <p:cNvSpPr/>
            <p:nvPr/>
          </p:nvSpPr>
          <p:spPr>
            <a:xfrm>
              <a:off x="832623" y="782145"/>
              <a:ext cx="46179" cy="482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p5"/>
            <p:cNvSpPr/>
            <p:nvPr/>
          </p:nvSpPr>
          <p:spPr>
            <a:xfrm>
              <a:off x="761256" y="853512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p5"/>
            <p:cNvSpPr/>
            <p:nvPr/>
          </p:nvSpPr>
          <p:spPr>
            <a:xfrm>
              <a:off x="689888" y="924880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p5"/>
            <p:cNvSpPr/>
            <p:nvPr/>
          </p:nvSpPr>
          <p:spPr>
            <a:xfrm>
              <a:off x="618521" y="996247"/>
              <a:ext cx="48279" cy="482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5" name="Google Shape;2935;p5"/>
            <p:cNvSpPr/>
            <p:nvPr/>
          </p:nvSpPr>
          <p:spPr>
            <a:xfrm>
              <a:off x="1128589" y="3707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6" name="Google Shape;2936;p5"/>
            <p:cNvSpPr/>
            <p:nvPr/>
          </p:nvSpPr>
          <p:spPr>
            <a:xfrm>
              <a:off x="1057221" y="44000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7" name="Google Shape;2937;p5"/>
            <p:cNvSpPr/>
            <p:nvPr/>
          </p:nvSpPr>
          <p:spPr>
            <a:xfrm>
              <a:off x="985854" y="51136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8" name="Google Shape;2938;p5"/>
            <p:cNvSpPr/>
            <p:nvPr/>
          </p:nvSpPr>
          <p:spPr>
            <a:xfrm>
              <a:off x="916585" y="58273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9" name="Google Shape;2939;p5"/>
            <p:cNvSpPr/>
            <p:nvPr/>
          </p:nvSpPr>
          <p:spPr>
            <a:xfrm>
              <a:off x="845218" y="65410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0" name="Google Shape;2940;p5"/>
            <p:cNvSpPr/>
            <p:nvPr/>
          </p:nvSpPr>
          <p:spPr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1" name="Google Shape;2941;p5"/>
            <p:cNvSpPr/>
            <p:nvPr/>
          </p:nvSpPr>
          <p:spPr>
            <a:xfrm>
              <a:off x="702483" y="796839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2" name="Google Shape;2942;p5"/>
            <p:cNvSpPr/>
            <p:nvPr/>
          </p:nvSpPr>
          <p:spPr>
            <a:xfrm>
              <a:off x="631115" y="86610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3" name="Google Shape;2943;p5"/>
            <p:cNvSpPr/>
            <p:nvPr/>
          </p:nvSpPr>
          <p:spPr>
            <a:xfrm>
              <a:off x="559747" y="93747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4" name="Google Shape;2944;p5"/>
            <p:cNvSpPr/>
            <p:nvPr/>
          </p:nvSpPr>
          <p:spPr>
            <a:xfrm>
              <a:off x="1071915" y="31195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p5"/>
            <p:cNvSpPr/>
            <p:nvPr/>
          </p:nvSpPr>
          <p:spPr>
            <a:xfrm>
              <a:off x="1000547" y="3833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p5"/>
            <p:cNvSpPr/>
            <p:nvPr/>
          </p:nvSpPr>
          <p:spPr>
            <a:xfrm>
              <a:off x="929180" y="454694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p5"/>
            <p:cNvSpPr/>
            <p:nvPr/>
          </p:nvSpPr>
          <p:spPr>
            <a:xfrm>
              <a:off x="857812" y="52396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p5"/>
            <p:cNvSpPr/>
            <p:nvPr/>
          </p:nvSpPr>
          <p:spPr>
            <a:xfrm>
              <a:off x="786444" y="5953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p5"/>
            <p:cNvSpPr/>
            <p:nvPr/>
          </p:nvSpPr>
          <p:spPr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p5"/>
            <p:cNvSpPr/>
            <p:nvPr/>
          </p:nvSpPr>
          <p:spPr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p5"/>
            <p:cNvSpPr/>
            <p:nvPr/>
          </p:nvSpPr>
          <p:spPr>
            <a:xfrm>
              <a:off x="574441" y="8094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p5"/>
            <p:cNvSpPr/>
            <p:nvPr/>
          </p:nvSpPr>
          <p:spPr>
            <a:xfrm>
              <a:off x="503073" y="88080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p5"/>
            <p:cNvSpPr/>
            <p:nvPr/>
          </p:nvSpPr>
          <p:spPr>
            <a:xfrm>
              <a:off x="1013141" y="25318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p5"/>
            <p:cNvSpPr/>
            <p:nvPr/>
          </p:nvSpPr>
          <p:spPr>
            <a:xfrm>
              <a:off x="941774" y="32455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p5"/>
            <p:cNvSpPr/>
            <p:nvPr/>
          </p:nvSpPr>
          <p:spPr>
            <a:xfrm>
              <a:off x="870406" y="39592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p5"/>
            <p:cNvSpPr/>
            <p:nvPr/>
          </p:nvSpPr>
          <p:spPr>
            <a:xfrm>
              <a:off x="799039" y="4672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p5"/>
            <p:cNvSpPr/>
            <p:nvPr/>
          </p:nvSpPr>
          <p:spPr>
            <a:xfrm>
              <a:off x="729770" y="538656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p5"/>
            <p:cNvSpPr/>
            <p:nvPr/>
          </p:nvSpPr>
          <p:spPr>
            <a:xfrm>
              <a:off x="658403" y="60792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9" name="Google Shape;2959;p5"/>
            <p:cNvSpPr/>
            <p:nvPr/>
          </p:nvSpPr>
          <p:spPr>
            <a:xfrm>
              <a:off x="587035" y="67929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0" name="Google Shape;2960;p5"/>
            <p:cNvSpPr/>
            <p:nvPr/>
          </p:nvSpPr>
          <p:spPr>
            <a:xfrm>
              <a:off x="515667" y="75066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1" name="Google Shape;2961;p5"/>
            <p:cNvSpPr/>
            <p:nvPr/>
          </p:nvSpPr>
          <p:spPr>
            <a:xfrm>
              <a:off x="444300" y="82202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2" name="Google Shape;2962;p5"/>
            <p:cNvSpPr/>
            <p:nvPr/>
          </p:nvSpPr>
          <p:spPr>
            <a:xfrm>
              <a:off x="954368" y="19651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3" name="Google Shape;2963;p5"/>
            <p:cNvSpPr/>
            <p:nvPr/>
          </p:nvSpPr>
          <p:spPr>
            <a:xfrm>
              <a:off x="885100" y="267879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4" name="Google Shape;2964;p5"/>
            <p:cNvSpPr/>
            <p:nvPr/>
          </p:nvSpPr>
          <p:spPr>
            <a:xfrm>
              <a:off x="813732" y="33714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5" name="Google Shape;2965;p5"/>
            <p:cNvSpPr/>
            <p:nvPr/>
          </p:nvSpPr>
          <p:spPr>
            <a:xfrm>
              <a:off x="742364" y="40851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6" name="Google Shape;2966;p5"/>
            <p:cNvSpPr/>
            <p:nvPr/>
          </p:nvSpPr>
          <p:spPr>
            <a:xfrm>
              <a:off x="670997" y="47988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7" name="Google Shape;2967;p5"/>
            <p:cNvSpPr/>
            <p:nvPr/>
          </p:nvSpPr>
          <p:spPr>
            <a:xfrm>
              <a:off x="599629" y="55125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p5"/>
            <p:cNvSpPr/>
            <p:nvPr/>
          </p:nvSpPr>
          <p:spPr>
            <a:xfrm>
              <a:off x="528262" y="62261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p5"/>
            <p:cNvSpPr/>
            <p:nvPr/>
          </p:nvSpPr>
          <p:spPr>
            <a:xfrm>
              <a:off x="456894" y="693985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p5"/>
            <p:cNvSpPr/>
            <p:nvPr/>
          </p:nvSpPr>
          <p:spPr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p5"/>
            <p:cNvSpPr/>
            <p:nvPr/>
          </p:nvSpPr>
          <p:spPr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p5"/>
            <p:cNvSpPr/>
            <p:nvPr/>
          </p:nvSpPr>
          <p:spPr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p5"/>
            <p:cNvSpPr/>
            <p:nvPr/>
          </p:nvSpPr>
          <p:spPr>
            <a:xfrm>
              <a:off x="754959" y="28047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p5"/>
            <p:cNvSpPr/>
            <p:nvPr/>
          </p:nvSpPr>
          <p:spPr>
            <a:xfrm>
              <a:off x="683591" y="351841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p5"/>
            <p:cNvSpPr/>
            <p:nvPr/>
          </p:nvSpPr>
          <p:spPr>
            <a:xfrm>
              <a:off x="612224" y="42110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p5"/>
            <p:cNvSpPr/>
            <p:nvPr/>
          </p:nvSpPr>
          <p:spPr>
            <a:xfrm>
              <a:off x="542955" y="49247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p5"/>
            <p:cNvSpPr/>
            <p:nvPr/>
          </p:nvSpPr>
          <p:spPr>
            <a:xfrm>
              <a:off x="471587" y="56384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p5"/>
            <p:cNvSpPr/>
            <p:nvPr/>
          </p:nvSpPr>
          <p:spPr>
            <a:xfrm>
              <a:off x="400220" y="63521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p5"/>
            <p:cNvSpPr/>
            <p:nvPr/>
          </p:nvSpPr>
          <p:spPr>
            <a:xfrm>
              <a:off x="328852" y="70658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p5"/>
            <p:cNvSpPr/>
            <p:nvPr/>
          </p:nvSpPr>
          <p:spPr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p5"/>
            <p:cNvSpPr/>
            <p:nvPr/>
          </p:nvSpPr>
          <p:spPr>
            <a:xfrm>
              <a:off x="767553" y="150333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2" name="Google Shape;2982;p5"/>
            <p:cNvSpPr/>
            <p:nvPr/>
          </p:nvSpPr>
          <p:spPr>
            <a:xfrm>
              <a:off x="696185" y="22170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3" name="Google Shape;2983;p5"/>
            <p:cNvSpPr/>
            <p:nvPr/>
          </p:nvSpPr>
          <p:spPr>
            <a:xfrm>
              <a:off x="626917" y="293068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p5"/>
            <p:cNvSpPr/>
            <p:nvPr/>
          </p:nvSpPr>
          <p:spPr>
            <a:xfrm>
              <a:off x="555549" y="36443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p5"/>
            <p:cNvSpPr/>
            <p:nvPr/>
          </p:nvSpPr>
          <p:spPr>
            <a:xfrm>
              <a:off x="484182" y="43580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p5"/>
            <p:cNvSpPr/>
            <p:nvPr/>
          </p:nvSpPr>
          <p:spPr>
            <a:xfrm>
              <a:off x="412814" y="50717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p5"/>
            <p:cNvSpPr/>
            <p:nvPr/>
          </p:nvSpPr>
          <p:spPr>
            <a:xfrm>
              <a:off x="341447" y="57643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p5"/>
            <p:cNvSpPr/>
            <p:nvPr/>
          </p:nvSpPr>
          <p:spPr>
            <a:xfrm>
              <a:off x="270079" y="64780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p5"/>
            <p:cNvSpPr/>
            <p:nvPr/>
          </p:nvSpPr>
          <p:spPr>
            <a:xfrm>
              <a:off x="782246" y="22291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p5"/>
            <p:cNvSpPr/>
            <p:nvPr/>
          </p:nvSpPr>
          <p:spPr>
            <a:xfrm>
              <a:off x="710879" y="9365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p5"/>
            <p:cNvSpPr/>
            <p:nvPr/>
          </p:nvSpPr>
          <p:spPr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p5"/>
            <p:cNvSpPr/>
            <p:nvPr/>
          </p:nvSpPr>
          <p:spPr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p5"/>
            <p:cNvSpPr/>
            <p:nvPr/>
          </p:nvSpPr>
          <p:spPr>
            <a:xfrm>
              <a:off x="496776" y="3056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p5"/>
            <p:cNvSpPr/>
            <p:nvPr/>
          </p:nvSpPr>
          <p:spPr>
            <a:xfrm>
              <a:off x="425408" y="3770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p5"/>
            <p:cNvSpPr/>
            <p:nvPr/>
          </p:nvSpPr>
          <p:spPr>
            <a:xfrm>
              <a:off x="356140" y="448397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p5"/>
            <p:cNvSpPr/>
            <p:nvPr/>
          </p:nvSpPr>
          <p:spPr>
            <a:xfrm>
              <a:off x="284772" y="519765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p5"/>
            <p:cNvSpPr/>
            <p:nvPr/>
          </p:nvSpPr>
          <p:spPr>
            <a:xfrm>
              <a:off x="213405" y="591132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8" name="Google Shape;2998;p5"/>
            <p:cNvSpPr/>
            <p:nvPr/>
          </p:nvSpPr>
          <p:spPr>
            <a:xfrm>
              <a:off x="723473" y="-3648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9" name="Google Shape;2999;p5"/>
            <p:cNvSpPr/>
            <p:nvPr/>
          </p:nvSpPr>
          <p:spPr>
            <a:xfrm>
              <a:off x="652105" y="3488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0" name="Google Shape;3000;p5"/>
            <p:cNvSpPr/>
            <p:nvPr/>
          </p:nvSpPr>
          <p:spPr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1" name="Google Shape;3001;p5"/>
            <p:cNvSpPr/>
            <p:nvPr/>
          </p:nvSpPr>
          <p:spPr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2" name="Google Shape;3002;p5"/>
            <p:cNvSpPr/>
            <p:nvPr/>
          </p:nvSpPr>
          <p:spPr>
            <a:xfrm>
              <a:off x="440102" y="248988"/>
              <a:ext cx="46179" cy="46179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3" name="Google Shape;3003;p5"/>
            <p:cNvSpPr/>
            <p:nvPr/>
          </p:nvSpPr>
          <p:spPr>
            <a:xfrm>
              <a:off x="368734" y="318256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4" name="Google Shape;3004;p5"/>
            <p:cNvSpPr/>
            <p:nvPr/>
          </p:nvSpPr>
          <p:spPr>
            <a:xfrm>
              <a:off x="297367" y="38962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5" name="Google Shape;3005;p5"/>
            <p:cNvSpPr/>
            <p:nvPr/>
          </p:nvSpPr>
          <p:spPr>
            <a:xfrm>
              <a:off x="225999" y="46099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6" name="Google Shape;3006;p5"/>
            <p:cNvSpPr/>
            <p:nvPr/>
          </p:nvSpPr>
          <p:spPr>
            <a:xfrm>
              <a:off x="154631" y="532359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7" name="Google Shape;3007;p5"/>
            <p:cNvSpPr/>
            <p:nvPr/>
          </p:nvSpPr>
          <p:spPr>
            <a:xfrm>
              <a:off x="664700" y="-9315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8" name="Google Shape;3008;p5"/>
            <p:cNvSpPr/>
            <p:nvPr/>
          </p:nvSpPr>
          <p:spPr>
            <a:xfrm>
              <a:off x="593332" y="-23888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p5"/>
            <p:cNvSpPr/>
            <p:nvPr/>
          </p:nvSpPr>
          <p:spPr>
            <a:xfrm>
              <a:off x="524064" y="47479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p5"/>
            <p:cNvSpPr/>
            <p:nvPr/>
          </p:nvSpPr>
          <p:spPr>
            <a:xfrm>
              <a:off x="452696" y="118847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p5"/>
            <p:cNvSpPr/>
            <p:nvPr/>
          </p:nvSpPr>
          <p:spPr>
            <a:xfrm>
              <a:off x="381328" y="19021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p5"/>
            <p:cNvSpPr/>
            <p:nvPr/>
          </p:nvSpPr>
          <p:spPr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p5"/>
            <p:cNvSpPr/>
            <p:nvPr/>
          </p:nvSpPr>
          <p:spPr>
            <a:xfrm>
              <a:off x="238593" y="332950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p5"/>
            <p:cNvSpPr/>
            <p:nvPr/>
          </p:nvSpPr>
          <p:spPr>
            <a:xfrm>
              <a:off x="167226" y="404317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p5"/>
            <p:cNvSpPr/>
            <p:nvPr/>
          </p:nvSpPr>
          <p:spPr>
            <a:xfrm>
              <a:off x="97957" y="473586"/>
              <a:ext cx="46179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p5"/>
            <p:cNvSpPr/>
            <p:nvPr/>
          </p:nvSpPr>
          <p:spPr>
            <a:xfrm>
              <a:off x="608025" y="-151930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p5"/>
            <p:cNvSpPr/>
            <p:nvPr/>
          </p:nvSpPr>
          <p:spPr>
            <a:xfrm>
              <a:off x="536658" y="-80562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p5"/>
            <p:cNvSpPr/>
            <p:nvPr/>
          </p:nvSpPr>
          <p:spPr>
            <a:xfrm>
              <a:off x="465290" y="-9195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p5"/>
            <p:cNvSpPr/>
            <p:nvPr/>
          </p:nvSpPr>
          <p:spPr>
            <a:xfrm>
              <a:off x="393923" y="62173"/>
              <a:ext cx="48278" cy="46179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p5"/>
            <p:cNvSpPr/>
            <p:nvPr/>
          </p:nvSpPr>
          <p:spPr>
            <a:xfrm>
              <a:off x="322555" y="13144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4" h="1095" extrusionOk="0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p5"/>
            <p:cNvSpPr/>
            <p:nvPr/>
          </p:nvSpPr>
          <p:spPr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p5"/>
            <p:cNvSpPr/>
            <p:nvPr/>
          </p:nvSpPr>
          <p:spPr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3" name="Google Shape;3023;p5"/>
            <p:cNvSpPr/>
            <p:nvPr/>
          </p:nvSpPr>
          <p:spPr>
            <a:xfrm>
              <a:off x="110552" y="345544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4" extrusionOk="0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4" name="Google Shape;3024;p5"/>
            <p:cNvSpPr/>
            <p:nvPr/>
          </p:nvSpPr>
          <p:spPr>
            <a:xfrm>
              <a:off x="39184" y="416911"/>
              <a:ext cx="48278" cy="48278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991CBBA-40AC-863F-AC7A-9E9E140D3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890" y="1225397"/>
            <a:ext cx="3501676" cy="2570595"/>
          </a:xfrm>
          <a:prstGeom prst="rect">
            <a:avLst/>
          </a:prstGeom>
        </p:spPr>
      </p:pic>
      <p:sp>
        <p:nvSpPr>
          <p:cNvPr id="4" name="Google Shape;3035;p6">
            <a:extLst>
              <a:ext uri="{FF2B5EF4-FFF2-40B4-BE49-F238E27FC236}">
                <a16:creationId xmlns:a16="http://schemas.microsoft.com/office/drawing/2014/main" id="{C66564B5-8079-4A7E-BCF1-D70282C58C2C}"/>
              </a:ext>
            </a:extLst>
          </p:cNvPr>
          <p:cNvSpPr/>
          <p:nvPr/>
        </p:nvSpPr>
        <p:spPr>
          <a:xfrm>
            <a:off x="1154280" y="1068327"/>
            <a:ext cx="634620" cy="634620"/>
          </a:xfrm>
          <a:prstGeom prst="round1Rect">
            <a:avLst>
              <a:gd name="adj" fmla="val 3172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0EBE4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" name="Google Shape;3064;p7">
            <a:extLst>
              <a:ext uri="{FF2B5EF4-FFF2-40B4-BE49-F238E27FC236}">
                <a16:creationId xmlns:a16="http://schemas.microsoft.com/office/drawing/2014/main" id="{F8282610-6FDD-12DC-D98C-54F08CB74906}"/>
              </a:ext>
            </a:extLst>
          </p:cNvPr>
          <p:cNvGrpSpPr/>
          <p:nvPr/>
        </p:nvGrpSpPr>
        <p:grpSpPr>
          <a:xfrm>
            <a:off x="1265813" y="1197607"/>
            <a:ext cx="393700" cy="440791"/>
            <a:chOff x="3197225" y="1658938"/>
            <a:chExt cx="393700" cy="395287"/>
          </a:xfrm>
        </p:grpSpPr>
        <p:sp>
          <p:nvSpPr>
            <p:cNvPr id="6" name="Google Shape;3065;p7">
              <a:extLst>
                <a:ext uri="{FF2B5EF4-FFF2-40B4-BE49-F238E27FC236}">
                  <a16:creationId xmlns:a16="http://schemas.microsoft.com/office/drawing/2014/main" id="{25AF944D-C16D-7D1F-B20F-0EDED63EF044}"/>
                </a:ext>
              </a:extLst>
            </p:cNvPr>
            <p:cNvSpPr/>
            <p:nvPr/>
          </p:nvSpPr>
          <p:spPr>
            <a:xfrm>
              <a:off x="3197225" y="1658938"/>
              <a:ext cx="393700" cy="395287"/>
            </a:xfrm>
            <a:custGeom>
              <a:avLst/>
              <a:gdLst/>
              <a:ahLst/>
              <a:cxnLst/>
              <a:rect l="l" t="t" r="r" b="b"/>
              <a:pathLst>
                <a:path w="10143" h="10150" extrusionOk="0">
                  <a:moveTo>
                    <a:pt x="9994" y="1118"/>
                  </a:moveTo>
                  <a:lnTo>
                    <a:pt x="7017" y="1118"/>
                  </a:lnTo>
                  <a:lnTo>
                    <a:pt x="5146" y="27"/>
                  </a:lnTo>
                  <a:cubicBezTo>
                    <a:pt x="5100" y="0"/>
                    <a:pt x="5043" y="0"/>
                    <a:pt x="4996" y="27"/>
                  </a:cubicBezTo>
                  <a:lnTo>
                    <a:pt x="3125" y="1118"/>
                  </a:lnTo>
                  <a:lnTo>
                    <a:pt x="149" y="1118"/>
                  </a:lnTo>
                  <a:cubicBezTo>
                    <a:pt x="66" y="1118"/>
                    <a:pt x="0" y="1185"/>
                    <a:pt x="0" y="1267"/>
                  </a:cubicBezTo>
                  <a:lnTo>
                    <a:pt x="0" y="1902"/>
                  </a:lnTo>
                  <a:cubicBezTo>
                    <a:pt x="0" y="1984"/>
                    <a:pt x="66" y="2051"/>
                    <a:pt x="149" y="2051"/>
                  </a:cubicBezTo>
                  <a:lnTo>
                    <a:pt x="476" y="2051"/>
                  </a:lnTo>
                  <a:lnTo>
                    <a:pt x="476" y="8254"/>
                  </a:lnTo>
                  <a:cubicBezTo>
                    <a:pt x="476" y="8336"/>
                    <a:pt x="543" y="8403"/>
                    <a:pt x="625" y="8403"/>
                  </a:cubicBezTo>
                  <a:lnTo>
                    <a:pt x="4922" y="8403"/>
                  </a:lnTo>
                  <a:lnTo>
                    <a:pt x="4922" y="9852"/>
                  </a:lnTo>
                  <a:lnTo>
                    <a:pt x="4436" y="9852"/>
                  </a:lnTo>
                  <a:cubicBezTo>
                    <a:pt x="4354" y="9852"/>
                    <a:pt x="4287" y="9919"/>
                    <a:pt x="4287" y="10001"/>
                  </a:cubicBezTo>
                  <a:cubicBezTo>
                    <a:pt x="4287" y="10083"/>
                    <a:pt x="4354" y="10150"/>
                    <a:pt x="4436" y="10150"/>
                  </a:cubicBezTo>
                  <a:lnTo>
                    <a:pt x="5706" y="10150"/>
                  </a:lnTo>
                  <a:cubicBezTo>
                    <a:pt x="5789" y="10150"/>
                    <a:pt x="5855" y="10083"/>
                    <a:pt x="5855" y="10001"/>
                  </a:cubicBezTo>
                  <a:cubicBezTo>
                    <a:pt x="5855" y="9919"/>
                    <a:pt x="5789" y="9852"/>
                    <a:pt x="5706" y="9852"/>
                  </a:cubicBezTo>
                  <a:lnTo>
                    <a:pt x="5220" y="9852"/>
                  </a:lnTo>
                  <a:lnTo>
                    <a:pt x="5220" y="8403"/>
                  </a:lnTo>
                  <a:lnTo>
                    <a:pt x="9518" y="8403"/>
                  </a:lnTo>
                  <a:cubicBezTo>
                    <a:pt x="9600" y="8403"/>
                    <a:pt x="9666" y="8336"/>
                    <a:pt x="9666" y="8254"/>
                  </a:cubicBezTo>
                  <a:lnTo>
                    <a:pt x="9666" y="2051"/>
                  </a:lnTo>
                  <a:lnTo>
                    <a:pt x="9994" y="2051"/>
                  </a:lnTo>
                  <a:cubicBezTo>
                    <a:pt x="10076" y="2051"/>
                    <a:pt x="10143" y="1984"/>
                    <a:pt x="10143" y="1902"/>
                  </a:cubicBezTo>
                  <a:lnTo>
                    <a:pt x="10143" y="1267"/>
                  </a:lnTo>
                  <a:cubicBezTo>
                    <a:pt x="10143" y="1185"/>
                    <a:pt x="10076" y="1118"/>
                    <a:pt x="9994" y="1118"/>
                  </a:cubicBezTo>
                  <a:close/>
                  <a:moveTo>
                    <a:pt x="5071" y="328"/>
                  </a:moveTo>
                  <a:lnTo>
                    <a:pt x="6426" y="1118"/>
                  </a:lnTo>
                  <a:lnTo>
                    <a:pt x="3716" y="1118"/>
                  </a:lnTo>
                  <a:lnTo>
                    <a:pt x="5071" y="328"/>
                  </a:lnTo>
                  <a:close/>
                  <a:moveTo>
                    <a:pt x="9845" y="1753"/>
                  </a:moveTo>
                  <a:lnTo>
                    <a:pt x="8327" y="1753"/>
                  </a:lnTo>
                  <a:cubicBezTo>
                    <a:pt x="8244" y="1753"/>
                    <a:pt x="8178" y="1820"/>
                    <a:pt x="8178" y="1902"/>
                  </a:cubicBezTo>
                  <a:cubicBezTo>
                    <a:pt x="8178" y="1984"/>
                    <a:pt x="8244" y="2051"/>
                    <a:pt x="8327" y="2051"/>
                  </a:cubicBezTo>
                  <a:lnTo>
                    <a:pt x="9369" y="2051"/>
                  </a:lnTo>
                  <a:lnTo>
                    <a:pt x="9369" y="8105"/>
                  </a:lnTo>
                  <a:lnTo>
                    <a:pt x="774" y="8105"/>
                  </a:lnTo>
                  <a:lnTo>
                    <a:pt x="774" y="2051"/>
                  </a:lnTo>
                  <a:lnTo>
                    <a:pt x="7639" y="2051"/>
                  </a:lnTo>
                  <a:cubicBezTo>
                    <a:pt x="7721" y="2051"/>
                    <a:pt x="7787" y="1984"/>
                    <a:pt x="7787" y="1902"/>
                  </a:cubicBezTo>
                  <a:cubicBezTo>
                    <a:pt x="7787" y="1820"/>
                    <a:pt x="7721" y="1753"/>
                    <a:pt x="7639" y="1753"/>
                  </a:cubicBezTo>
                  <a:lnTo>
                    <a:pt x="298" y="1753"/>
                  </a:lnTo>
                  <a:lnTo>
                    <a:pt x="298" y="1416"/>
                  </a:lnTo>
                  <a:lnTo>
                    <a:pt x="9845" y="1416"/>
                  </a:lnTo>
                  <a:lnTo>
                    <a:pt x="9845" y="1753"/>
                  </a:lnTo>
                  <a:lnTo>
                    <a:pt x="9845" y="1753"/>
                  </a:lnTo>
                  <a:close/>
                  <a:moveTo>
                    <a:pt x="9845" y="175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3066;p7">
              <a:extLst>
                <a:ext uri="{FF2B5EF4-FFF2-40B4-BE49-F238E27FC236}">
                  <a16:creationId xmlns:a16="http://schemas.microsoft.com/office/drawing/2014/main" id="{5A930A32-B431-5962-B6A8-B8464F3D4425}"/>
                </a:ext>
              </a:extLst>
            </p:cNvPr>
            <p:cNvSpPr/>
            <p:nvPr/>
          </p:nvSpPr>
          <p:spPr>
            <a:xfrm>
              <a:off x="3263900" y="1752600"/>
              <a:ext cx="111125" cy="109537"/>
            </a:xfrm>
            <a:custGeom>
              <a:avLst/>
              <a:gdLst/>
              <a:ahLst/>
              <a:cxnLst/>
              <a:rect l="l" t="t" r="r" b="b"/>
              <a:pathLst>
                <a:path w="2838" h="2839" extrusionOk="0">
                  <a:moveTo>
                    <a:pt x="1419" y="0"/>
                  </a:moveTo>
                  <a:cubicBezTo>
                    <a:pt x="636" y="0"/>
                    <a:pt x="0" y="637"/>
                    <a:pt x="0" y="1420"/>
                  </a:cubicBezTo>
                  <a:cubicBezTo>
                    <a:pt x="0" y="2202"/>
                    <a:pt x="636" y="2839"/>
                    <a:pt x="1419" y="2839"/>
                  </a:cubicBezTo>
                  <a:cubicBezTo>
                    <a:pt x="2201" y="2839"/>
                    <a:pt x="2838" y="2202"/>
                    <a:pt x="2838" y="1420"/>
                  </a:cubicBezTo>
                  <a:cubicBezTo>
                    <a:pt x="2838" y="637"/>
                    <a:pt x="2201" y="0"/>
                    <a:pt x="1419" y="0"/>
                  </a:cubicBezTo>
                  <a:close/>
                  <a:moveTo>
                    <a:pt x="1419" y="2541"/>
                  </a:moveTo>
                  <a:cubicBezTo>
                    <a:pt x="800" y="2541"/>
                    <a:pt x="297" y="2038"/>
                    <a:pt x="297" y="1420"/>
                  </a:cubicBezTo>
                  <a:cubicBezTo>
                    <a:pt x="297" y="801"/>
                    <a:pt x="800" y="298"/>
                    <a:pt x="1419" y="298"/>
                  </a:cubicBezTo>
                  <a:cubicBezTo>
                    <a:pt x="2037" y="298"/>
                    <a:pt x="2540" y="801"/>
                    <a:pt x="2540" y="1420"/>
                  </a:cubicBezTo>
                  <a:cubicBezTo>
                    <a:pt x="2540" y="2038"/>
                    <a:pt x="2037" y="2541"/>
                    <a:pt x="1419" y="2541"/>
                  </a:cubicBezTo>
                  <a:close/>
                  <a:moveTo>
                    <a:pt x="1419" y="2541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3067;p7">
              <a:extLst>
                <a:ext uri="{FF2B5EF4-FFF2-40B4-BE49-F238E27FC236}">
                  <a16:creationId xmlns:a16="http://schemas.microsoft.com/office/drawing/2014/main" id="{0CB0440B-BD50-C9E0-B586-B80C2D80410B}"/>
                </a:ext>
              </a:extLst>
            </p:cNvPr>
            <p:cNvSpPr/>
            <p:nvPr/>
          </p:nvSpPr>
          <p:spPr>
            <a:xfrm>
              <a:off x="3433763" y="1868488"/>
              <a:ext cx="93663" cy="93662"/>
            </a:xfrm>
            <a:custGeom>
              <a:avLst/>
              <a:gdLst/>
              <a:ahLst/>
              <a:cxnLst/>
              <a:rect l="l" t="t" r="r" b="b"/>
              <a:pathLst>
                <a:path w="2437" h="2434" extrusionOk="0">
                  <a:moveTo>
                    <a:pt x="1766" y="1217"/>
                  </a:moveTo>
                  <a:lnTo>
                    <a:pt x="2286" y="696"/>
                  </a:lnTo>
                  <a:cubicBezTo>
                    <a:pt x="2437" y="545"/>
                    <a:pt x="2437" y="300"/>
                    <a:pt x="2286" y="149"/>
                  </a:cubicBezTo>
                  <a:cubicBezTo>
                    <a:pt x="2137" y="0"/>
                    <a:pt x="1888" y="0"/>
                    <a:pt x="1739" y="149"/>
                  </a:cubicBezTo>
                  <a:lnTo>
                    <a:pt x="1218" y="669"/>
                  </a:lnTo>
                  <a:lnTo>
                    <a:pt x="698" y="149"/>
                  </a:lnTo>
                  <a:cubicBezTo>
                    <a:pt x="549" y="0"/>
                    <a:pt x="300" y="0"/>
                    <a:pt x="151" y="149"/>
                  </a:cubicBezTo>
                  <a:cubicBezTo>
                    <a:pt x="0" y="300"/>
                    <a:pt x="0" y="545"/>
                    <a:pt x="151" y="696"/>
                  </a:cubicBezTo>
                  <a:lnTo>
                    <a:pt x="671" y="1217"/>
                  </a:lnTo>
                  <a:lnTo>
                    <a:pt x="151" y="1737"/>
                  </a:lnTo>
                  <a:cubicBezTo>
                    <a:pt x="0" y="1888"/>
                    <a:pt x="0" y="2133"/>
                    <a:pt x="151" y="2284"/>
                  </a:cubicBezTo>
                  <a:cubicBezTo>
                    <a:pt x="300" y="2434"/>
                    <a:pt x="549" y="2434"/>
                    <a:pt x="698" y="2284"/>
                  </a:cubicBezTo>
                  <a:lnTo>
                    <a:pt x="1218" y="1764"/>
                  </a:lnTo>
                  <a:lnTo>
                    <a:pt x="1739" y="2284"/>
                  </a:lnTo>
                  <a:cubicBezTo>
                    <a:pt x="1888" y="2434"/>
                    <a:pt x="2137" y="2434"/>
                    <a:pt x="2286" y="2284"/>
                  </a:cubicBezTo>
                  <a:cubicBezTo>
                    <a:pt x="2437" y="2133"/>
                    <a:pt x="2437" y="1888"/>
                    <a:pt x="2286" y="1737"/>
                  </a:cubicBezTo>
                  <a:lnTo>
                    <a:pt x="1766" y="1217"/>
                  </a:lnTo>
                  <a:close/>
                  <a:moveTo>
                    <a:pt x="2079" y="2070"/>
                  </a:moveTo>
                  <a:cubicBezTo>
                    <a:pt x="2046" y="2108"/>
                    <a:pt x="1985" y="2110"/>
                    <a:pt x="1949" y="2074"/>
                  </a:cubicBezTo>
                  <a:lnTo>
                    <a:pt x="1324" y="1448"/>
                  </a:lnTo>
                  <a:cubicBezTo>
                    <a:pt x="1266" y="1391"/>
                    <a:pt x="1171" y="1391"/>
                    <a:pt x="1113" y="1448"/>
                  </a:cubicBezTo>
                  <a:lnTo>
                    <a:pt x="488" y="2074"/>
                  </a:lnTo>
                  <a:cubicBezTo>
                    <a:pt x="452" y="2110"/>
                    <a:pt x="391" y="2108"/>
                    <a:pt x="357" y="2070"/>
                  </a:cubicBezTo>
                  <a:cubicBezTo>
                    <a:pt x="327" y="2035"/>
                    <a:pt x="328" y="1980"/>
                    <a:pt x="361" y="1947"/>
                  </a:cubicBezTo>
                  <a:lnTo>
                    <a:pt x="987" y="1322"/>
                  </a:lnTo>
                  <a:cubicBezTo>
                    <a:pt x="1045" y="1264"/>
                    <a:pt x="1045" y="1170"/>
                    <a:pt x="987" y="1111"/>
                  </a:cubicBezTo>
                  <a:lnTo>
                    <a:pt x="361" y="486"/>
                  </a:lnTo>
                  <a:cubicBezTo>
                    <a:pt x="328" y="453"/>
                    <a:pt x="327" y="399"/>
                    <a:pt x="357" y="364"/>
                  </a:cubicBezTo>
                  <a:cubicBezTo>
                    <a:pt x="391" y="325"/>
                    <a:pt x="452" y="324"/>
                    <a:pt x="488" y="359"/>
                  </a:cubicBezTo>
                  <a:lnTo>
                    <a:pt x="1113" y="985"/>
                  </a:lnTo>
                  <a:cubicBezTo>
                    <a:pt x="1171" y="1043"/>
                    <a:pt x="1266" y="1043"/>
                    <a:pt x="1324" y="985"/>
                  </a:cubicBezTo>
                  <a:lnTo>
                    <a:pt x="1949" y="359"/>
                  </a:lnTo>
                  <a:cubicBezTo>
                    <a:pt x="1985" y="324"/>
                    <a:pt x="2046" y="326"/>
                    <a:pt x="2079" y="364"/>
                  </a:cubicBezTo>
                  <a:cubicBezTo>
                    <a:pt x="2110" y="398"/>
                    <a:pt x="2108" y="453"/>
                    <a:pt x="2076" y="486"/>
                  </a:cubicBezTo>
                  <a:lnTo>
                    <a:pt x="1450" y="1111"/>
                  </a:lnTo>
                  <a:cubicBezTo>
                    <a:pt x="1392" y="1170"/>
                    <a:pt x="1392" y="1264"/>
                    <a:pt x="1450" y="1322"/>
                  </a:cubicBezTo>
                  <a:lnTo>
                    <a:pt x="2076" y="1947"/>
                  </a:lnTo>
                  <a:cubicBezTo>
                    <a:pt x="2108" y="1980"/>
                    <a:pt x="2110" y="2035"/>
                    <a:pt x="2079" y="2070"/>
                  </a:cubicBezTo>
                  <a:close/>
                  <a:moveTo>
                    <a:pt x="2079" y="207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3068;p7">
              <a:extLst>
                <a:ext uri="{FF2B5EF4-FFF2-40B4-BE49-F238E27FC236}">
                  <a16:creationId xmlns:a16="http://schemas.microsoft.com/office/drawing/2014/main" id="{8D3C0FEB-97FD-989B-A7CF-77C99027C118}"/>
                </a:ext>
              </a:extLst>
            </p:cNvPr>
            <p:cNvSpPr/>
            <p:nvPr/>
          </p:nvSpPr>
          <p:spPr>
            <a:xfrm>
              <a:off x="3263900" y="1776413"/>
              <a:ext cx="266700" cy="147637"/>
            </a:xfrm>
            <a:custGeom>
              <a:avLst/>
              <a:gdLst/>
              <a:ahLst/>
              <a:cxnLst/>
              <a:rect l="l" t="t" r="r" b="b"/>
              <a:pathLst>
                <a:path w="6825" h="3810" extrusionOk="0">
                  <a:moveTo>
                    <a:pt x="6752" y="686"/>
                  </a:moveTo>
                  <a:lnTo>
                    <a:pt x="5958" y="51"/>
                  </a:lnTo>
                  <a:cubicBezTo>
                    <a:pt x="5894" y="0"/>
                    <a:pt x="5800" y="10"/>
                    <a:pt x="5749" y="75"/>
                  </a:cubicBezTo>
                  <a:cubicBezTo>
                    <a:pt x="5697" y="139"/>
                    <a:pt x="5708" y="232"/>
                    <a:pt x="5772" y="284"/>
                  </a:cubicBezTo>
                  <a:lnTo>
                    <a:pt x="6235" y="654"/>
                  </a:lnTo>
                  <a:lnTo>
                    <a:pt x="4277" y="654"/>
                  </a:lnTo>
                  <a:cubicBezTo>
                    <a:pt x="3845" y="654"/>
                    <a:pt x="3493" y="1006"/>
                    <a:pt x="3493" y="1438"/>
                  </a:cubicBezTo>
                  <a:lnTo>
                    <a:pt x="3493" y="3026"/>
                  </a:lnTo>
                  <a:cubicBezTo>
                    <a:pt x="3493" y="3294"/>
                    <a:pt x="3275" y="3512"/>
                    <a:pt x="3007" y="3512"/>
                  </a:cubicBezTo>
                  <a:lnTo>
                    <a:pt x="148" y="3512"/>
                  </a:lnTo>
                  <a:cubicBezTo>
                    <a:pt x="66" y="3512"/>
                    <a:pt x="0" y="3579"/>
                    <a:pt x="0" y="3661"/>
                  </a:cubicBezTo>
                  <a:cubicBezTo>
                    <a:pt x="0" y="3743"/>
                    <a:pt x="66" y="3810"/>
                    <a:pt x="148" y="3810"/>
                  </a:cubicBezTo>
                  <a:lnTo>
                    <a:pt x="3007" y="3810"/>
                  </a:lnTo>
                  <a:cubicBezTo>
                    <a:pt x="3439" y="3810"/>
                    <a:pt x="3791" y="3458"/>
                    <a:pt x="3791" y="3026"/>
                  </a:cubicBezTo>
                  <a:lnTo>
                    <a:pt x="3791" y="1438"/>
                  </a:lnTo>
                  <a:cubicBezTo>
                    <a:pt x="3791" y="1170"/>
                    <a:pt x="4009" y="952"/>
                    <a:pt x="4277" y="952"/>
                  </a:cubicBezTo>
                  <a:lnTo>
                    <a:pt x="6235" y="952"/>
                  </a:lnTo>
                  <a:lnTo>
                    <a:pt x="5772" y="1322"/>
                  </a:lnTo>
                  <a:cubicBezTo>
                    <a:pt x="5714" y="1368"/>
                    <a:pt x="5699" y="1454"/>
                    <a:pt x="5739" y="1517"/>
                  </a:cubicBezTo>
                  <a:cubicBezTo>
                    <a:pt x="5786" y="1591"/>
                    <a:pt x="5889" y="1609"/>
                    <a:pt x="5958" y="1554"/>
                  </a:cubicBezTo>
                  <a:lnTo>
                    <a:pt x="6752" y="919"/>
                  </a:lnTo>
                  <a:cubicBezTo>
                    <a:pt x="6825" y="860"/>
                    <a:pt x="6825" y="745"/>
                    <a:pt x="6752" y="686"/>
                  </a:cubicBezTo>
                  <a:close/>
                  <a:moveTo>
                    <a:pt x="6752" y="686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p4"/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7" name="Google Shape;2897;p4"/>
          <p:cNvSpPr txBox="1">
            <a:spLocks noGrp="1"/>
          </p:cNvSpPr>
          <p:nvPr>
            <p:ph type="title"/>
          </p:nvPr>
        </p:nvSpPr>
        <p:spPr>
          <a:xfrm>
            <a:off x="723899" y="1971470"/>
            <a:ext cx="7548731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dirty="0"/>
              <a:t>EDA</a:t>
            </a:r>
            <a:endParaRPr dirty="0"/>
          </a:p>
        </p:txBody>
      </p:sp>
      <p:sp>
        <p:nvSpPr>
          <p:cNvPr id="2898" name="Google Shape;2898;p4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2899" name="Google Shape;2899;p4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5000"/>
              <a:buNone/>
            </a:pPr>
            <a:r>
              <a:rPr lang="en-US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603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p6"/>
          <p:cNvSpPr txBox="1">
            <a:spLocks noGrp="1"/>
          </p:cNvSpPr>
          <p:nvPr>
            <p:ph type="body" idx="1"/>
          </p:nvPr>
        </p:nvSpPr>
        <p:spPr>
          <a:xfrm>
            <a:off x="723900" y="2744466"/>
            <a:ext cx="3060970" cy="113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3% </a:t>
            </a:r>
            <a:r>
              <a:rPr lang="en-US" dirty="0" err="1"/>
              <a:t>wanita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yang </a:t>
            </a:r>
            <a:r>
              <a:rPr lang="en-US" dirty="0" err="1"/>
              <a:t>berhenti</a:t>
            </a:r>
            <a:r>
              <a:rPr lang="en-US" dirty="0"/>
              <a:t> </a:t>
            </a:r>
            <a:r>
              <a:rPr lang="en-US" dirty="0" err="1"/>
              <a:t>berlangganan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pria</a:t>
            </a:r>
            <a:r>
              <a:rPr lang="en-US" dirty="0"/>
              <a:t>. </a:t>
            </a:r>
          </a:p>
          <a:p>
            <a:pPr marL="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Hasil p-value 0,0001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signifikan</a:t>
            </a:r>
            <a:endParaRPr lang="en-US" dirty="0"/>
          </a:p>
        </p:txBody>
      </p:sp>
      <p:sp>
        <p:nvSpPr>
          <p:cNvPr id="3031" name="Google Shape;3031;p6"/>
          <p:cNvSpPr txBox="1">
            <a:spLocks noGrp="1"/>
          </p:cNvSpPr>
          <p:nvPr>
            <p:ph type="body" idx="3"/>
          </p:nvPr>
        </p:nvSpPr>
        <p:spPr>
          <a:xfrm>
            <a:off x="750523" y="1848397"/>
            <a:ext cx="3213370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dirty="0"/>
              <a:t>Wanita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berisiko</a:t>
            </a:r>
            <a:endParaRPr dirty="0"/>
          </a:p>
        </p:txBody>
      </p:sp>
      <p:sp>
        <p:nvSpPr>
          <p:cNvPr id="3033" name="Google Shape;3033;p6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Proportion by Gender</a:t>
            </a:r>
            <a:endParaRPr dirty="0"/>
          </a:p>
        </p:txBody>
      </p:sp>
      <p:sp>
        <p:nvSpPr>
          <p:cNvPr id="3035" name="Google Shape;3035;p6"/>
          <p:cNvSpPr/>
          <p:nvPr/>
        </p:nvSpPr>
        <p:spPr>
          <a:xfrm>
            <a:off x="826723" y="1265182"/>
            <a:ext cx="634620" cy="634620"/>
          </a:xfrm>
          <a:prstGeom prst="round1Rect">
            <a:avLst>
              <a:gd name="adj" fmla="val 3172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6" name="Google Shape;3036;p6"/>
          <p:cNvGrpSpPr/>
          <p:nvPr/>
        </p:nvGrpSpPr>
        <p:grpSpPr>
          <a:xfrm>
            <a:off x="947183" y="1384848"/>
            <a:ext cx="393700" cy="395287"/>
            <a:chOff x="1622425" y="1658938"/>
            <a:chExt cx="393700" cy="395287"/>
          </a:xfrm>
        </p:grpSpPr>
        <p:sp>
          <p:nvSpPr>
            <p:cNvPr id="3037" name="Google Shape;3037;p6"/>
            <p:cNvSpPr/>
            <p:nvPr/>
          </p:nvSpPr>
          <p:spPr>
            <a:xfrm>
              <a:off x="1689100" y="1727200"/>
              <a:ext cx="258763" cy="258762"/>
            </a:xfrm>
            <a:custGeom>
              <a:avLst/>
              <a:gdLst/>
              <a:ahLst/>
              <a:cxnLst/>
              <a:rect l="l" t="t" r="r" b="b"/>
              <a:pathLst>
                <a:path w="6650" h="6650" extrusionOk="0">
                  <a:moveTo>
                    <a:pt x="6281" y="1802"/>
                  </a:moveTo>
                  <a:cubicBezTo>
                    <a:pt x="6048" y="1350"/>
                    <a:pt x="5708" y="951"/>
                    <a:pt x="5297" y="648"/>
                  </a:cubicBezTo>
                  <a:cubicBezTo>
                    <a:pt x="5231" y="600"/>
                    <a:pt x="5138" y="614"/>
                    <a:pt x="5089" y="680"/>
                  </a:cubicBezTo>
                  <a:cubicBezTo>
                    <a:pt x="5040" y="746"/>
                    <a:pt x="5054" y="839"/>
                    <a:pt x="5121" y="888"/>
                  </a:cubicBezTo>
                  <a:cubicBezTo>
                    <a:pt x="5892" y="1457"/>
                    <a:pt x="6352" y="2368"/>
                    <a:pt x="6352" y="3325"/>
                  </a:cubicBezTo>
                  <a:cubicBezTo>
                    <a:pt x="6352" y="4994"/>
                    <a:pt x="4994" y="6352"/>
                    <a:pt x="3325" y="6352"/>
                  </a:cubicBezTo>
                  <a:cubicBezTo>
                    <a:pt x="1656" y="6352"/>
                    <a:pt x="298" y="4994"/>
                    <a:pt x="298" y="3325"/>
                  </a:cubicBezTo>
                  <a:cubicBezTo>
                    <a:pt x="298" y="1656"/>
                    <a:pt x="1656" y="298"/>
                    <a:pt x="3325" y="298"/>
                  </a:cubicBezTo>
                  <a:cubicBezTo>
                    <a:pt x="3757" y="298"/>
                    <a:pt x="4174" y="387"/>
                    <a:pt x="4564" y="563"/>
                  </a:cubicBezTo>
                  <a:cubicBezTo>
                    <a:pt x="4638" y="596"/>
                    <a:pt x="4728" y="562"/>
                    <a:pt x="4761" y="488"/>
                  </a:cubicBezTo>
                  <a:cubicBezTo>
                    <a:pt x="4794" y="414"/>
                    <a:pt x="4760" y="324"/>
                    <a:pt x="4686" y="291"/>
                  </a:cubicBezTo>
                  <a:cubicBezTo>
                    <a:pt x="4257" y="98"/>
                    <a:pt x="3799" y="0"/>
                    <a:pt x="3325" y="0"/>
                  </a:cubicBezTo>
                  <a:cubicBezTo>
                    <a:pt x="1491" y="0"/>
                    <a:pt x="0" y="1492"/>
                    <a:pt x="0" y="3325"/>
                  </a:cubicBezTo>
                  <a:cubicBezTo>
                    <a:pt x="0" y="5158"/>
                    <a:pt x="1491" y="6650"/>
                    <a:pt x="3325" y="6650"/>
                  </a:cubicBezTo>
                  <a:cubicBezTo>
                    <a:pt x="5158" y="6650"/>
                    <a:pt x="6650" y="5158"/>
                    <a:pt x="6650" y="3325"/>
                  </a:cubicBezTo>
                  <a:cubicBezTo>
                    <a:pt x="6650" y="2796"/>
                    <a:pt x="6522" y="2269"/>
                    <a:pt x="6281" y="1802"/>
                  </a:cubicBezTo>
                  <a:close/>
                  <a:moveTo>
                    <a:pt x="6281" y="180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6"/>
            <p:cNvSpPr/>
            <p:nvPr/>
          </p:nvSpPr>
          <p:spPr>
            <a:xfrm>
              <a:off x="1727200" y="1763713"/>
              <a:ext cx="184150" cy="185737"/>
            </a:xfrm>
            <a:custGeom>
              <a:avLst/>
              <a:gdLst/>
              <a:ahLst/>
              <a:cxnLst/>
              <a:rect l="l" t="t" r="r" b="b"/>
              <a:pathLst>
                <a:path w="4744" h="4744" extrusionOk="0">
                  <a:moveTo>
                    <a:pt x="2372" y="0"/>
                  </a:moveTo>
                  <a:cubicBezTo>
                    <a:pt x="1064" y="0"/>
                    <a:pt x="0" y="1064"/>
                    <a:pt x="0" y="2372"/>
                  </a:cubicBezTo>
                  <a:cubicBezTo>
                    <a:pt x="0" y="3680"/>
                    <a:pt x="1064" y="4744"/>
                    <a:pt x="2372" y="4744"/>
                  </a:cubicBezTo>
                  <a:cubicBezTo>
                    <a:pt x="3680" y="4744"/>
                    <a:pt x="4744" y="3680"/>
                    <a:pt x="4744" y="2372"/>
                  </a:cubicBezTo>
                  <a:cubicBezTo>
                    <a:pt x="4744" y="1064"/>
                    <a:pt x="3680" y="0"/>
                    <a:pt x="2372" y="0"/>
                  </a:cubicBezTo>
                  <a:close/>
                  <a:moveTo>
                    <a:pt x="2372" y="4446"/>
                  </a:moveTo>
                  <a:cubicBezTo>
                    <a:pt x="1228" y="4446"/>
                    <a:pt x="298" y="3516"/>
                    <a:pt x="298" y="2372"/>
                  </a:cubicBezTo>
                  <a:cubicBezTo>
                    <a:pt x="298" y="1228"/>
                    <a:pt x="1228" y="298"/>
                    <a:pt x="2372" y="298"/>
                  </a:cubicBezTo>
                  <a:cubicBezTo>
                    <a:pt x="3516" y="298"/>
                    <a:pt x="4446" y="1228"/>
                    <a:pt x="4446" y="2372"/>
                  </a:cubicBezTo>
                  <a:cubicBezTo>
                    <a:pt x="4446" y="3516"/>
                    <a:pt x="3516" y="4446"/>
                    <a:pt x="2372" y="4446"/>
                  </a:cubicBezTo>
                  <a:close/>
                  <a:moveTo>
                    <a:pt x="2372" y="4446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6"/>
            <p:cNvSpPr/>
            <p:nvPr/>
          </p:nvSpPr>
          <p:spPr>
            <a:xfrm>
              <a:off x="1789113" y="1789113"/>
              <a:ext cx="60325" cy="134937"/>
            </a:xfrm>
            <a:custGeom>
              <a:avLst/>
              <a:gdLst/>
              <a:ahLst/>
              <a:cxnLst/>
              <a:rect l="l" t="t" r="r" b="b"/>
              <a:pathLst>
                <a:path w="1568" h="3474" extrusionOk="0">
                  <a:moveTo>
                    <a:pt x="1419" y="1410"/>
                  </a:moveTo>
                  <a:cubicBezTo>
                    <a:pt x="1501" y="1410"/>
                    <a:pt x="1568" y="1343"/>
                    <a:pt x="1568" y="1261"/>
                  </a:cubicBezTo>
                  <a:lnTo>
                    <a:pt x="1568" y="1102"/>
                  </a:lnTo>
                  <a:cubicBezTo>
                    <a:pt x="1568" y="757"/>
                    <a:pt x="1287" y="477"/>
                    <a:pt x="943" y="477"/>
                  </a:cubicBezTo>
                  <a:lnTo>
                    <a:pt x="933" y="477"/>
                  </a:lnTo>
                  <a:lnTo>
                    <a:pt x="933" y="149"/>
                  </a:lnTo>
                  <a:cubicBezTo>
                    <a:pt x="933" y="67"/>
                    <a:pt x="866" y="0"/>
                    <a:pt x="784" y="0"/>
                  </a:cubicBezTo>
                  <a:cubicBezTo>
                    <a:pt x="702" y="0"/>
                    <a:pt x="635" y="67"/>
                    <a:pt x="635" y="149"/>
                  </a:cubicBezTo>
                  <a:lnTo>
                    <a:pt x="635" y="480"/>
                  </a:lnTo>
                  <a:cubicBezTo>
                    <a:pt x="279" y="515"/>
                    <a:pt x="0" y="816"/>
                    <a:pt x="0" y="1181"/>
                  </a:cubicBezTo>
                  <a:cubicBezTo>
                    <a:pt x="0" y="1570"/>
                    <a:pt x="316" y="1886"/>
                    <a:pt x="704" y="1886"/>
                  </a:cubicBezTo>
                  <a:lnTo>
                    <a:pt x="863" y="1886"/>
                  </a:lnTo>
                  <a:cubicBezTo>
                    <a:pt x="1088" y="1886"/>
                    <a:pt x="1270" y="2069"/>
                    <a:pt x="1270" y="2293"/>
                  </a:cubicBezTo>
                  <a:cubicBezTo>
                    <a:pt x="1270" y="2517"/>
                    <a:pt x="1088" y="2700"/>
                    <a:pt x="863" y="2700"/>
                  </a:cubicBezTo>
                  <a:lnTo>
                    <a:pt x="625" y="2700"/>
                  </a:lnTo>
                  <a:cubicBezTo>
                    <a:pt x="444" y="2700"/>
                    <a:pt x="297" y="2553"/>
                    <a:pt x="297" y="2372"/>
                  </a:cubicBezTo>
                  <a:cubicBezTo>
                    <a:pt x="297" y="2290"/>
                    <a:pt x="231" y="2223"/>
                    <a:pt x="149" y="2223"/>
                  </a:cubicBezTo>
                  <a:cubicBezTo>
                    <a:pt x="66" y="2223"/>
                    <a:pt x="0" y="2290"/>
                    <a:pt x="0" y="2372"/>
                  </a:cubicBezTo>
                  <a:cubicBezTo>
                    <a:pt x="0" y="2717"/>
                    <a:pt x="280" y="2998"/>
                    <a:pt x="625" y="2998"/>
                  </a:cubicBezTo>
                  <a:lnTo>
                    <a:pt x="635" y="2998"/>
                  </a:lnTo>
                  <a:lnTo>
                    <a:pt x="635" y="3325"/>
                  </a:lnTo>
                  <a:cubicBezTo>
                    <a:pt x="635" y="3407"/>
                    <a:pt x="702" y="3474"/>
                    <a:pt x="784" y="3474"/>
                  </a:cubicBezTo>
                  <a:cubicBezTo>
                    <a:pt x="866" y="3474"/>
                    <a:pt x="933" y="3407"/>
                    <a:pt x="933" y="3325"/>
                  </a:cubicBezTo>
                  <a:lnTo>
                    <a:pt x="933" y="2994"/>
                  </a:lnTo>
                  <a:cubicBezTo>
                    <a:pt x="1289" y="2959"/>
                    <a:pt x="1568" y="2658"/>
                    <a:pt x="1568" y="2293"/>
                  </a:cubicBezTo>
                  <a:cubicBezTo>
                    <a:pt x="1568" y="1904"/>
                    <a:pt x="1252" y="1588"/>
                    <a:pt x="863" y="1588"/>
                  </a:cubicBezTo>
                  <a:lnTo>
                    <a:pt x="704" y="1588"/>
                  </a:lnTo>
                  <a:cubicBezTo>
                    <a:pt x="480" y="1588"/>
                    <a:pt x="298" y="1406"/>
                    <a:pt x="298" y="1181"/>
                  </a:cubicBezTo>
                  <a:cubicBezTo>
                    <a:pt x="298" y="957"/>
                    <a:pt x="480" y="774"/>
                    <a:pt x="704" y="774"/>
                  </a:cubicBezTo>
                  <a:lnTo>
                    <a:pt x="943" y="774"/>
                  </a:lnTo>
                  <a:cubicBezTo>
                    <a:pt x="1123" y="774"/>
                    <a:pt x="1270" y="921"/>
                    <a:pt x="1270" y="1102"/>
                  </a:cubicBezTo>
                  <a:lnTo>
                    <a:pt x="1270" y="1261"/>
                  </a:lnTo>
                  <a:cubicBezTo>
                    <a:pt x="1270" y="1343"/>
                    <a:pt x="1337" y="1410"/>
                    <a:pt x="1419" y="1410"/>
                  </a:cubicBezTo>
                  <a:close/>
                  <a:moveTo>
                    <a:pt x="1419" y="141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6"/>
            <p:cNvSpPr/>
            <p:nvPr/>
          </p:nvSpPr>
          <p:spPr>
            <a:xfrm>
              <a:off x="1622425" y="1658938"/>
              <a:ext cx="393700" cy="395287"/>
            </a:xfrm>
            <a:custGeom>
              <a:avLst/>
              <a:gdLst/>
              <a:ahLst/>
              <a:cxnLst/>
              <a:rect l="l" t="t" r="r" b="b"/>
              <a:pathLst>
                <a:path w="10143" h="10143" extrusionOk="0">
                  <a:moveTo>
                    <a:pt x="9995" y="4922"/>
                  </a:moveTo>
                  <a:lnTo>
                    <a:pt x="9347" y="4922"/>
                  </a:lnTo>
                  <a:cubicBezTo>
                    <a:pt x="9310" y="3835"/>
                    <a:pt x="8869" y="2819"/>
                    <a:pt x="8096" y="2046"/>
                  </a:cubicBezTo>
                  <a:cubicBezTo>
                    <a:pt x="7324" y="1274"/>
                    <a:pt x="6307" y="833"/>
                    <a:pt x="5221" y="796"/>
                  </a:cubicBezTo>
                  <a:lnTo>
                    <a:pt x="5221" y="148"/>
                  </a:lnTo>
                  <a:cubicBezTo>
                    <a:pt x="5221" y="66"/>
                    <a:pt x="5154" y="0"/>
                    <a:pt x="5072" y="0"/>
                  </a:cubicBezTo>
                  <a:cubicBezTo>
                    <a:pt x="4990" y="0"/>
                    <a:pt x="4923" y="66"/>
                    <a:pt x="4923" y="148"/>
                  </a:cubicBezTo>
                  <a:lnTo>
                    <a:pt x="4923" y="796"/>
                  </a:lnTo>
                  <a:cubicBezTo>
                    <a:pt x="3836" y="833"/>
                    <a:pt x="2820" y="1274"/>
                    <a:pt x="2047" y="2046"/>
                  </a:cubicBezTo>
                  <a:cubicBezTo>
                    <a:pt x="1274" y="2819"/>
                    <a:pt x="834" y="3835"/>
                    <a:pt x="797" y="4922"/>
                  </a:cubicBezTo>
                  <a:lnTo>
                    <a:pt x="149" y="4922"/>
                  </a:lnTo>
                  <a:cubicBezTo>
                    <a:pt x="67" y="4922"/>
                    <a:pt x="0" y="4989"/>
                    <a:pt x="0" y="5071"/>
                  </a:cubicBezTo>
                  <a:cubicBezTo>
                    <a:pt x="0" y="5153"/>
                    <a:pt x="67" y="5220"/>
                    <a:pt x="149" y="5220"/>
                  </a:cubicBezTo>
                  <a:lnTo>
                    <a:pt x="797" y="5220"/>
                  </a:lnTo>
                  <a:cubicBezTo>
                    <a:pt x="834" y="6307"/>
                    <a:pt x="1274" y="7323"/>
                    <a:pt x="2047" y="8096"/>
                  </a:cubicBezTo>
                  <a:cubicBezTo>
                    <a:pt x="2820" y="8869"/>
                    <a:pt x="3836" y="9309"/>
                    <a:pt x="4923" y="9346"/>
                  </a:cubicBezTo>
                  <a:lnTo>
                    <a:pt x="4923" y="9994"/>
                  </a:lnTo>
                  <a:cubicBezTo>
                    <a:pt x="4923" y="10076"/>
                    <a:pt x="4990" y="10143"/>
                    <a:pt x="5072" y="10143"/>
                  </a:cubicBezTo>
                  <a:cubicBezTo>
                    <a:pt x="5154" y="10143"/>
                    <a:pt x="5221" y="10076"/>
                    <a:pt x="5221" y="9994"/>
                  </a:cubicBezTo>
                  <a:lnTo>
                    <a:pt x="5221" y="9346"/>
                  </a:lnTo>
                  <a:cubicBezTo>
                    <a:pt x="6307" y="9309"/>
                    <a:pt x="7324" y="8869"/>
                    <a:pt x="8097" y="8096"/>
                  </a:cubicBezTo>
                  <a:cubicBezTo>
                    <a:pt x="8869" y="7323"/>
                    <a:pt x="9310" y="6307"/>
                    <a:pt x="9347" y="5220"/>
                  </a:cubicBezTo>
                  <a:lnTo>
                    <a:pt x="9995" y="5220"/>
                  </a:lnTo>
                  <a:cubicBezTo>
                    <a:pt x="10077" y="5220"/>
                    <a:pt x="10143" y="5153"/>
                    <a:pt x="10143" y="5071"/>
                  </a:cubicBezTo>
                  <a:cubicBezTo>
                    <a:pt x="10143" y="4989"/>
                    <a:pt x="10077" y="4922"/>
                    <a:pt x="9995" y="4922"/>
                  </a:cubicBezTo>
                  <a:close/>
                  <a:moveTo>
                    <a:pt x="8883" y="5220"/>
                  </a:moveTo>
                  <a:lnTo>
                    <a:pt x="9049" y="5220"/>
                  </a:lnTo>
                  <a:cubicBezTo>
                    <a:pt x="8972" y="7296"/>
                    <a:pt x="7297" y="8971"/>
                    <a:pt x="5221" y="9048"/>
                  </a:cubicBezTo>
                  <a:lnTo>
                    <a:pt x="5221" y="8882"/>
                  </a:lnTo>
                  <a:cubicBezTo>
                    <a:pt x="5221" y="8800"/>
                    <a:pt x="5154" y="8733"/>
                    <a:pt x="5072" y="8733"/>
                  </a:cubicBezTo>
                  <a:cubicBezTo>
                    <a:pt x="4990" y="8733"/>
                    <a:pt x="4923" y="8800"/>
                    <a:pt x="4923" y="8882"/>
                  </a:cubicBezTo>
                  <a:lnTo>
                    <a:pt x="4923" y="9048"/>
                  </a:lnTo>
                  <a:cubicBezTo>
                    <a:pt x="2847" y="8971"/>
                    <a:pt x="1172" y="7296"/>
                    <a:pt x="1095" y="5220"/>
                  </a:cubicBezTo>
                  <a:lnTo>
                    <a:pt x="1261" y="5220"/>
                  </a:lnTo>
                  <a:cubicBezTo>
                    <a:pt x="1343" y="5220"/>
                    <a:pt x="1410" y="5153"/>
                    <a:pt x="1410" y="5071"/>
                  </a:cubicBezTo>
                  <a:cubicBezTo>
                    <a:pt x="1410" y="4989"/>
                    <a:pt x="1343" y="4922"/>
                    <a:pt x="1261" y="4922"/>
                  </a:cubicBezTo>
                  <a:lnTo>
                    <a:pt x="1095" y="4922"/>
                  </a:lnTo>
                  <a:cubicBezTo>
                    <a:pt x="1172" y="2846"/>
                    <a:pt x="2847" y="1171"/>
                    <a:pt x="4923" y="1094"/>
                  </a:cubicBezTo>
                  <a:lnTo>
                    <a:pt x="4923" y="1260"/>
                  </a:lnTo>
                  <a:cubicBezTo>
                    <a:pt x="4923" y="1342"/>
                    <a:pt x="4990" y="1409"/>
                    <a:pt x="5072" y="1409"/>
                  </a:cubicBezTo>
                  <a:cubicBezTo>
                    <a:pt x="5154" y="1409"/>
                    <a:pt x="5221" y="1342"/>
                    <a:pt x="5221" y="1260"/>
                  </a:cubicBezTo>
                  <a:lnTo>
                    <a:pt x="5221" y="1094"/>
                  </a:lnTo>
                  <a:cubicBezTo>
                    <a:pt x="7297" y="1171"/>
                    <a:pt x="8972" y="2846"/>
                    <a:pt x="9049" y="4922"/>
                  </a:cubicBezTo>
                  <a:lnTo>
                    <a:pt x="8883" y="4922"/>
                  </a:lnTo>
                  <a:cubicBezTo>
                    <a:pt x="8801" y="4922"/>
                    <a:pt x="8734" y="4989"/>
                    <a:pt x="8734" y="5071"/>
                  </a:cubicBezTo>
                  <a:cubicBezTo>
                    <a:pt x="8734" y="5153"/>
                    <a:pt x="8801" y="5220"/>
                    <a:pt x="8883" y="5220"/>
                  </a:cubicBezTo>
                  <a:close/>
                  <a:moveTo>
                    <a:pt x="8883" y="522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6" name="Google Shape;3046;p6"/>
          <p:cNvSpPr/>
          <p:nvPr/>
        </p:nvSpPr>
        <p:spPr>
          <a:xfrm>
            <a:off x="7326497" y="-644372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5BF963-0B00-B199-EB56-EB935092D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993" y="1527407"/>
            <a:ext cx="3962827" cy="30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p6"/>
          <p:cNvSpPr txBox="1">
            <a:spLocks noGrp="1"/>
          </p:cNvSpPr>
          <p:nvPr>
            <p:ph type="body" idx="1"/>
          </p:nvPr>
        </p:nvSpPr>
        <p:spPr>
          <a:xfrm>
            <a:off x="723900" y="2744466"/>
            <a:ext cx="3060970" cy="113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Status married pada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berlangganan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status single. </a:t>
            </a:r>
          </a:p>
          <a:p>
            <a:pPr marL="0" lvl="0" indent="0" algn="just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00"/>
              <a:buNone/>
            </a:pPr>
            <a:r>
              <a:rPr lang="en-US" dirty="0"/>
              <a:t>p-value </a:t>
            </a:r>
            <a:r>
              <a:rPr lang="en-US" dirty="0" err="1"/>
              <a:t>bernilai</a:t>
            </a:r>
            <a:r>
              <a:rPr lang="en-US" dirty="0"/>
              <a:t> 0,108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signifikan</a:t>
            </a:r>
            <a:r>
              <a:rPr lang="en-US" dirty="0"/>
              <a:t> </a:t>
            </a:r>
          </a:p>
        </p:txBody>
      </p:sp>
      <p:sp>
        <p:nvSpPr>
          <p:cNvPr id="3031" name="Google Shape;3031;p6"/>
          <p:cNvSpPr txBox="1">
            <a:spLocks noGrp="1"/>
          </p:cNvSpPr>
          <p:nvPr>
            <p:ph type="body" idx="3"/>
          </p:nvPr>
        </p:nvSpPr>
        <p:spPr>
          <a:xfrm>
            <a:off x="750523" y="1848397"/>
            <a:ext cx="3213370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500"/>
              <a:buNone/>
            </a:pPr>
            <a:r>
              <a:rPr lang="en-US" dirty="0"/>
              <a:t>Married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retensi</a:t>
            </a:r>
            <a:endParaRPr dirty="0"/>
          </a:p>
        </p:txBody>
      </p:sp>
      <p:sp>
        <p:nvSpPr>
          <p:cNvPr id="3033" name="Google Shape;3033;p6"/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Proportion by Marital Status</a:t>
            </a:r>
            <a:endParaRPr dirty="0"/>
          </a:p>
        </p:txBody>
      </p:sp>
      <p:sp>
        <p:nvSpPr>
          <p:cNvPr id="3035" name="Google Shape;3035;p6"/>
          <p:cNvSpPr/>
          <p:nvPr/>
        </p:nvSpPr>
        <p:spPr>
          <a:xfrm>
            <a:off x="879960" y="1296538"/>
            <a:ext cx="634620" cy="634620"/>
          </a:xfrm>
          <a:prstGeom prst="round1Rect">
            <a:avLst>
              <a:gd name="adj" fmla="val 3172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0EBE4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36" name="Google Shape;3036;p6"/>
          <p:cNvGrpSpPr/>
          <p:nvPr/>
        </p:nvGrpSpPr>
        <p:grpSpPr>
          <a:xfrm>
            <a:off x="947182" y="1384849"/>
            <a:ext cx="514161" cy="463548"/>
            <a:chOff x="1622425" y="1658938"/>
            <a:chExt cx="393700" cy="395287"/>
          </a:xfrm>
        </p:grpSpPr>
        <p:sp>
          <p:nvSpPr>
            <p:cNvPr id="3037" name="Google Shape;3037;p6"/>
            <p:cNvSpPr/>
            <p:nvPr/>
          </p:nvSpPr>
          <p:spPr>
            <a:xfrm>
              <a:off x="1689100" y="1727200"/>
              <a:ext cx="258763" cy="258762"/>
            </a:xfrm>
            <a:custGeom>
              <a:avLst/>
              <a:gdLst/>
              <a:ahLst/>
              <a:cxnLst/>
              <a:rect l="l" t="t" r="r" b="b"/>
              <a:pathLst>
                <a:path w="6650" h="6650" extrusionOk="0">
                  <a:moveTo>
                    <a:pt x="6281" y="1802"/>
                  </a:moveTo>
                  <a:cubicBezTo>
                    <a:pt x="6048" y="1350"/>
                    <a:pt x="5708" y="951"/>
                    <a:pt x="5297" y="648"/>
                  </a:cubicBezTo>
                  <a:cubicBezTo>
                    <a:pt x="5231" y="600"/>
                    <a:pt x="5138" y="614"/>
                    <a:pt x="5089" y="680"/>
                  </a:cubicBezTo>
                  <a:cubicBezTo>
                    <a:pt x="5040" y="746"/>
                    <a:pt x="5054" y="839"/>
                    <a:pt x="5121" y="888"/>
                  </a:cubicBezTo>
                  <a:cubicBezTo>
                    <a:pt x="5892" y="1457"/>
                    <a:pt x="6352" y="2368"/>
                    <a:pt x="6352" y="3325"/>
                  </a:cubicBezTo>
                  <a:cubicBezTo>
                    <a:pt x="6352" y="4994"/>
                    <a:pt x="4994" y="6352"/>
                    <a:pt x="3325" y="6352"/>
                  </a:cubicBezTo>
                  <a:cubicBezTo>
                    <a:pt x="1656" y="6352"/>
                    <a:pt x="298" y="4994"/>
                    <a:pt x="298" y="3325"/>
                  </a:cubicBezTo>
                  <a:cubicBezTo>
                    <a:pt x="298" y="1656"/>
                    <a:pt x="1656" y="298"/>
                    <a:pt x="3325" y="298"/>
                  </a:cubicBezTo>
                  <a:cubicBezTo>
                    <a:pt x="3757" y="298"/>
                    <a:pt x="4174" y="387"/>
                    <a:pt x="4564" y="563"/>
                  </a:cubicBezTo>
                  <a:cubicBezTo>
                    <a:pt x="4638" y="596"/>
                    <a:pt x="4728" y="562"/>
                    <a:pt x="4761" y="488"/>
                  </a:cubicBezTo>
                  <a:cubicBezTo>
                    <a:pt x="4794" y="414"/>
                    <a:pt x="4760" y="324"/>
                    <a:pt x="4686" y="291"/>
                  </a:cubicBezTo>
                  <a:cubicBezTo>
                    <a:pt x="4257" y="98"/>
                    <a:pt x="3799" y="0"/>
                    <a:pt x="3325" y="0"/>
                  </a:cubicBezTo>
                  <a:cubicBezTo>
                    <a:pt x="1491" y="0"/>
                    <a:pt x="0" y="1492"/>
                    <a:pt x="0" y="3325"/>
                  </a:cubicBezTo>
                  <a:cubicBezTo>
                    <a:pt x="0" y="5158"/>
                    <a:pt x="1491" y="6650"/>
                    <a:pt x="3325" y="6650"/>
                  </a:cubicBezTo>
                  <a:cubicBezTo>
                    <a:pt x="5158" y="6650"/>
                    <a:pt x="6650" y="5158"/>
                    <a:pt x="6650" y="3325"/>
                  </a:cubicBezTo>
                  <a:cubicBezTo>
                    <a:pt x="6650" y="2796"/>
                    <a:pt x="6522" y="2269"/>
                    <a:pt x="6281" y="1802"/>
                  </a:cubicBezTo>
                  <a:close/>
                  <a:moveTo>
                    <a:pt x="6281" y="1802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p6"/>
            <p:cNvSpPr/>
            <p:nvPr/>
          </p:nvSpPr>
          <p:spPr>
            <a:xfrm>
              <a:off x="1727200" y="1763713"/>
              <a:ext cx="184150" cy="185737"/>
            </a:xfrm>
            <a:custGeom>
              <a:avLst/>
              <a:gdLst/>
              <a:ahLst/>
              <a:cxnLst/>
              <a:rect l="l" t="t" r="r" b="b"/>
              <a:pathLst>
                <a:path w="4744" h="4744" extrusionOk="0">
                  <a:moveTo>
                    <a:pt x="2372" y="0"/>
                  </a:moveTo>
                  <a:cubicBezTo>
                    <a:pt x="1064" y="0"/>
                    <a:pt x="0" y="1064"/>
                    <a:pt x="0" y="2372"/>
                  </a:cubicBezTo>
                  <a:cubicBezTo>
                    <a:pt x="0" y="3680"/>
                    <a:pt x="1064" y="4744"/>
                    <a:pt x="2372" y="4744"/>
                  </a:cubicBezTo>
                  <a:cubicBezTo>
                    <a:pt x="3680" y="4744"/>
                    <a:pt x="4744" y="3680"/>
                    <a:pt x="4744" y="2372"/>
                  </a:cubicBezTo>
                  <a:cubicBezTo>
                    <a:pt x="4744" y="1064"/>
                    <a:pt x="3680" y="0"/>
                    <a:pt x="2372" y="0"/>
                  </a:cubicBezTo>
                  <a:close/>
                  <a:moveTo>
                    <a:pt x="2372" y="4446"/>
                  </a:moveTo>
                  <a:cubicBezTo>
                    <a:pt x="1228" y="4446"/>
                    <a:pt x="298" y="3516"/>
                    <a:pt x="298" y="2372"/>
                  </a:cubicBezTo>
                  <a:cubicBezTo>
                    <a:pt x="298" y="1228"/>
                    <a:pt x="1228" y="298"/>
                    <a:pt x="2372" y="298"/>
                  </a:cubicBezTo>
                  <a:cubicBezTo>
                    <a:pt x="3516" y="298"/>
                    <a:pt x="4446" y="1228"/>
                    <a:pt x="4446" y="2372"/>
                  </a:cubicBezTo>
                  <a:cubicBezTo>
                    <a:pt x="4446" y="3516"/>
                    <a:pt x="3516" y="4446"/>
                    <a:pt x="2372" y="4446"/>
                  </a:cubicBezTo>
                  <a:close/>
                  <a:moveTo>
                    <a:pt x="2372" y="4446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9" name="Google Shape;3039;p6"/>
            <p:cNvSpPr/>
            <p:nvPr/>
          </p:nvSpPr>
          <p:spPr>
            <a:xfrm>
              <a:off x="1789113" y="1789113"/>
              <a:ext cx="60325" cy="134937"/>
            </a:xfrm>
            <a:custGeom>
              <a:avLst/>
              <a:gdLst/>
              <a:ahLst/>
              <a:cxnLst/>
              <a:rect l="l" t="t" r="r" b="b"/>
              <a:pathLst>
                <a:path w="1568" h="3474" extrusionOk="0">
                  <a:moveTo>
                    <a:pt x="1419" y="1410"/>
                  </a:moveTo>
                  <a:cubicBezTo>
                    <a:pt x="1501" y="1410"/>
                    <a:pt x="1568" y="1343"/>
                    <a:pt x="1568" y="1261"/>
                  </a:cubicBezTo>
                  <a:lnTo>
                    <a:pt x="1568" y="1102"/>
                  </a:lnTo>
                  <a:cubicBezTo>
                    <a:pt x="1568" y="757"/>
                    <a:pt x="1287" y="477"/>
                    <a:pt x="943" y="477"/>
                  </a:cubicBezTo>
                  <a:lnTo>
                    <a:pt x="933" y="477"/>
                  </a:lnTo>
                  <a:lnTo>
                    <a:pt x="933" y="149"/>
                  </a:lnTo>
                  <a:cubicBezTo>
                    <a:pt x="933" y="67"/>
                    <a:pt x="866" y="0"/>
                    <a:pt x="784" y="0"/>
                  </a:cubicBezTo>
                  <a:cubicBezTo>
                    <a:pt x="702" y="0"/>
                    <a:pt x="635" y="67"/>
                    <a:pt x="635" y="149"/>
                  </a:cubicBezTo>
                  <a:lnTo>
                    <a:pt x="635" y="480"/>
                  </a:lnTo>
                  <a:cubicBezTo>
                    <a:pt x="279" y="515"/>
                    <a:pt x="0" y="816"/>
                    <a:pt x="0" y="1181"/>
                  </a:cubicBezTo>
                  <a:cubicBezTo>
                    <a:pt x="0" y="1570"/>
                    <a:pt x="316" y="1886"/>
                    <a:pt x="704" y="1886"/>
                  </a:cubicBezTo>
                  <a:lnTo>
                    <a:pt x="863" y="1886"/>
                  </a:lnTo>
                  <a:cubicBezTo>
                    <a:pt x="1088" y="1886"/>
                    <a:pt x="1270" y="2069"/>
                    <a:pt x="1270" y="2293"/>
                  </a:cubicBezTo>
                  <a:cubicBezTo>
                    <a:pt x="1270" y="2517"/>
                    <a:pt x="1088" y="2700"/>
                    <a:pt x="863" y="2700"/>
                  </a:cubicBezTo>
                  <a:lnTo>
                    <a:pt x="625" y="2700"/>
                  </a:lnTo>
                  <a:cubicBezTo>
                    <a:pt x="444" y="2700"/>
                    <a:pt x="297" y="2553"/>
                    <a:pt x="297" y="2372"/>
                  </a:cubicBezTo>
                  <a:cubicBezTo>
                    <a:pt x="297" y="2290"/>
                    <a:pt x="231" y="2223"/>
                    <a:pt x="149" y="2223"/>
                  </a:cubicBezTo>
                  <a:cubicBezTo>
                    <a:pt x="66" y="2223"/>
                    <a:pt x="0" y="2290"/>
                    <a:pt x="0" y="2372"/>
                  </a:cubicBezTo>
                  <a:cubicBezTo>
                    <a:pt x="0" y="2717"/>
                    <a:pt x="280" y="2998"/>
                    <a:pt x="625" y="2998"/>
                  </a:cubicBezTo>
                  <a:lnTo>
                    <a:pt x="635" y="2998"/>
                  </a:lnTo>
                  <a:lnTo>
                    <a:pt x="635" y="3325"/>
                  </a:lnTo>
                  <a:cubicBezTo>
                    <a:pt x="635" y="3407"/>
                    <a:pt x="702" y="3474"/>
                    <a:pt x="784" y="3474"/>
                  </a:cubicBezTo>
                  <a:cubicBezTo>
                    <a:pt x="866" y="3474"/>
                    <a:pt x="933" y="3407"/>
                    <a:pt x="933" y="3325"/>
                  </a:cubicBezTo>
                  <a:lnTo>
                    <a:pt x="933" y="2994"/>
                  </a:lnTo>
                  <a:cubicBezTo>
                    <a:pt x="1289" y="2959"/>
                    <a:pt x="1568" y="2658"/>
                    <a:pt x="1568" y="2293"/>
                  </a:cubicBezTo>
                  <a:cubicBezTo>
                    <a:pt x="1568" y="1904"/>
                    <a:pt x="1252" y="1588"/>
                    <a:pt x="863" y="1588"/>
                  </a:cubicBezTo>
                  <a:lnTo>
                    <a:pt x="704" y="1588"/>
                  </a:lnTo>
                  <a:cubicBezTo>
                    <a:pt x="480" y="1588"/>
                    <a:pt x="298" y="1406"/>
                    <a:pt x="298" y="1181"/>
                  </a:cubicBezTo>
                  <a:cubicBezTo>
                    <a:pt x="298" y="957"/>
                    <a:pt x="480" y="774"/>
                    <a:pt x="704" y="774"/>
                  </a:cubicBezTo>
                  <a:lnTo>
                    <a:pt x="943" y="774"/>
                  </a:lnTo>
                  <a:cubicBezTo>
                    <a:pt x="1123" y="774"/>
                    <a:pt x="1270" y="921"/>
                    <a:pt x="1270" y="1102"/>
                  </a:cubicBezTo>
                  <a:lnTo>
                    <a:pt x="1270" y="1261"/>
                  </a:lnTo>
                  <a:cubicBezTo>
                    <a:pt x="1270" y="1343"/>
                    <a:pt x="1337" y="1410"/>
                    <a:pt x="1419" y="1410"/>
                  </a:cubicBezTo>
                  <a:close/>
                  <a:moveTo>
                    <a:pt x="1419" y="141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0" name="Google Shape;3040;p6"/>
            <p:cNvSpPr/>
            <p:nvPr/>
          </p:nvSpPr>
          <p:spPr>
            <a:xfrm>
              <a:off x="1622425" y="1658938"/>
              <a:ext cx="393700" cy="395287"/>
            </a:xfrm>
            <a:custGeom>
              <a:avLst/>
              <a:gdLst/>
              <a:ahLst/>
              <a:cxnLst/>
              <a:rect l="l" t="t" r="r" b="b"/>
              <a:pathLst>
                <a:path w="10143" h="10143" extrusionOk="0">
                  <a:moveTo>
                    <a:pt x="9995" y="4922"/>
                  </a:moveTo>
                  <a:lnTo>
                    <a:pt x="9347" y="4922"/>
                  </a:lnTo>
                  <a:cubicBezTo>
                    <a:pt x="9310" y="3835"/>
                    <a:pt x="8869" y="2819"/>
                    <a:pt x="8096" y="2046"/>
                  </a:cubicBezTo>
                  <a:cubicBezTo>
                    <a:pt x="7324" y="1274"/>
                    <a:pt x="6307" y="833"/>
                    <a:pt x="5221" y="796"/>
                  </a:cubicBezTo>
                  <a:lnTo>
                    <a:pt x="5221" y="148"/>
                  </a:lnTo>
                  <a:cubicBezTo>
                    <a:pt x="5221" y="66"/>
                    <a:pt x="5154" y="0"/>
                    <a:pt x="5072" y="0"/>
                  </a:cubicBezTo>
                  <a:cubicBezTo>
                    <a:pt x="4990" y="0"/>
                    <a:pt x="4923" y="66"/>
                    <a:pt x="4923" y="148"/>
                  </a:cubicBezTo>
                  <a:lnTo>
                    <a:pt x="4923" y="796"/>
                  </a:lnTo>
                  <a:cubicBezTo>
                    <a:pt x="3836" y="833"/>
                    <a:pt x="2820" y="1274"/>
                    <a:pt x="2047" y="2046"/>
                  </a:cubicBezTo>
                  <a:cubicBezTo>
                    <a:pt x="1274" y="2819"/>
                    <a:pt x="834" y="3835"/>
                    <a:pt x="797" y="4922"/>
                  </a:cubicBezTo>
                  <a:lnTo>
                    <a:pt x="149" y="4922"/>
                  </a:lnTo>
                  <a:cubicBezTo>
                    <a:pt x="67" y="4922"/>
                    <a:pt x="0" y="4989"/>
                    <a:pt x="0" y="5071"/>
                  </a:cubicBezTo>
                  <a:cubicBezTo>
                    <a:pt x="0" y="5153"/>
                    <a:pt x="67" y="5220"/>
                    <a:pt x="149" y="5220"/>
                  </a:cubicBezTo>
                  <a:lnTo>
                    <a:pt x="797" y="5220"/>
                  </a:lnTo>
                  <a:cubicBezTo>
                    <a:pt x="834" y="6307"/>
                    <a:pt x="1274" y="7323"/>
                    <a:pt x="2047" y="8096"/>
                  </a:cubicBezTo>
                  <a:cubicBezTo>
                    <a:pt x="2820" y="8869"/>
                    <a:pt x="3836" y="9309"/>
                    <a:pt x="4923" y="9346"/>
                  </a:cubicBezTo>
                  <a:lnTo>
                    <a:pt x="4923" y="9994"/>
                  </a:lnTo>
                  <a:cubicBezTo>
                    <a:pt x="4923" y="10076"/>
                    <a:pt x="4990" y="10143"/>
                    <a:pt x="5072" y="10143"/>
                  </a:cubicBezTo>
                  <a:cubicBezTo>
                    <a:pt x="5154" y="10143"/>
                    <a:pt x="5221" y="10076"/>
                    <a:pt x="5221" y="9994"/>
                  </a:cubicBezTo>
                  <a:lnTo>
                    <a:pt x="5221" y="9346"/>
                  </a:lnTo>
                  <a:cubicBezTo>
                    <a:pt x="6307" y="9309"/>
                    <a:pt x="7324" y="8869"/>
                    <a:pt x="8097" y="8096"/>
                  </a:cubicBezTo>
                  <a:cubicBezTo>
                    <a:pt x="8869" y="7323"/>
                    <a:pt x="9310" y="6307"/>
                    <a:pt x="9347" y="5220"/>
                  </a:cubicBezTo>
                  <a:lnTo>
                    <a:pt x="9995" y="5220"/>
                  </a:lnTo>
                  <a:cubicBezTo>
                    <a:pt x="10077" y="5220"/>
                    <a:pt x="10143" y="5153"/>
                    <a:pt x="10143" y="5071"/>
                  </a:cubicBezTo>
                  <a:cubicBezTo>
                    <a:pt x="10143" y="4989"/>
                    <a:pt x="10077" y="4922"/>
                    <a:pt x="9995" y="4922"/>
                  </a:cubicBezTo>
                  <a:close/>
                  <a:moveTo>
                    <a:pt x="8883" y="5220"/>
                  </a:moveTo>
                  <a:lnTo>
                    <a:pt x="9049" y="5220"/>
                  </a:lnTo>
                  <a:cubicBezTo>
                    <a:pt x="8972" y="7296"/>
                    <a:pt x="7297" y="8971"/>
                    <a:pt x="5221" y="9048"/>
                  </a:cubicBezTo>
                  <a:lnTo>
                    <a:pt x="5221" y="8882"/>
                  </a:lnTo>
                  <a:cubicBezTo>
                    <a:pt x="5221" y="8800"/>
                    <a:pt x="5154" y="8733"/>
                    <a:pt x="5072" y="8733"/>
                  </a:cubicBezTo>
                  <a:cubicBezTo>
                    <a:pt x="4990" y="8733"/>
                    <a:pt x="4923" y="8800"/>
                    <a:pt x="4923" y="8882"/>
                  </a:cubicBezTo>
                  <a:lnTo>
                    <a:pt x="4923" y="9048"/>
                  </a:lnTo>
                  <a:cubicBezTo>
                    <a:pt x="2847" y="8971"/>
                    <a:pt x="1172" y="7296"/>
                    <a:pt x="1095" y="5220"/>
                  </a:cubicBezTo>
                  <a:lnTo>
                    <a:pt x="1261" y="5220"/>
                  </a:lnTo>
                  <a:cubicBezTo>
                    <a:pt x="1343" y="5220"/>
                    <a:pt x="1410" y="5153"/>
                    <a:pt x="1410" y="5071"/>
                  </a:cubicBezTo>
                  <a:cubicBezTo>
                    <a:pt x="1410" y="4989"/>
                    <a:pt x="1343" y="4922"/>
                    <a:pt x="1261" y="4922"/>
                  </a:cubicBezTo>
                  <a:lnTo>
                    <a:pt x="1095" y="4922"/>
                  </a:lnTo>
                  <a:cubicBezTo>
                    <a:pt x="1172" y="2846"/>
                    <a:pt x="2847" y="1171"/>
                    <a:pt x="4923" y="1094"/>
                  </a:cubicBezTo>
                  <a:lnTo>
                    <a:pt x="4923" y="1260"/>
                  </a:lnTo>
                  <a:cubicBezTo>
                    <a:pt x="4923" y="1342"/>
                    <a:pt x="4990" y="1409"/>
                    <a:pt x="5072" y="1409"/>
                  </a:cubicBezTo>
                  <a:cubicBezTo>
                    <a:pt x="5154" y="1409"/>
                    <a:pt x="5221" y="1342"/>
                    <a:pt x="5221" y="1260"/>
                  </a:cubicBezTo>
                  <a:lnTo>
                    <a:pt x="5221" y="1094"/>
                  </a:lnTo>
                  <a:cubicBezTo>
                    <a:pt x="7297" y="1171"/>
                    <a:pt x="8972" y="2846"/>
                    <a:pt x="9049" y="4922"/>
                  </a:cubicBezTo>
                  <a:lnTo>
                    <a:pt x="8883" y="4922"/>
                  </a:lnTo>
                  <a:cubicBezTo>
                    <a:pt x="8801" y="4922"/>
                    <a:pt x="8734" y="4989"/>
                    <a:pt x="8734" y="5071"/>
                  </a:cubicBezTo>
                  <a:cubicBezTo>
                    <a:pt x="8734" y="5153"/>
                    <a:pt x="8801" y="5220"/>
                    <a:pt x="8883" y="5220"/>
                  </a:cubicBezTo>
                  <a:close/>
                  <a:moveTo>
                    <a:pt x="8883" y="5220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6" name="Google Shape;3046;p6"/>
          <p:cNvSpPr/>
          <p:nvPr/>
        </p:nvSpPr>
        <p:spPr>
          <a:xfrm>
            <a:off x="7326497" y="-644372"/>
            <a:ext cx="2187206" cy="2575530"/>
          </a:xfrm>
          <a:custGeom>
            <a:avLst/>
            <a:gdLst/>
            <a:ahLst/>
            <a:cxnLst/>
            <a:rect l="l" t="t" r="r" b="b"/>
            <a:pathLst>
              <a:path w="50016" h="58876" extrusionOk="0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DF3AA5-7B40-8334-8523-BE7CC94DE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069" y="1683564"/>
            <a:ext cx="4299257" cy="288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7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3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gant Workplan by Slidesgo">
  <a:themeElements>
    <a:clrScheme name="Elegant Workplan by Slidesgo">
      <a:dk1>
        <a:srgbClr val="1C343C"/>
      </a:dk1>
      <a:lt1>
        <a:srgbClr val="F0EBE4"/>
      </a:lt1>
      <a:dk2>
        <a:srgbClr val="4C6A78"/>
      </a:dk2>
      <a:lt2>
        <a:srgbClr val="A7B3B2"/>
      </a:lt2>
      <a:accent1>
        <a:srgbClr val="E0B4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23879</TotalTime>
  <Words>1066</Words>
  <Application>Microsoft Office PowerPoint</Application>
  <PresentationFormat>On-screen Show (16:9)</PresentationFormat>
  <Paragraphs>174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Roboto</vt:lpstr>
      <vt:lpstr>Bebas Neue</vt:lpstr>
      <vt:lpstr>Poppins ExtraBold</vt:lpstr>
      <vt:lpstr>Arimo</vt:lpstr>
      <vt:lpstr>Anaheim</vt:lpstr>
      <vt:lpstr>Arial</vt:lpstr>
      <vt:lpstr>Calibri</vt:lpstr>
      <vt:lpstr>Elegant Workplan by Slidesgo</vt:lpstr>
      <vt:lpstr>Credit Card Customer Attrition Prediction on X Company</vt:lpstr>
      <vt:lpstr>Overview Project</vt:lpstr>
      <vt:lpstr>Table of contents</vt:lpstr>
      <vt:lpstr>Workflow</vt:lpstr>
      <vt:lpstr>Datasets</vt:lpstr>
      <vt:lpstr>Datasets</vt:lpstr>
      <vt:lpstr>EDA</vt:lpstr>
      <vt:lpstr>Proportion by Gender</vt:lpstr>
      <vt:lpstr>Proportion by Marital Status</vt:lpstr>
      <vt:lpstr>Proportion by Education Level</vt:lpstr>
      <vt:lpstr>Proportion by Income Category</vt:lpstr>
      <vt:lpstr>Proportion by Card Category</vt:lpstr>
      <vt:lpstr>Total Relationships Distribution</vt:lpstr>
      <vt:lpstr>Correlation Matrix</vt:lpstr>
      <vt:lpstr>Transaction Scatter Plot</vt:lpstr>
      <vt:lpstr>Box Plot</vt:lpstr>
      <vt:lpstr>Candidate Variables for Feature</vt:lpstr>
      <vt:lpstr>Preprocessing Model</vt:lpstr>
      <vt:lpstr>Preprocessing Data</vt:lpstr>
      <vt:lpstr>Machine Learning Models</vt:lpstr>
      <vt:lpstr>Machine Learning </vt:lpstr>
      <vt:lpstr>Underfitting/Overfitting?</vt:lpstr>
      <vt:lpstr>Handle Overfitting Model</vt:lpstr>
      <vt:lpstr>Confusion Matrix</vt:lpstr>
      <vt:lpstr>Recall yang rendah mengindikasikan bahwa model ini hanya mampu menangkap kurang dari setengah dari total pelanggan yang sebenarnya berhenti. F1-score yang relatif rendah mencerminkan ketidakseimbangan antara precision dan recall</vt:lpstr>
      <vt:lpstr>PowerPoint Presentation</vt:lpstr>
      <vt:lpstr>Business Insight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Ruben Martin Sanchez</dc:creator>
  <cp:lastModifiedBy>Magenta Ocean</cp:lastModifiedBy>
  <cp:revision>5</cp:revision>
  <dcterms:created xsi:type="dcterms:W3CDTF">2021-10-12T08:06:43Z</dcterms:created>
  <dcterms:modified xsi:type="dcterms:W3CDTF">2025-08-03T12:31:36Z</dcterms:modified>
</cp:coreProperties>
</file>