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14425" y="27749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Magesh K</a:t>
            </a:r>
          </a:p>
          <a:p>
            <a:r>
              <a:rPr lang="en-US" sz="2400" dirty="0"/>
              <a:t>REGISTER NO AND NMID: 222410174 &amp; autunm17072k24gssjccs03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II- BSc Computer Science</a:t>
            </a:r>
          </a:p>
          <a:p>
            <a:r>
              <a:rPr lang="en-US" sz="2400" dirty="0"/>
              <a:t>COLLEGE: COLLEGE/ UNIVERSITY : GSS JAIN ARTS AND SCIENCE / MADRAS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E489D2-6723-A4C4-323C-7EF5D7178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956" y="1600200"/>
            <a:ext cx="8182865" cy="460286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283665"/>
            <a:ext cx="9448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endParaRPr lang="en-IN" dirty="0">
              <a:latin typeface="Bookman Old Style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I welcome you to explore my work, connect with me, and discover how I can contribute to your projects or team.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GITHUB LINK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018AF9-F7C7-7C20-C82D-2AED5FA02BA6}"/>
              </a:ext>
            </a:extLst>
          </p:cNvPr>
          <p:cNvSpPr txBox="1"/>
          <p:nvPr/>
        </p:nvSpPr>
        <p:spPr>
          <a:xfrm>
            <a:off x="971243" y="2529348"/>
            <a:ext cx="929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https://github.com/Magesh-k2006/magesh-k.git</a:t>
            </a:r>
          </a:p>
        </p:txBody>
      </p:sp>
    </p:spTree>
    <p:extLst>
      <p:ext uri="{BB962C8B-B14F-4D97-AF65-F5344CB8AC3E}">
        <p14:creationId xmlns:p14="http://schemas.microsoft.com/office/powerpoint/2010/main" val="210077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73929" y="2414882"/>
            <a:ext cx="586052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>
                <a:solidFill>
                  <a:srgbClr val="C00000"/>
                </a:solidFill>
                <a:latin typeface="Stencil" pitchFamily="82" charset="0"/>
              </a:rPr>
              <a:t>PERSONAL PORTFOLIO</a:t>
            </a:r>
            <a:endParaRPr sz="4250" dirty="0">
              <a:solidFill>
                <a:srgbClr val="C00000"/>
              </a:solidFill>
              <a:latin typeface="Stencil" pitchFamily="8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961372" y="1466351"/>
            <a:ext cx="66586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>
                <a:latin typeface="Bookman Old Style" pitchFamily="18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>
                <a:latin typeface="Bookman Old Style" pitchFamily="18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3555" y="31242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733555" y="990600"/>
            <a:ext cx="10363199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Website Objective: </a:t>
            </a:r>
            <a:r>
              <a:rPr lang="en-IN" dirty="0"/>
              <a:t>Created a modern, responsive website to showcase my work.</a:t>
            </a:r>
          </a:p>
          <a:p>
            <a:r>
              <a:rPr lang="en-IN" b="1" dirty="0"/>
              <a:t>Tools Used: </a:t>
            </a:r>
            <a:r>
              <a:rPr lang="en-IN" dirty="0"/>
              <a:t>HTML, CSS, JavaScript.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1) About Me Section:</a:t>
            </a:r>
          </a:p>
          <a:p>
            <a:pPr>
              <a:lnSpc>
                <a:spcPct val="150000"/>
              </a:lnSpc>
            </a:pPr>
            <a:r>
              <a:rPr lang="en-IN" b="1" dirty="0"/>
              <a:t>	Purpose:</a:t>
            </a:r>
            <a:r>
              <a:rPr lang="en-IN" dirty="0"/>
              <a:t> Shared my background details.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2) Certificate Section:</a:t>
            </a:r>
          </a:p>
          <a:p>
            <a:pPr lvl="2"/>
            <a:r>
              <a:rPr lang="en-IN" b="1" dirty="0">
                <a:solidFill>
                  <a:prstClr val="black"/>
                </a:solidFill>
              </a:rPr>
              <a:t>Fundamentals of  Web Development Certificate (IBM)</a:t>
            </a:r>
          </a:p>
          <a:p>
            <a:pPr lvl="2"/>
            <a:r>
              <a:rPr lang="en-IN" dirty="0">
                <a:solidFill>
                  <a:prstClr val="black"/>
                </a:solidFill>
              </a:rPr>
              <a:t>📍 Online</a:t>
            </a:r>
            <a:br>
              <a:rPr lang="en-IN" dirty="0">
                <a:solidFill>
                  <a:prstClr val="black"/>
                </a:solidFill>
              </a:rPr>
            </a:br>
            <a:r>
              <a:rPr lang="en-IN" dirty="0">
                <a:solidFill>
                  <a:prstClr val="black"/>
                </a:solidFill>
              </a:rPr>
              <a:t>📅 Completed August 2025</a:t>
            </a:r>
          </a:p>
          <a:p>
            <a:pPr lvl="0">
              <a:lnSpc>
                <a:spcPct val="150000"/>
              </a:lnSpc>
            </a:pPr>
            <a:r>
              <a:rPr lang="en-US" b="1" dirty="0">
                <a:solidFill>
                  <a:prstClr val="black"/>
                </a:solidFill>
              </a:rPr>
              <a:t>3) Education Section:</a:t>
            </a:r>
            <a:endParaRPr lang="en-IN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	Purpose: </a:t>
            </a:r>
            <a:r>
              <a:rPr lang="en-IN" dirty="0">
                <a:solidFill>
                  <a:prstClr val="black"/>
                </a:solidFill>
              </a:rPr>
              <a:t>Shared my High School, Higher Secondary and pursuing college details.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4) Skills Section: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	Purpose: </a:t>
            </a:r>
            <a:r>
              <a:rPr lang="en-IN" dirty="0">
                <a:solidFill>
                  <a:prstClr val="black"/>
                </a:solidFill>
              </a:rPr>
              <a:t>Shared my course studied details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5) Contact Section: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	Purpose:</a:t>
            </a:r>
            <a:r>
              <a:rPr lang="en-IN" dirty="0">
                <a:solidFill>
                  <a:prstClr val="black"/>
                </a:solidFill>
              </a:rPr>
              <a:t> Make it easy for people to reach out.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28650" y="1562010"/>
            <a:ext cx="89535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The primary end-users of a digital personal portfolio are: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Recruiters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Hiring Managers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Potential Clients </a:t>
            </a:r>
          </a:p>
          <a:p>
            <a:pPr>
              <a:lnSpc>
                <a:spcPct val="150000"/>
              </a:lnSpc>
            </a:pPr>
            <a:endParaRPr lang="en-IN" dirty="0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itchFamily="18" charset="0"/>
              </a:rPr>
              <a:t> </a:t>
            </a:r>
            <a:r>
              <a:rPr lang="en-IN" b="1" dirty="0">
                <a:latin typeface="Bookman Old Style" pitchFamily="18" charset="0"/>
              </a:rPr>
              <a:t>Students and professionals also use portfolios: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To demonstrate their capabilities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To showcase their work for potential admission to educational programs, and for personal career development.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124200" y="1857375"/>
            <a:ext cx="65532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1. Website Builders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 pitchFamily="18" charset="0"/>
              </a:rPr>
              <a:t>	</a:t>
            </a:r>
            <a:r>
              <a:rPr lang="en-IN" dirty="0">
                <a:latin typeface="Bookman Old Style" pitchFamily="18" charset="0"/>
              </a:rPr>
              <a:t>Developer — User-friendly, good for beginners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2. Coding Platforms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itchFamily="18" charset="0"/>
              </a:rPr>
              <a:t>	HTML, CSS, JavaScript — Basic web technologies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3. Design Tools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itchFamily="18" charset="0"/>
              </a:rPr>
              <a:t>	</a:t>
            </a:r>
            <a:r>
              <a:rPr lang="en-IN" dirty="0" err="1">
                <a:latin typeface="Bookman Old Style" pitchFamily="18" charset="0"/>
              </a:rPr>
              <a:t>Canva</a:t>
            </a:r>
            <a:r>
              <a:rPr lang="en-IN" dirty="0">
                <a:latin typeface="Bookman Old Style" pitchFamily="18" charset="0"/>
              </a:rPr>
              <a:t> — Simple graphics and layouts.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4. Version Control &amp; Hosting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itchFamily="18" charset="0"/>
              </a:rPr>
              <a:t>	</a:t>
            </a:r>
            <a:r>
              <a:rPr lang="en-IN" dirty="0" err="1">
                <a:latin typeface="Bookman Old Style" pitchFamily="18" charset="0"/>
              </a:rPr>
              <a:t>GitHub</a:t>
            </a:r>
            <a:r>
              <a:rPr lang="en-IN" dirty="0">
                <a:latin typeface="Bookman Old Style" pitchFamily="18" charset="0"/>
              </a:rPr>
              <a:t> — For version control and collaboration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PORTFOLIO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09599" y="920165"/>
            <a:ext cx="10439401" cy="5335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1. Header Section: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Includes the portfolio owner's name.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It contains navigation links to key sections: About, Certificate, Education, Skills, Contact.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2.</a:t>
            </a:r>
            <a:r>
              <a:rPr lang="en-IN" b="1" dirty="0">
                <a:solidFill>
                  <a:prstClr val="black"/>
                </a:solidFill>
              </a:rPr>
              <a:t> Hero Section </a:t>
            </a:r>
            <a:r>
              <a:rPr lang="en-IN" b="1" dirty="0"/>
              <a:t>: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/>
              <a:t>It contains a professional photo or avatar.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/>
              <a:t>Tagline summarizing about myself</a:t>
            </a:r>
            <a:r>
              <a:rPr lang="en-IN" dirty="0">
                <a:ea typeface="Calibri"/>
                <a:cs typeface="Times New Roman"/>
              </a:rPr>
              <a:t>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b="1" dirty="0">
                <a:ea typeface="Calibri"/>
                <a:cs typeface="Times New Roman"/>
              </a:rPr>
              <a:t>3. </a:t>
            </a:r>
            <a:r>
              <a:rPr lang="en-IN" b="1" dirty="0">
                <a:solidFill>
                  <a:prstClr val="black"/>
                </a:solidFill>
                <a:ea typeface="Calibri"/>
                <a:cs typeface="Times New Roman"/>
              </a:rPr>
              <a:t>Work Showcase</a:t>
            </a:r>
            <a:r>
              <a:rPr lang="en-US" b="1" dirty="0">
                <a:ea typeface="Calibri"/>
                <a:cs typeface="Times New Roman"/>
              </a:rPr>
              <a:t> section: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>
                <a:ea typeface="Calibri"/>
                <a:cs typeface="Times New Roman"/>
              </a:rPr>
              <a:t>Organized horizontal layout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IN" b="1" dirty="0">
                <a:ea typeface="Calibri"/>
                <a:cs typeface="Times New Roman"/>
              </a:rPr>
              <a:t>4. Footer Section: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>
                <a:ea typeface="Calibri"/>
                <a:cs typeface="Times New Roman"/>
              </a:rPr>
              <a:t>Copyright info.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dirty="0"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066800"/>
            <a:ext cx="9372600" cy="5411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latin typeface="Bookman Old Style" pitchFamily="18" charset="0"/>
              </a:rPr>
              <a:t>1. About Me Section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Personal introduction to give visitors a quick overview of who am I.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>
              <a:latin typeface="Bookman Old Style" pitchFamily="18" charset="0"/>
            </a:endParaRPr>
          </a:p>
          <a:p>
            <a:r>
              <a:rPr lang="en-IN" sz="1600" b="1" dirty="0">
                <a:latin typeface="Bookman Old Style" pitchFamily="18" charset="0"/>
              </a:rPr>
              <a:t>2. Project Showcase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Includes images, descriptions, and sometimes links to live certificates.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>
              <a:latin typeface="Bookman Old Style" pitchFamily="18" charset="0"/>
            </a:endParaRPr>
          </a:p>
          <a:p>
            <a:r>
              <a:rPr lang="en-IN" sz="1600" b="1" dirty="0">
                <a:latin typeface="Bookman Old Style" pitchFamily="18" charset="0"/>
              </a:rPr>
              <a:t>3. Contact Information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Clear and accessible contact details.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Often includes email, phone number.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>
              <a:latin typeface="Bookman Old Style" pitchFamily="18" charset="0"/>
            </a:endParaRPr>
          </a:p>
          <a:p>
            <a:r>
              <a:rPr lang="en-IN" sz="1600" b="1" dirty="0">
                <a:latin typeface="Bookman Old Style" pitchFamily="18" charset="0"/>
              </a:rPr>
              <a:t>4. Skills Section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Helps recruiters quickly assess your expertise.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>
              <a:latin typeface="Bookman Old Style" pitchFamily="18" charset="0"/>
            </a:endParaRPr>
          </a:p>
          <a:p>
            <a:pPr>
              <a:spcAft>
                <a:spcPts val="1000"/>
              </a:spcAft>
            </a:pPr>
            <a:r>
              <a:rPr lang="en-IN" sz="1600" b="1" dirty="0">
                <a:latin typeface="Bookman Old Style" pitchFamily="18" charset="0"/>
                <a:ea typeface="Times New Roman"/>
                <a:cs typeface="Times New Roman"/>
              </a:rPr>
              <a:t>5. Interactive Elements</a:t>
            </a:r>
            <a:endParaRPr lang="en-IN" sz="1600" dirty="0">
              <a:latin typeface="Bookman Old Style" pitchFamily="18" charset="0"/>
              <a:ea typeface="Times New Roman"/>
              <a:cs typeface="Times New Roman"/>
            </a:endParaRPr>
          </a:p>
          <a:p>
            <a:pPr marL="742950" lvl="1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  <a:ea typeface="Times New Roman"/>
                <a:cs typeface="Times New Roman"/>
              </a:rPr>
              <a:t>Animations, hover effects, or transitions to engage visitors.</a:t>
            </a:r>
            <a:endParaRPr lang="en-IN" sz="1600" dirty="0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lang="en-IN" sz="1600" b="1" dirty="0">
                <a:latin typeface="Bookman Old Style" pitchFamily="18" charset="0"/>
                <a:ea typeface="Times New Roman"/>
                <a:cs typeface="Times New Roman"/>
              </a:rPr>
              <a:t>6. Responsive Design</a:t>
            </a:r>
            <a:endParaRPr lang="en-IN" sz="1600" dirty="0">
              <a:latin typeface="Bookman Old Style" pitchFamily="18" charset="0"/>
              <a:ea typeface="Calibri"/>
              <a:cs typeface="Times New Roman"/>
            </a:endParaRPr>
          </a:p>
          <a:p>
            <a:pPr marL="800100" lvl="1" indent="-342900"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IN" sz="1600" dirty="0">
                <a:latin typeface="Bookman Old Style" pitchFamily="18" charset="0"/>
                <a:ea typeface="Times New Roman"/>
                <a:cs typeface="Times New Roman"/>
              </a:rPr>
              <a:t>Portfolio adjusts layout based on screen size (desktop, tablet, mobile).</a:t>
            </a:r>
            <a:endParaRPr lang="en-IN" sz="1600" dirty="0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lang="en-IN" sz="1600" b="1" dirty="0">
                <a:latin typeface="Bookman Old Style" pitchFamily="18" charset="0"/>
                <a:ea typeface="Times New Roman"/>
                <a:cs typeface="Times New Roman"/>
              </a:rPr>
              <a:t>7. Social Media Integration</a:t>
            </a:r>
            <a:endParaRPr lang="en-IN" sz="1600" dirty="0">
              <a:latin typeface="Bookman Old Style" pitchFamily="18" charset="0"/>
              <a:ea typeface="Calibri"/>
              <a:cs typeface="Times New Roman"/>
            </a:endParaRPr>
          </a:p>
          <a:p>
            <a:pPr marL="800100" lvl="1" indent="-342900"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IN" sz="1600" dirty="0">
                <a:latin typeface="Bookman Old Style" pitchFamily="18" charset="0"/>
                <a:ea typeface="Times New Roman"/>
                <a:cs typeface="Times New Roman"/>
              </a:rPr>
              <a:t>Links or feeds from platforms like </a:t>
            </a:r>
            <a:r>
              <a:rPr lang="en-IN" sz="1600" dirty="0" err="1">
                <a:latin typeface="Bookman Old Style" pitchFamily="18" charset="0"/>
                <a:ea typeface="Times New Roman"/>
                <a:cs typeface="Times New Roman"/>
              </a:rPr>
              <a:t>GitHub</a:t>
            </a:r>
            <a:r>
              <a:rPr lang="en-IN" sz="1600" dirty="0">
                <a:latin typeface="Bookman Old Style" pitchFamily="18" charset="0"/>
                <a:ea typeface="Times New Roman"/>
                <a:cs typeface="Times New Roman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627</Words>
  <Application>Microsoft Office PowerPoint</Application>
  <PresentationFormat>Widescreen</PresentationFormat>
  <Paragraphs>106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Bookman Old Style</vt:lpstr>
      <vt:lpstr>Calibri</vt:lpstr>
      <vt:lpstr>Roboto</vt:lpstr>
      <vt:lpstr>Stencil</vt:lpstr>
      <vt:lpstr>Symbol</vt:lpstr>
      <vt:lpstr>Times New Roman</vt:lpstr>
      <vt:lpstr>Trebuchet MS</vt:lpstr>
      <vt:lpstr>Wingdings</vt:lpstr>
      <vt:lpstr>Office Theme</vt:lpstr>
      <vt:lpstr>Digital Portfolio  </vt:lpstr>
      <vt:lpstr>PERSONAL PORTFOLIO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magesh ks</cp:lastModifiedBy>
  <cp:revision>62</cp:revision>
  <dcterms:created xsi:type="dcterms:W3CDTF">2024-03-29T15:07:22Z</dcterms:created>
  <dcterms:modified xsi:type="dcterms:W3CDTF">2025-09-22T13:27:58Z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