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IN" sz="2400" dirty="0" err="1"/>
              <a:t>Magesh</a:t>
            </a:r>
            <a:r>
              <a:rPr lang="en-IN" sz="2400" dirty="0"/>
              <a:t> Kumar A </a:t>
            </a:r>
            <a:endParaRPr lang="en-US" sz="2400" dirty="0"/>
          </a:p>
          <a:p>
            <a:r>
              <a:rPr lang="en-US" sz="2400" dirty="0"/>
              <a:t>REGISTER NO: 3122</a:t>
            </a:r>
            <a:r>
              <a:rPr lang="en-IN" sz="2400" dirty="0"/>
              <a:t>11799</a:t>
            </a:r>
            <a:endParaRPr lang="en-US" sz="2400" dirty="0"/>
          </a:p>
          <a:p>
            <a:r>
              <a:rPr lang="en-US" sz="2400" dirty="0"/>
              <a:t>NAAN MUDHALVAN ID</a:t>
            </a:r>
            <a:r>
              <a:rPr lang="en-IN" sz="2400" dirty="0"/>
              <a:t>: asunm1435unm143522b.comca04</a:t>
            </a:r>
            <a:endParaRPr lang="en-IN" sz="2400" dirty="0">
              <a:solidFill>
                <a:srgbClr val="FFFFFF"/>
              </a:solidFill>
              <a:latin typeface="Arial" panose="020B0604020202020204" pitchFamily="34" charset="0"/>
            </a:endParaRPr>
          </a:p>
          <a:p>
            <a:r>
              <a:rPr lang="en-US" sz="2400" dirty="0"/>
              <a:t>DEPARTMENT: COMMERCE</a:t>
            </a:r>
          </a:p>
          <a:p>
            <a:r>
              <a:rPr lang="en-US" sz="2400" dirty="0"/>
              <a:t>COLLEGE: </a:t>
            </a:r>
            <a:r>
              <a:rPr lang="en-IN" sz="2400" dirty="0" err="1"/>
              <a:t>Thiruthangal</a:t>
            </a:r>
            <a:r>
              <a:rPr lang="en-IN" sz="2400" dirty="0"/>
              <a:t> </a:t>
            </a:r>
            <a:r>
              <a:rPr lang="en-IN" sz="2400" dirty="0" err="1"/>
              <a:t>Nadar</a:t>
            </a:r>
            <a:r>
              <a:rPr lang="en-IN"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Magesh Kumar</cp:lastModifiedBy>
  <cp:revision>29</cp:revision>
  <dcterms:created xsi:type="dcterms:W3CDTF">2024-03-29T15:07:22Z</dcterms:created>
  <dcterms:modified xsi:type="dcterms:W3CDTF">2024-09-06T15:04:43Z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