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STUDENT NAME: MAGESHWARI.R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RIGISTER NO</a:t>
            </a:r>
            <a:r>
              <a:rPr lang="en-US" b="1">
                <a:latin typeface="Bahnschrift SemiCondensed" pitchFamily="34" charset="0"/>
              </a:rPr>
              <a:t>:312206372,unm299bcom</a:t>
            </a:r>
            <a:r>
              <a:rPr lang="en-US" b="1" dirty="0">
                <a:latin typeface="Bahnschrift SemiCondensed" pitchFamily="34" charset="0"/>
              </a:rPr>
              <a:t>(</a:t>
            </a:r>
            <a:r>
              <a:rPr lang="en-US" b="1">
                <a:latin typeface="Bahnschrift SemiCondensed" pitchFamily="34" charset="0"/>
              </a:rPr>
              <a:t>g)26</a:t>
            </a:r>
            <a:endParaRPr lang="en-US" b="1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DEPARTMENT:B.COM(GENERAL)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COLLEGE: SSKV COLLEGE ARTS &amp; SCIENCE FOR WOMEN</a:t>
            </a: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Bahnschrift SemiCondensed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93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r>
              <a:rPr lang="en-US" dirty="0"/>
              <a:t>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0861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608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a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1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1118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707</TotalTime>
  <Words>590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Bahnschrift Condensed</vt:lpstr>
      <vt:lpstr>Bahnschrift Light</vt:lpstr>
      <vt:lpstr>Bahnschrift SemiCondensed</vt:lpstr>
      <vt:lpstr>Baskerville Old Face</vt:lpstr>
      <vt:lpstr>Lucida Sans Unicode</vt:lpstr>
      <vt:lpstr>Verdana</vt:lpstr>
      <vt:lpstr>Wingdings</vt:lpstr>
      <vt:lpstr>Wingdings 2</vt:lpstr>
      <vt:lpstr>Wingdings 3</vt:lpstr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Maha.E 1227</cp:lastModifiedBy>
  <cp:revision>49</cp:revision>
  <dcterms:created xsi:type="dcterms:W3CDTF">2024-08-27T11:51:50Z</dcterms:created>
  <dcterms:modified xsi:type="dcterms:W3CDTF">2024-08-31T14:37:32Z</dcterms:modified>
</cp:coreProperties>
</file>